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4391" rtl="0" eaLnBrk="1" latinLnBrk="0" hangingPunct="1">
      <a:defRPr sz="8600" kern="1200">
        <a:solidFill>
          <a:schemeClr val="tx1"/>
        </a:solidFill>
        <a:latin typeface="+mn-lt"/>
        <a:ea typeface="+mn-ea"/>
        <a:cs typeface="+mn-cs"/>
      </a:defRPr>
    </a:lvl1pPr>
    <a:lvl2pPr marL="2192198" algn="l" defTabSz="4384391" rtl="0" eaLnBrk="1" latinLnBrk="0" hangingPunct="1">
      <a:defRPr sz="8600" kern="1200">
        <a:solidFill>
          <a:schemeClr val="tx1"/>
        </a:solidFill>
        <a:latin typeface="+mn-lt"/>
        <a:ea typeface="+mn-ea"/>
        <a:cs typeface="+mn-cs"/>
      </a:defRPr>
    </a:lvl2pPr>
    <a:lvl3pPr marL="4384391" algn="l" defTabSz="4384391" rtl="0" eaLnBrk="1" latinLnBrk="0" hangingPunct="1">
      <a:defRPr sz="8600" kern="1200">
        <a:solidFill>
          <a:schemeClr val="tx1"/>
        </a:solidFill>
        <a:latin typeface="+mn-lt"/>
        <a:ea typeface="+mn-ea"/>
        <a:cs typeface="+mn-cs"/>
      </a:defRPr>
    </a:lvl3pPr>
    <a:lvl4pPr marL="6576572" algn="l" defTabSz="4384391" rtl="0" eaLnBrk="1" latinLnBrk="0" hangingPunct="1">
      <a:defRPr sz="8600" kern="1200">
        <a:solidFill>
          <a:schemeClr val="tx1"/>
        </a:solidFill>
        <a:latin typeface="+mn-lt"/>
        <a:ea typeface="+mn-ea"/>
        <a:cs typeface="+mn-cs"/>
      </a:defRPr>
    </a:lvl4pPr>
    <a:lvl5pPr marL="8768780" algn="l" defTabSz="4384391" rtl="0" eaLnBrk="1" latinLnBrk="0" hangingPunct="1">
      <a:defRPr sz="8600" kern="1200">
        <a:solidFill>
          <a:schemeClr val="tx1"/>
        </a:solidFill>
        <a:latin typeface="+mn-lt"/>
        <a:ea typeface="+mn-ea"/>
        <a:cs typeface="+mn-cs"/>
      </a:defRPr>
    </a:lvl5pPr>
    <a:lvl6pPr marL="10960990" algn="l" defTabSz="4384391" rtl="0" eaLnBrk="1" latinLnBrk="0" hangingPunct="1">
      <a:defRPr sz="8600" kern="1200">
        <a:solidFill>
          <a:schemeClr val="tx1"/>
        </a:solidFill>
        <a:latin typeface="+mn-lt"/>
        <a:ea typeface="+mn-ea"/>
        <a:cs typeface="+mn-cs"/>
      </a:defRPr>
    </a:lvl6pPr>
    <a:lvl7pPr marL="13153170" algn="l" defTabSz="4384391" rtl="0" eaLnBrk="1" latinLnBrk="0" hangingPunct="1">
      <a:defRPr sz="8600" kern="1200">
        <a:solidFill>
          <a:schemeClr val="tx1"/>
        </a:solidFill>
        <a:latin typeface="+mn-lt"/>
        <a:ea typeface="+mn-ea"/>
        <a:cs typeface="+mn-cs"/>
      </a:defRPr>
    </a:lvl7pPr>
    <a:lvl8pPr marL="15345368" algn="l" defTabSz="4384391" rtl="0" eaLnBrk="1" latinLnBrk="0" hangingPunct="1">
      <a:defRPr sz="8600" kern="1200">
        <a:solidFill>
          <a:schemeClr val="tx1"/>
        </a:solidFill>
        <a:latin typeface="+mn-lt"/>
        <a:ea typeface="+mn-ea"/>
        <a:cs typeface="+mn-cs"/>
      </a:defRPr>
    </a:lvl8pPr>
    <a:lvl9pPr marL="17537562" algn="l" defTabSz="4384391"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EB"/>
    <a:srgbClr val="385D8A"/>
    <a:srgbClr val="B2C4D7"/>
    <a:srgbClr val="C4D7ED"/>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1" autoAdjust="0"/>
    <p:restoredTop sz="94660"/>
  </p:normalViewPr>
  <p:slideViewPr>
    <p:cSldViewPr>
      <p:cViewPr>
        <p:scale>
          <a:sx n="41" d="100"/>
          <a:sy n="41" d="100"/>
        </p:scale>
        <p:origin x="-80" y="124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4"/>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2198" indent="0" algn="ctr">
              <a:buNone/>
              <a:defRPr>
                <a:solidFill>
                  <a:schemeClr val="tx1">
                    <a:tint val="75000"/>
                  </a:schemeClr>
                </a:solidFill>
              </a:defRPr>
            </a:lvl2pPr>
            <a:lvl3pPr marL="4384391" indent="0" algn="ctr">
              <a:buNone/>
              <a:defRPr>
                <a:solidFill>
                  <a:schemeClr val="tx1">
                    <a:tint val="75000"/>
                  </a:schemeClr>
                </a:solidFill>
              </a:defRPr>
            </a:lvl3pPr>
            <a:lvl4pPr marL="6576572" indent="0" algn="ctr">
              <a:buNone/>
              <a:defRPr>
                <a:solidFill>
                  <a:schemeClr val="tx1">
                    <a:tint val="75000"/>
                  </a:schemeClr>
                </a:solidFill>
              </a:defRPr>
            </a:lvl4pPr>
            <a:lvl5pPr marL="8768780" indent="0" algn="ctr">
              <a:buNone/>
              <a:defRPr>
                <a:solidFill>
                  <a:schemeClr val="tx1">
                    <a:tint val="75000"/>
                  </a:schemeClr>
                </a:solidFill>
              </a:defRPr>
            </a:lvl5pPr>
            <a:lvl6pPr marL="10960990" indent="0" algn="ctr">
              <a:buNone/>
              <a:defRPr>
                <a:solidFill>
                  <a:schemeClr val="tx1">
                    <a:tint val="75000"/>
                  </a:schemeClr>
                </a:solidFill>
              </a:defRPr>
            </a:lvl6pPr>
            <a:lvl7pPr marL="13153170" indent="0" algn="ctr">
              <a:buNone/>
              <a:defRPr>
                <a:solidFill>
                  <a:schemeClr val="tx1">
                    <a:tint val="75000"/>
                  </a:schemeClr>
                </a:solidFill>
              </a:defRPr>
            </a:lvl7pPr>
            <a:lvl8pPr marL="15345368" indent="0" algn="ctr">
              <a:buNone/>
              <a:defRPr>
                <a:solidFill>
                  <a:schemeClr val="tx1">
                    <a:tint val="75000"/>
                  </a:schemeClr>
                </a:solidFill>
              </a:defRPr>
            </a:lvl8pPr>
            <a:lvl9pPr marL="1753756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1D1303-BE1C-4DC7-8C8D-B28BEA1D3DC5}"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373640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D1303-BE1C-4DC7-8C8D-B28BEA1D3DC5}"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401700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284480" y="5623563"/>
            <a:ext cx="39502080" cy="11983974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78240" y="5623563"/>
            <a:ext cx="117774720" cy="1198397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D1303-BE1C-4DC7-8C8D-B28BEA1D3DC5}"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248539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D1303-BE1C-4DC7-8C8D-B28BEA1D3DC5}"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732079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2198" indent="0">
              <a:buNone/>
              <a:defRPr sz="8600">
                <a:solidFill>
                  <a:schemeClr val="tx1">
                    <a:tint val="75000"/>
                  </a:schemeClr>
                </a:solidFill>
              </a:defRPr>
            </a:lvl2pPr>
            <a:lvl3pPr marL="4384391" indent="0">
              <a:buNone/>
              <a:defRPr sz="7700">
                <a:solidFill>
                  <a:schemeClr val="tx1">
                    <a:tint val="75000"/>
                  </a:schemeClr>
                </a:solidFill>
              </a:defRPr>
            </a:lvl3pPr>
            <a:lvl4pPr marL="6576572" indent="0">
              <a:buNone/>
              <a:defRPr sz="6800">
                <a:solidFill>
                  <a:schemeClr val="tx1">
                    <a:tint val="75000"/>
                  </a:schemeClr>
                </a:solidFill>
              </a:defRPr>
            </a:lvl4pPr>
            <a:lvl5pPr marL="8768780" indent="0">
              <a:buNone/>
              <a:defRPr sz="6800">
                <a:solidFill>
                  <a:schemeClr val="tx1">
                    <a:tint val="75000"/>
                  </a:schemeClr>
                </a:solidFill>
              </a:defRPr>
            </a:lvl5pPr>
            <a:lvl6pPr marL="10960990" indent="0">
              <a:buNone/>
              <a:defRPr sz="6800">
                <a:solidFill>
                  <a:schemeClr val="tx1">
                    <a:tint val="75000"/>
                  </a:schemeClr>
                </a:solidFill>
              </a:defRPr>
            </a:lvl6pPr>
            <a:lvl7pPr marL="13153170" indent="0">
              <a:buNone/>
              <a:defRPr sz="6800">
                <a:solidFill>
                  <a:schemeClr val="tx1">
                    <a:tint val="75000"/>
                  </a:schemeClr>
                </a:solidFill>
              </a:defRPr>
            </a:lvl7pPr>
            <a:lvl8pPr marL="15345368" indent="0">
              <a:buNone/>
              <a:defRPr sz="6800">
                <a:solidFill>
                  <a:schemeClr val="tx1">
                    <a:tint val="75000"/>
                  </a:schemeClr>
                </a:solidFill>
              </a:defRPr>
            </a:lvl8pPr>
            <a:lvl9pPr marL="17537562" indent="0">
              <a:buNone/>
              <a:defRPr sz="6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1D1303-BE1C-4DC7-8C8D-B28BEA1D3DC5}"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345160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78240" y="32773622"/>
            <a:ext cx="78638400" cy="92689680"/>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8148160" y="32773622"/>
            <a:ext cx="78638400" cy="92689680"/>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1D1303-BE1C-4DC7-8C8D-B28BEA1D3DC5}" type="datetimeFigureOut">
              <a:rPr lang="en-US" smtClean="0"/>
              <a:t>9/19/16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334933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4"/>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5"/>
            <a:ext cx="19392902" cy="3070858"/>
          </a:xfrm>
        </p:spPr>
        <p:txBody>
          <a:bodyPr anchor="b"/>
          <a:lstStyle>
            <a:lvl1pPr marL="0" indent="0">
              <a:buNone/>
              <a:defRPr sz="11500" b="1"/>
            </a:lvl1pPr>
            <a:lvl2pPr marL="2192198" indent="0">
              <a:buNone/>
              <a:defRPr sz="9600" b="1"/>
            </a:lvl2pPr>
            <a:lvl3pPr marL="4384391" indent="0">
              <a:buNone/>
              <a:defRPr sz="8600" b="1"/>
            </a:lvl3pPr>
            <a:lvl4pPr marL="6576572" indent="0">
              <a:buNone/>
              <a:defRPr sz="7700" b="1"/>
            </a:lvl4pPr>
            <a:lvl5pPr marL="8768780" indent="0">
              <a:buNone/>
              <a:defRPr sz="7700" b="1"/>
            </a:lvl5pPr>
            <a:lvl6pPr marL="10960990" indent="0">
              <a:buNone/>
              <a:defRPr sz="7700" b="1"/>
            </a:lvl6pPr>
            <a:lvl7pPr marL="13153170" indent="0">
              <a:buNone/>
              <a:defRPr sz="7700" b="1"/>
            </a:lvl7pPr>
            <a:lvl8pPr marL="15345368" indent="0">
              <a:buNone/>
              <a:defRPr sz="7700" b="1"/>
            </a:lvl8pPr>
            <a:lvl9pPr marL="17537562"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4"/>
            <a:ext cx="19392902" cy="18966184"/>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5"/>
            <a:ext cx="19400520" cy="3070858"/>
          </a:xfrm>
        </p:spPr>
        <p:txBody>
          <a:bodyPr anchor="b"/>
          <a:lstStyle>
            <a:lvl1pPr marL="0" indent="0">
              <a:buNone/>
              <a:defRPr sz="11500" b="1"/>
            </a:lvl1pPr>
            <a:lvl2pPr marL="2192198" indent="0">
              <a:buNone/>
              <a:defRPr sz="9600" b="1"/>
            </a:lvl2pPr>
            <a:lvl3pPr marL="4384391" indent="0">
              <a:buNone/>
              <a:defRPr sz="8600" b="1"/>
            </a:lvl3pPr>
            <a:lvl4pPr marL="6576572" indent="0">
              <a:buNone/>
              <a:defRPr sz="7700" b="1"/>
            </a:lvl4pPr>
            <a:lvl5pPr marL="8768780" indent="0">
              <a:buNone/>
              <a:defRPr sz="7700" b="1"/>
            </a:lvl5pPr>
            <a:lvl6pPr marL="10960990" indent="0">
              <a:buNone/>
              <a:defRPr sz="7700" b="1"/>
            </a:lvl6pPr>
            <a:lvl7pPr marL="13153170" indent="0">
              <a:buNone/>
              <a:defRPr sz="7700" b="1"/>
            </a:lvl7pPr>
            <a:lvl8pPr marL="15345368" indent="0">
              <a:buNone/>
              <a:defRPr sz="7700" b="1"/>
            </a:lvl8pPr>
            <a:lvl9pPr marL="17537562"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4"/>
            <a:ext cx="19400520" cy="18966184"/>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1D1303-BE1C-4DC7-8C8D-B28BEA1D3DC5}" type="datetimeFigureOut">
              <a:rPr lang="en-US" smtClean="0"/>
              <a:t>9/19/16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120188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1D1303-BE1C-4DC7-8C8D-B28BEA1D3DC5}" type="datetimeFigureOut">
              <a:rPr lang="en-US" smtClean="0"/>
              <a:t>9/19/16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5707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D1303-BE1C-4DC7-8C8D-B28BEA1D3DC5}" type="datetimeFigureOut">
              <a:rPr lang="en-US" smtClean="0"/>
              <a:t>9/19/16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20489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2198" indent="0">
              <a:buNone/>
              <a:defRPr sz="5600"/>
            </a:lvl2pPr>
            <a:lvl3pPr marL="4384391" indent="0">
              <a:buNone/>
              <a:defRPr sz="4800"/>
            </a:lvl3pPr>
            <a:lvl4pPr marL="6576572" indent="0">
              <a:buNone/>
              <a:defRPr sz="4300"/>
            </a:lvl4pPr>
            <a:lvl5pPr marL="8768780" indent="0">
              <a:buNone/>
              <a:defRPr sz="4300"/>
            </a:lvl5pPr>
            <a:lvl6pPr marL="10960990" indent="0">
              <a:buNone/>
              <a:defRPr sz="4300"/>
            </a:lvl6pPr>
            <a:lvl7pPr marL="13153170" indent="0">
              <a:buNone/>
              <a:defRPr sz="4300"/>
            </a:lvl7pPr>
            <a:lvl8pPr marL="15345368" indent="0">
              <a:buNone/>
              <a:defRPr sz="4300"/>
            </a:lvl8pPr>
            <a:lvl9pPr marL="1753756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D1303-BE1C-4DC7-8C8D-B28BEA1D3DC5}" type="datetimeFigureOut">
              <a:rPr lang="en-US" smtClean="0"/>
              <a:t>9/19/16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12618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2198" indent="0">
              <a:buNone/>
              <a:defRPr sz="13400"/>
            </a:lvl2pPr>
            <a:lvl3pPr marL="4384391" indent="0">
              <a:buNone/>
              <a:defRPr sz="11500"/>
            </a:lvl3pPr>
            <a:lvl4pPr marL="6576572" indent="0">
              <a:buNone/>
              <a:defRPr sz="9600"/>
            </a:lvl4pPr>
            <a:lvl5pPr marL="8768780" indent="0">
              <a:buNone/>
              <a:defRPr sz="9600"/>
            </a:lvl5pPr>
            <a:lvl6pPr marL="10960990" indent="0">
              <a:buNone/>
              <a:defRPr sz="9600"/>
            </a:lvl6pPr>
            <a:lvl7pPr marL="13153170" indent="0">
              <a:buNone/>
              <a:defRPr sz="9600"/>
            </a:lvl7pPr>
            <a:lvl8pPr marL="15345368" indent="0">
              <a:buNone/>
              <a:defRPr sz="9600"/>
            </a:lvl8pPr>
            <a:lvl9pPr marL="17537562"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800"/>
            </a:lvl1pPr>
            <a:lvl2pPr marL="2192198" indent="0">
              <a:buNone/>
              <a:defRPr sz="5600"/>
            </a:lvl2pPr>
            <a:lvl3pPr marL="4384391" indent="0">
              <a:buNone/>
              <a:defRPr sz="4800"/>
            </a:lvl3pPr>
            <a:lvl4pPr marL="6576572" indent="0">
              <a:buNone/>
              <a:defRPr sz="4300"/>
            </a:lvl4pPr>
            <a:lvl5pPr marL="8768780" indent="0">
              <a:buNone/>
              <a:defRPr sz="4300"/>
            </a:lvl5pPr>
            <a:lvl6pPr marL="10960990" indent="0">
              <a:buNone/>
              <a:defRPr sz="4300"/>
            </a:lvl6pPr>
            <a:lvl7pPr marL="13153170" indent="0">
              <a:buNone/>
              <a:defRPr sz="4300"/>
            </a:lvl7pPr>
            <a:lvl8pPr marL="15345368" indent="0">
              <a:buNone/>
              <a:defRPr sz="4300"/>
            </a:lvl8pPr>
            <a:lvl9pPr marL="1753756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D1303-BE1C-4DC7-8C8D-B28BEA1D3DC5}" type="datetimeFigureOut">
              <a:rPr lang="en-US" smtClean="0"/>
              <a:t>9/19/16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5CC3BC-F766-4380-A766-D5B1BE39C892}" type="slidenum">
              <a:rPr lang="en-US" smtClean="0"/>
              <a:t>‹#›</a:t>
            </a:fld>
            <a:endParaRPr lang="en-US" dirty="0"/>
          </a:p>
        </p:txBody>
      </p:sp>
    </p:spTree>
    <p:extLst>
      <p:ext uri="{BB962C8B-B14F-4D97-AF65-F5344CB8AC3E}">
        <p14:creationId xmlns:p14="http://schemas.microsoft.com/office/powerpoint/2010/main" val="3959863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4"/>
            <a:ext cx="39502080" cy="5486400"/>
          </a:xfrm>
          <a:prstGeom prst="rect">
            <a:avLst/>
          </a:prstGeom>
        </p:spPr>
        <p:txBody>
          <a:bodyPr vert="horz" lIns="438427" tIns="219215" rIns="438427" bIns="2192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427" tIns="219215" rIns="438427" bIns="2192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4"/>
            <a:ext cx="10241280" cy="1752600"/>
          </a:xfrm>
          <a:prstGeom prst="rect">
            <a:avLst/>
          </a:prstGeom>
        </p:spPr>
        <p:txBody>
          <a:bodyPr vert="horz" lIns="438427" tIns="219215" rIns="438427" bIns="219215" rtlCol="0" anchor="ctr"/>
          <a:lstStyle>
            <a:lvl1pPr algn="l">
              <a:defRPr sz="5600">
                <a:solidFill>
                  <a:schemeClr val="tx1">
                    <a:tint val="75000"/>
                  </a:schemeClr>
                </a:solidFill>
              </a:defRPr>
            </a:lvl1pPr>
          </a:lstStyle>
          <a:p>
            <a:fld id="{141D1303-BE1C-4DC7-8C8D-B28BEA1D3DC5}" type="datetimeFigureOut">
              <a:rPr lang="en-US" smtClean="0"/>
              <a:t>9/19/16</a:t>
            </a:fld>
            <a:endParaRPr lang="en-US" dirty="0"/>
          </a:p>
        </p:txBody>
      </p:sp>
      <p:sp>
        <p:nvSpPr>
          <p:cNvPr id="5" name="Footer Placeholder 4"/>
          <p:cNvSpPr>
            <a:spLocks noGrp="1"/>
          </p:cNvSpPr>
          <p:nvPr>
            <p:ph type="ftr" sz="quarter" idx="3"/>
          </p:nvPr>
        </p:nvSpPr>
        <p:spPr>
          <a:xfrm>
            <a:off x="14996160" y="30510484"/>
            <a:ext cx="13898880" cy="1752600"/>
          </a:xfrm>
          <a:prstGeom prst="rect">
            <a:avLst/>
          </a:prstGeom>
        </p:spPr>
        <p:txBody>
          <a:bodyPr vert="horz" lIns="438427" tIns="219215" rIns="438427" bIns="219215" rtlCol="0" anchor="ctr"/>
          <a:lstStyle>
            <a:lvl1pPr algn="ctr">
              <a:defRPr sz="5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4"/>
            <a:ext cx="10241280" cy="1752600"/>
          </a:xfrm>
          <a:prstGeom prst="rect">
            <a:avLst/>
          </a:prstGeom>
        </p:spPr>
        <p:txBody>
          <a:bodyPr vert="horz" lIns="438427" tIns="219215" rIns="438427" bIns="219215" rtlCol="0" anchor="ctr"/>
          <a:lstStyle>
            <a:lvl1pPr algn="r">
              <a:defRPr sz="5600">
                <a:solidFill>
                  <a:schemeClr val="tx1">
                    <a:tint val="75000"/>
                  </a:schemeClr>
                </a:solidFill>
              </a:defRPr>
            </a:lvl1pPr>
          </a:lstStyle>
          <a:p>
            <a:fld id="{AD5CC3BC-F766-4380-A766-D5B1BE39C892}" type="slidenum">
              <a:rPr lang="en-US" smtClean="0"/>
              <a:t>‹#›</a:t>
            </a:fld>
            <a:endParaRPr lang="en-US" dirty="0"/>
          </a:p>
        </p:txBody>
      </p:sp>
    </p:spTree>
    <p:extLst>
      <p:ext uri="{BB962C8B-B14F-4D97-AF65-F5344CB8AC3E}">
        <p14:creationId xmlns:p14="http://schemas.microsoft.com/office/powerpoint/2010/main" val="390514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4391" rtl="0" eaLnBrk="1" latinLnBrk="0" hangingPunct="1">
        <a:spcBef>
          <a:spcPct val="0"/>
        </a:spcBef>
        <a:buNone/>
        <a:defRPr sz="21100" kern="1200">
          <a:solidFill>
            <a:schemeClr val="tx1"/>
          </a:solidFill>
          <a:latin typeface="+mj-lt"/>
          <a:ea typeface="+mj-ea"/>
          <a:cs typeface="+mj-cs"/>
        </a:defRPr>
      </a:lvl1pPr>
    </p:titleStyle>
    <p:bodyStyle>
      <a:lvl1pPr marL="1644143" indent="-1644143" algn="l" defTabSz="4384391"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2316" indent="-1370140" algn="l" defTabSz="4384391"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0494" indent="-1096094" algn="l" defTabSz="4384391"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72690" indent="-1096094" algn="l" defTabSz="4384391"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64880" indent="-1096094" algn="l" defTabSz="4384391"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57074" indent="-1096094" algn="l" defTabSz="4384391"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49278" indent="-1096094" algn="l" defTabSz="4384391"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41466" indent="-1096094" algn="l" defTabSz="4384391"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33662" indent="-1096094" algn="l" defTabSz="4384391"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4391" rtl="0" eaLnBrk="1" latinLnBrk="0" hangingPunct="1">
        <a:defRPr sz="8600" kern="1200">
          <a:solidFill>
            <a:schemeClr val="tx1"/>
          </a:solidFill>
          <a:latin typeface="+mn-lt"/>
          <a:ea typeface="+mn-ea"/>
          <a:cs typeface="+mn-cs"/>
        </a:defRPr>
      </a:lvl1pPr>
      <a:lvl2pPr marL="2192198" algn="l" defTabSz="4384391" rtl="0" eaLnBrk="1" latinLnBrk="0" hangingPunct="1">
        <a:defRPr sz="8600" kern="1200">
          <a:solidFill>
            <a:schemeClr val="tx1"/>
          </a:solidFill>
          <a:latin typeface="+mn-lt"/>
          <a:ea typeface="+mn-ea"/>
          <a:cs typeface="+mn-cs"/>
        </a:defRPr>
      </a:lvl2pPr>
      <a:lvl3pPr marL="4384391" algn="l" defTabSz="4384391" rtl="0" eaLnBrk="1" latinLnBrk="0" hangingPunct="1">
        <a:defRPr sz="8600" kern="1200">
          <a:solidFill>
            <a:schemeClr val="tx1"/>
          </a:solidFill>
          <a:latin typeface="+mn-lt"/>
          <a:ea typeface="+mn-ea"/>
          <a:cs typeface="+mn-cs"/>
        </a:defRPr>
      </a:lvl3pPr>
      <a:lvl4pPr marL="6576572" algn="l" defTabSz="4384391" rtl="0" eaLnBrk="1" latinLnBrk="0" hangingPunct="1">
        <a:defRPr sz="8600" kern="1200">
          <a:solidFill>
            <a:schemeClr val="tx1"/>
          </a:solidFill>
          <a:latin typeface="+mn-lt"/>
          <a:ea typeface="+mn-ea"/>
          <a:cs typeface="+mn-cs"/>
        </a:defRPr>
      </a:lvl4pPr>
      <a:lvl5pPr marL="8768780" algn="l" defTabSz="4384391" rtl="0" eaLnBrk="1" latinLnBrk="0" hangingPunct="1">
        <a:defRPr sz="8600" kern="1200">
          <a:solidFill>
            <a:schemeClr val="tx1"/>
          </a:solidFill>
          <a:latin typeface="+mn-lt"/>
          <a:ea typeface="+mn-ea"/>
          <a:cs typeface="+mn-cs"/>
        </a:defRPr>
      </a:lvl5pPr>
      <a:lvl6pPr marL="10960990" algn="l" defTabSz="4384391" rtl="0" eaLnBrk="1" latinLnBrk="0" hangingPunct="1">
        <a:defRPr sz="8600" kern="1200">
          <a:solidFill>
            <a:schemeClr val="tx1"/>
          </a:solidFill>
          <a:latin typeface="+mn-lt"/>
          <a:ea typeface="+mn-ea"/>
          <a:cs typeface="+mn-cs"/>
        </a:defRPr>
      </a:lvl6pPr>
      <a:lvl7pPr marL="13153170" algn="l" defTabSz="4384391" rtl="0" eaLnBrk="1" latinLnBrk="0" hangingPunct="1">
        <a:defRPr sz="8600" kern="1200">
          <a:solidFill>
            <a:schemeClr val="tx1"/>
          </a:solidFill>
          <a:latin typeface="+mn-lt"/>
          <a:ea typeface="+mn-ea"/>
          <a:cs typeface="+mn-cs"/>
        </a:defRPr>
      </a:lvl7pPr>
      <a:lvl8pPr marL="15345368" algn="l" defTabSz="4384391" rtl="0" eaLnBrk="1" latinLnBrk="0" hangingPunct="1">
        <a:defRPr sz="8600" kern="1200">
          <a:solidFill>
            <a:schemeClr val="tx1"/>
          </a:solidFill>
          <a:latin typeface="+mn-lt"/>
          <a:ea typeface="+mn-ea"/>
          <a:cs typeface="+mn-cs"/>
        </a:defRPr>
      </a:lvl8pPr>
      <a:lvl9pPr marL="17537562" algn="l" defTabSz="4384391"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emf"/><Relationship Id="rId13" Type="http://schemas.openxmlformats.org/officeDocument/2006/relationships/image" Target="../media/image12.emf"/><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tiff"/><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emf"/><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9718000" y="2743200"/>
            <a:ext cx="13716000" cy="29260800"/>
          </a:xfrm>
          <a:prstGeom prst="rect">
            <a:avLst/>
          </a:prstGeom>
          <a:solidFill>
            <a:schemeClr val="accent6">
              <a:lumMod val="20000"/>
              <a:lumOff val="80000"/>
              <a:alpha val="4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lIns="91350" tIns="45670" rIns="91350" bIns="45670" rtlCol="0" anchor="ctr"/>
          <a:lstStyle/>
          <a:p>
            <a:pPr algn="ctr"/>
            <a:endParaRPr lang="en-US" dirty="0"/>
          </a:p>
        </p:txBody>
      </p:sp>
      <p:sp>
        <p:nvSpPr>
          <p:cNvPr id="22" name="Rectangle 21"/>
          <p:cNvSpPr/>
          <p:nvPr/>
        </p:nvSpPr>
        <p:spPr>
          <a:xfrm>
            <a:off x="15087600" y="2743200"/>
            <a:ext cx="13716000" cy="29260800"/>
          </a:xfrm>
          <a:prstGeom prst="rect">
            <a:avLst/>
          </a:prstGeom>
          <a:solidFill>
            <a:schemeClr val="accent6">
              <a:lumMod val="20000"/>
              <a:lumOff val="80000"/>
              <a:alpha val="4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lIns="91350" tIns="45670" rIns="91350" bIns="45670" rtlCol="0" anchor="ctr"/>
          <a:lstStyle/>
          <a:p>
            <a:pPr algn="ctr"/>
            <a:endParaRPr lang="en-US" dirty="0"/>
          </a:p>
        </p:txBody>
      </p:sp>
      <p:sp>
        <p:nvSpPr>
          <p:cNvPr id="2" name="Rectangle 1"/>
          <p:cNvSpPr/>
          <p:nvPr/>
        </p:nvSpPr>
        <p:spPr>
          <a:xfrm>
            <a:off x="457200" y="2743200"/>
            <a:ext cx="13716000" cy="29260800"/>
          </a:xfrm>
          <a:prstGeom prst="rect">
            <a:avLst/>
          </a:prstGeom>
          <a:solidFill>
            <a:schemeClr val="accent6">
              <a:lumMod val="20000"/>
              <a:lumOff val="80000"/>
              <a:alpha val="4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lIns="91350" tIns="45670" rIns="91350" bIns="45670" rtlCol="0" anchor="ctr"/>
          <a:lstStyle/>
          <a:p>
            <a:pPr algn="ctr"/>
            <a:endParaRPr lang="en-US" dirty="0"/>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34145" y="21779346"/>
            <a:ext cx="8714508" cy="11277598"/>
          </a:xfrm>
          <a:prstGeom prst="rect">
            <a:avLst/>
          </a:prstGeom>
        </p:spPr>
      </p:pic>
      <p:sp>
        <p:nvSpPr>
          <p:cNvPr id="4" name="Text Box 2"/>
          <p:cNvSpPr txBox="1">
            <a:spLocks noChangeArrowheads="1"/>
          </p:cNvSpPr>
          <p:nvPr/>
        </p:nvSpPr>
        <p:spPr bwMode="auto">
          <a:xfrm>
            <a:off x="2743200" y="914400"/>
            <a:ext cx="38404800" cy="2969935"/>
          </a:xfrm>
          <a:prstGeom prst="rect">
            <a:avLst/>
          </a:prstGeom>
          <a:solidFill>
            <a:schemeClr val="accent6">
              <a:lumMod val="40000"/>
              <a:lumOff val="60000"/>
            </a:schemeClr>
          </a:solidFill>
          <a:ln w="50800">
            <a:solidFill>
              <a:schemeClr val="accent1">
                <a:shade val="50000"/>
              </a:schemeClr>
            </a:solidFill>
            <a:miter lim="800000"/>
            <a:headEnd/>
            <a:tailEnd/>
          </a:ln>
        </p:spPr>
        <p:txBody>
          <a:bodyPr rot="0" vert="horz" wrap="square" lIns="106561" tIns="53286" rIns="106561" bIns="53286" anchor="t" anchorCtr="0">
            <a:spAutoFit/>
          </a:bodyPr>
          <a:lstStyle/>
          <a:p>
            <a:pPr algn="ctr"/>
            <a:r>
              <a:rPr lang="en-US" sz="8000" b="1" dirty="0"/>
              <a:t>A Portfolio Approach for Enforcing Minimality in a Tree Decomposition </a:t>
            </a:r>
            <a:endParaRPr lang="en-US" sz="4800" dirty="0">
              <a:latin typeface="Calibri"/>
              <a:ea typeface="Calibri"/>
              <a:cs typeface="Times New Roman"/>
            </a:endParaRPr>
          </a:p>
          <a:p>
            <a:pPr algn="ctr"/>
            <a:r>
              <a:rPr lang="en-US" sz="5600" dirty="0">
                <a:latin typeface="Calibri"/>
                <a:ea typeface="Calibri"/>
                <a:cs typeface="Times New Roman"/>
              </a:rPr>
              <a:t>Daniel J. Geschwender, Robert J. Woodward,</a:t>
            </a:r>
            <a:r>
              <a:rPr lang="en-US" sz="4700" dirty="0">
                <a:latin typeface="Calibri"/>
                <a:ea typeface="Calibri"/>
                <a:cs typeface="Times New Roman"/>
              </a:rPr>
              <a:t> </a:t>
            </a:r>
            <a:r>
              <a:rPr lang="en-US" sz="5600" dirty="0">
                <a:latin typeface="Calibri"/>
                <a:ea typeface="Calibri"/>
                <a:cs typeface="Times New Roman"/>
              </a:rPr>
              <a:t>Berthe Y. </a:t>
            </a:r>
            <a:r>
              <a:rPr lang="en-US" sz="5600" dirty="0" smtClean="0">
                <a:latin typeface="Calibri"/>
                <a:ea typeface="Calibri"/>
                <a:cs typeface="Times New Roman"/>
              </a:rPr>
              <a:t>Choueiry, Stephen D. Scott</a:t>
            </a:r>
            <a:endParaRPr lang="en-US" sz="4700" dirty="0">
              <a:latin typeface="Calibri"/>
              <a:ea typeface="Calibri"/>
              <a:cs typeface="Times New Roman"/>
            </a:endParaRPr>
          </a:p>
          <a:p>
            <a:pPr algn="ctr"/>
            <a:r>
              <a:rPr lang="en-US" sz="5000" dirty="0" smtClean="0">
                <a:ea typeface="Calibri"/>
                <a:cs typeface="Times New Roman"/>
              </a:rPr>
              <a:t>Constraint Systems Laboratory • Department </a:t>
            </a:r>
            <a:r>
              <a:rPr lang="en-US" sz="5000" dirty="0">
                <a:latin typeface="Calibri"/>
                <a:ea typeface="Calibri"/>
                <a:cs typeface="Times New Roman"/>
              </a:rPr>
              <a:t>of Computer Science &amp; Engineering • University of Nebraska-Lincoln</a:t>
            </a:r>
            <a:endParaRPr lang="en-US" sz="4700" dirty="0">
              <a:latin typeface="Calibri"/>
              <a:ea typeface="Calibri"/>
              <a:cs typeface="Times New Roman"/>
            </a:endParaRPr>
          </a:p>
        </p:txBody>
      </p:sp>
      <p:sp>
        <p:nvSpPr>
          <p:cNvPr id="28" name="Text Box 3"/>
          <p:cNvSpPr txBox="1">
            <a:spLocks noChangeArrowheads="1"/>
          </p:cNvSpPr>
          <p:nvPr/>
        </p:nvSpPr>
        <p:spPr bwMode="auto">
          <a:xfrm>
            <a:off x="838200" y="7452360"/>
            <a:ext cx="12801598" cy="2529840"/>
          </a:xfrm>
          <a:prstGeom prst="rect">
            <a:avLst/>
          </a:prstGeom>
          <a:noFill/>
          <a:ln w="9525">
            <a:noFill/>
            <a:miter lim="800000"/>
            <a:headEnd/>
            <a:tailEnd/>
          </a:ln>
        </p:spPr>
        <p:txBody>
          <a:bodyPr rot="0" vert="horz" wrap="square" lIns="106561" tIns="53286" rIns="106561" bIns="53286" anchor="t" anchorCtr="0">
            <a:noAutofit/>
          </a:bodyPr>
          <a:lstStyle/>
          <a:p>
            <a:pPr>
              <a:spcAft>
                <a:spcPts val="1200"/>
              </a:spcAft>
            </a:pPr>
            <a:r>
              <a:rPr lang="en-US" sz="4000" u="sng" dirty="0">
                <a:latin typeface="Tahoma"/>
                <a:ea typeface="Calibri"/>
              </a:rPr>
              <a:t>Minimal </a:t>
            </a:r>
            <a:r>
              <a:rPr lang="en-US" sz="4000" u="sng" dirty="0" smtClean="0">
                <a:latin typeface="Tahoma"/>
                <a:ea typeface="Calibri"/>
              </a:rPr>
              <a:t>network:</a:t>
            </a:r>
            <a:r>
              <a:rPr lang="en-US" sz="4000" dirty="0" smtClean="0">
                <a:latin typeface="Tahoma"/>
                <a:ea typeface="Calibri"/>
              </a:rPr>
              <a:t> A global </a:t>
            </a:r>
            <a:r>
              <a:rPr lang="en-US" sz="4000" dirty="0">
                <a:latin typeface="Tahoma"/>
                <a:ea typeface="Calibri"/>
              </a:rPr>
              <a:t>consistency </a:t>
            </a:r>
            <a:r>
              <a:rPr lang="en-US" sz="4000" dirty="0" smtClean="0">
                <a:latin typeface="Tahoma"/>
                <a:ea typeface="Calibri"/>
              </a:rPr>
              <a:t>property</a:t>
            </a:r>
            <a:endParaRPr lang="en-US" sz="3200" dirty="0">
              <a:latin typeface="Tahoma"/>
              <a:ea typeface="Calibri"/>
            </a:endParaRPr>
          </a:p>
          <a:p>
            <a:pPr marL="342563" indent="-342563">
              <a:buFont typeface="Symbol"/>
              <a:buChar char=""/>
            </a:pPr>
            <a:r>
              <a:rPr lang="en-US" sz="3200" dirty="0">
                <a:latin typeface="Tahoma"/>
                <a:ea typeface="Calibri"/>
              </a:rPr>
              <a:t>Minimal domains: Every </a:t>
            </a:r>
            <a:r>
              <a:rPr lang="en-US" sz="3200" i="1" dirty="0">
                <a:latin typeface="Tahoma"/>
                <a:ea typeface="Calibri"/>
              </a:rPr>
              <a:t>value</a:t>
            </a:r>
            <a:r>
              <a:rPr lang="en-US" sz="3200" dirty="0">
                <a:latin typeface="Tahoma"/>
                <a:ea typeface="Calibri"/>
              </a:rPr>
              <a:t> in a </a:t>
            </a:r>
            <a:r>
              <a:rPr lang="en-US" sz="3200" i="1" dirty="0">
                <a:latin typeface="Tahoma"/>
                <a:ea typeface="Calibri"/>
              </a:rPr>
              <a:t>domain</a:t>
            </a:r>
            <a:r>
              <a:rPr lang="en-US" sz="3200" dirty="0">
                <a:latin typeface="Tahoma"/>
                <a:ea typeface="Calibri"/>
              </a:rPr>
              <a:t> </a:t>
            </a:r>
            <a:r>
              <a:rPr lang="en-US" sz="3200" dirty="0" smtClean="0">
                <a:latin typeface="Tahoma"/>
                <a:ea typeface="Calibri"/>
              </a:rPr>
              <a:t>appears in </a:t>
            </a:r>
            <a:r>
              <a:rPr lang="en-US" sz="3200" dirty="0">
                <a:latin typeface="Tahoma"/>
                <a:ea typeface="Calibri"/>
              </a:rPr>
              <a:t>a </a:t>
            </a:r>
            <a:r>
              <a:rPr lang="en-US" sz="3200" dirty="0" smtClean="0">
                <a:latin typeface="Tahoma"/>
                <a:ea typeface="Calibri"/>
              </a:rPr>
              <a:t>solution</a:t>
            </a:r>
          </a:p>
          <a:p>
            <a:pPr marL="342563" indent="-342563">
              <a:buFont typeface="Symbol"/>
              <a:buChar char=""/>
            </a:pPr>
            <a:r>
              <a:rPr lang="en-US" sz="3200" dirty="0" smtClean="0">
                <a:latin typeface="Tahoma"/>
                <a:ea typeface="Calibri"/>
              </a:rPr>
              <a:t>Minimal relations: Every </a:t>
            </a:r>
            <a:r>
              <a:rPr lang="en-US" sz="3200" i="1" dirty="0">
                <a:latin typeface="Tahoma"/>
                <a:ea typeface="Calibri"/>
              </a:rPr>
              <a:t>tuple</a:t>
            </a:r>
            <a:r>
              <a:rPr lang="en-US" sz="3200" dirty="0">
                <a:latin typeface="Tahoma"/>
                <a:ea typeface="Calibri"/>
              </a:rPr>
              <a:t> </a:t>
            </a:r>
            <a:r>
              <a:rPr lang="en-US" sz="3200" dirty="0" smtClean="0">
                <a:latin typeface="Tahoma"/>
                <a:ea typeface="Calibri"/>
              </a:rPr>
              <a:t>in a </a:t>
            </a:r>
            <a:r>
              <a:rPr lang="en-US" sz="3200" i="1" dirty="0" smtClean="0">
                <a:latin typeface="Tahoma"/>
                <a:ea typeface="Calibri"/>
              </a:rPr>
              <a:t>relation</a:t>
            </a:r>
            <a:r>
              <a:rPr lang="en-US" sz="3200" dirty="0" smtClean="0">
                <a:latin typeface="Tahoma"/>
                <a:ea typeface="Calibri"/>
              </a:rPr>
              <a:t> appears in a </a:t>
            </a:r>
            <a:r>
              <a:rPr lang="en-US" sz="3200" dirty="0">
                <a:latin typeface="Tahoma"/>
                <a:ea typeface="Calibri"/>
              </a:rPr>
              <a:t>solution </a:t>
            </a:r>
            <a:r>
              <a:rPr lang="en-US" sz="3200" dirty="0" smtClean="0">
                <a:latin typeface="Tahoma"/>
                <a:ea typeface="Calibri"/>
              </a:rPr>
              <a:t>(</a:t>
            </a:r>
            <a:r>
              <a:rPr lang="en-US" sz="3200" dirty="0">
                <a:latin typeface="Tahoma"/>
                <a:ea typeface="Calibri"/>
              </a:rPr>
              <a:t>i.e., the constraints are as </a:t>
            </a:r>
            <a:r>
              <a:rPr lang="en-US" sz="3200" dirty="0" smtClean="0">
                <a:latin typeface="Tahoma"/>
                <a:ea typeface="Calibri"/>
              </a:rPr>
              <a:t>tight as </a:t>
            </a:r>
            <a:r>
              <a:rPr lang="en-US" sz="3200" dirty="0">
                <a:latin typeface="Tahoma"/>
                <a:ea typeface="Calibri"/>
              </a:rPr>
              <a:t>possible</a:t>
            </a:r>
            <a:r>
              <a:rPr lang="en-US" sz="3200" dirty="0" smtClean="0">
                <a:latin typeface="Tahoma"/>
                <a:ea typeface="Calibri"/>
              </a:rPr>
              <a:t>)</a:t>
            </a:r>
            <a:endParaRPr lang="en-US" sz="2800" dirty="0">
              <a:latin typeface="Tahoma"/>
              <a:ea typeface="Calibri"/>
            </a:endParaRPr>
          </a:p>
          <a:p>
            <a:endParaRPr lang="en-US" sz="1800" dirty="0">
              <a:latin typeface="Tahoma"/>
              <a:ea typeface="Calibri"/>
            </a:endParaRPr>
          </a:p>
          <a:p>
            <a:pPr>
              <a:spcAft>
                <a:spcPts val="1200"/>
              </a:spcAft>
            </a:pPr>
            <a:endParaRPr lang="en-US" sz="3600" u="sng" dirty="0">
              <a:latin typeface="Tahoma"/>
              <a:ea typeface="Calibri"/>
            </a:endParaRPr>
          </a:p>
          <a:p>
            <a:pPr>
              <a:spcAft>
                <a:spcPts val="1200"/>
              </a:spcAft>
            </a:pPr>
            <a:endParaRPr lang="en-US" sz="3600" u="sng" dirty="0">
              <a:latin typeface="Tahoma"/>
              <a:ea typeface="Calibri"/>
            </a:endParaRPr>
          </a:p>
          <a:p>
            <a:pPr>
              <a:spcAft>
                <a:spcPts val="1200"/>
              </a:spcAft>
            </a:pPr>
            <a:endParaRPr lang="en-US" sz="3600" u="sng" dirty="0">
              <a:latin typeface="Tahoma"/>
              <a:ea typeface="Calibri"/>
            </a:endParaRPr>
          </a:p>
          <a:p>
            <a:pPr>
              <a:spcAft>
                <a:spcPts val="1200"/>
              </a:spcAft>
            </a:pPr>
            <a:endParaRPr lang="en-US" sz="3600" u="sng" dirty="0">
              <a:latin typeface="Tahoma"/>
              <a:ea typeface="Calibri"/>
            </a:endParaRPr>
          </a:p>
          <a:p>
            <a:pPr>
              <a:spcAft>
                <a:spcPts val="1200"/>
              </a:spcAft>
            </a:pPr>
            <a:endParaRPr lang="en-US" sz="3600" u="sng" dirty="0">
              <a:latin typeface="Tahoma"/>
              <a:ea typeface="Calibri"/>
            </a:endParaRPr>
          </a:p>
          <a:p>
            <a:pPr>
              <a:spcAft>
                <a:spcPts val="1200"/>
              </a:spcAft>
            </a:pPr>
            <a:r>
              <a:rPr lang="en-US" sz="4000" u="sng" dirty="0" smtClean="0">
                <a:latin typeface="Tahoma"/>
                <a:ea typeface="Calibri"/>
              </a:rPr>
              <a:t>Two algorithms </a:t>
            </a:r>
            <a:r>
              <a:rPr lang="en-US" sz="4000" u="sng" dirty="0">
                <a:latin typeface="Tahoma"/>
                <a:ea typeface="Calibri"/>
              </a:rPr>
              <a:t>for </a:t>
            </a:r>
            <a:r>
              <a:rPr lang="en-US" sz="4000" u="sng" dirty="0" smtClean="0">
                <a:latin typeface="Tahoma"/>
                <a:ea typeface="Calibri"/>
              </a:rPr>
              <a:t>enforcing </a:t>
            </a:r>
            <a:r>
              <a:rPr lang="en-US" sz="4000" u="sng" dirty="0" err="1" smtClean="0">
                <a:latin typeface="Tahoma"/>
                <a:ea typeface="Calibri"/>
              </a:rPr>
              <a:t>minimality</a:t>
            </a:r>
            <a:endParaRPr lang="en-US" sz="4000" u="sng" dirty="0" smtClean="0">
              <a:latin typeface="Tahoma"/>
              <a:ea typeface="Calibri"/>
            </a:endParaRPr>
          </a:p>
        </p:txBody>
      </p:sp>
      <p:sp>
        <p:nvSpPr>
          <p:cNvPr id="30" name="Text Box 2"/>
          <p:cNvSpPr txBox="1">
            <a:spLocks noChangeArrowheads="1"/>
          </p:cNvSpPr>
          <p:nvPr/>
        </p:nvSpPr>
        <p:spPr bwMode="auto">
          <a:xfrm>
            <a:off x="15544800" y="4343400"/>
            <a:ext cx="13106400" cy="9296400"/>
          </a:xfrm>
          <a:prstGeom prst="rect">
            <a:avLst/>
          </a:prstGeom>
          <a:noFill/>
          <a:ln w="9525">
            <a:noFill/>
            <a:miter lim="800000"/>
            <a:headEnd/>
            <a:tailEnd/>
          </a:ln>
        </p:spPr>
        <p:txBody>
          <a:bodyPr rot="0" vert="horz" wrap="square" lIns="106561" tIns="53286" rIns="106561" bIns="53286" anchor="t" anchorCtr="0">
            <a:noAutofit/>
          </a:bodyPr>
          <a:lstStyle/>
          <a:p>
            <a:pPr>
              <a:spcAft>
                <a:spcPts val="1200"/>
              </a:spcAft>
            </a:pPr>
            <a:r>
              <a:rPr lang="en-US" sz="4000" u="sng" dirty="0" smtClean="0">
                <a:latin typeface="Tahoma"/>
                <a:ea typeface="Calibri"/>
              </a:rPr>
              <a:t>Classifier training</a:t>
            </a:r>
          </a:p>
          <a:p>
            <a:pPr marL="571500" indent="-571500">
              <a:spcAft>
                <a:spcPts val="1200"/>
              </a:spcAft>
              <a:buFont typeface="Arial"/>
              <a:buChar char="•"/>
            </a:pPr>
            <a:r>
              <a:rPr lang="en-US" sz="3200" dirty="0" smtClean="0">
                <a:latin typeface="Tahoma"/>
                <a:ea typeface="Calibri"/>
              </a:rPr>
              <a:t>Trained on 9362 individual clusters taken from 175 benchmarks</a:t>
            </a:r>
          </a:p>
          <a:p>
            <a:pPr marL="571500" indent="-571500">
              <a:spcAft>
                <a:spcPts val="1200"/>
              </a:spcAft>
              <a:buFont typeface="Arial"/>
              <a:buChar char="•"/>
            </a:pPr>
            <a:r>
              <a:rPr lang="en-US" sz="3200" dirty="0" smtClean="0">
                <a:latin typeface="Tahoma"/>
                <a:ea typeface="Calibri"/>
              </a:rPr>
              <a:t>Instances labeled: </a:t>
            </a:r>
            <a:r>
              <a:rPr lang="en-US" sz="2800" dirty="0" smtClean="0">
                <a:latin typeface="Tahoma"/>
                <a:ea typeface="Calibri"/>
              </a:rPr>
              <a:t>‘AllSol’, ‘PerTuple’, or ‘Neither’ (more than 10 minutes)</a:t>
            </a:r>
            <a:endParaRPr lang="en-US" sz="3200" dirty="0" smtClean="0">
              <a:latin typeface="Tahoma"/>
              <a:ea typeface="Calibri"/>
            </a:endParaRPr>
          </a:p>
          <a:p>
            <a:pPr marL="571500" indent="-571500">
              <a:spcAft>
                <a:spcPts val="1200"/>
              </a:spcAft>
              <a:buFont typeface="Arial"/>
              <a:buChar char="•"/>
            </a:pPr>
            <a:r>
              <a:rPr lang="en-US" sz="3200" dirty="0" smtClean="0">
                <a:latin typeface="Tahoma"/>
                <a:ea typeface="Calibri"/>
              </a:rPr>
              <a:t>Used 73 separate features including: #tuples in relations, constraint tightness, relational linkage, features of incidence graph</a:t>
            </a:r>
          </a:p>
          <a:p>
            <a:pPr marL="571500" indent="-571500">
              <a:spcAft>
                <a:spcPts val="1200"/>
              </a:spcAft>
              <a:buFont typeface="Arial"/>
              <a:buChar char="•"/>
            </a:pPr>
            <a:r>
              <a:rPr lang="en-US" sz="3200" dirty="0" smtClean="0">
                <a:latin typeface="Tahoma"/>
                <a:ea typeface="Calibri"/>
              </a:rPr>
              <a:t>Computed descriptive statistics including:  mean, min, max, coefficient of variation, entropy</a:t>
            </a:r>
          </a:p>
          <a:p>
            <a:pPr marL="571500" indent="-571500">
              <a:spcAft>
                <a:spcPts val="1200"/>
              </a:spcAft>
              <a:buFont typeface="Arial"/>
              <a:buChar char="•"/>
            </a:pPr>
            <a:r>
              <a:rPr lang="en-US" sz="3200" dirty="0" smtClean="0">
                <a:latin typeface="Tahoma"/>
                <a:ea typeface="Calibri"/>
              </a:rPr>
              <a:t>Weighted instances according to the function:</a:t>
            </a:r>
          </a:p>
          <a:p>
            <a:pPr marL="571500" indent="-571500">
              <a:spcAft>
                <a:spcPts val="1200"/>
              </a:spcAft>
              <a:buFont typeface="Arial"/>
              <a:buChar char="•"/>
            </a:pPr>
            <a:endParaRPr lang="en-US" sz="3200" dirty="0" smtClean="0">
              <a:latin typeface="Tahoma"/>
              <a:ea typeface="Calibri"/>
            </a:endParaRPr>
          </a:p>
          <a:p>
            <a:pPr>
              <a:spcAft>
                <a:spcPts val="1200"/>
              </a:spcAft>
            </a:pPr>
            <a:endParaRPr lang="en-US" sz="3200" dirty="0" smtClean="0">
              <a:latin typeface="Tahoma"/>
              <a:ea typeface="Calibri"/>
            </a:endParaRPr>
          </a:p>
          <a:p>
            <a:pPr>
              <a:spcAft>
                <a:spcPts val="1200"/>
              </a:spcAft>
            </a:pPr>
            <a:endParaRPr lang="en-US" sz="3200" dirty="0">
              <a:latin typeface="Tahoma"/>
              <a:ea typeface="Calibri"/>
            </a:endParaRPr>
          </a:p>
          <a:p>
            <a:pPr>
              <a:spcAft>
                <a:spcPts val="1200"/>
              </a:spcAft>
            </a:pPr>
            <a:endParaRPr lang="en-US" sz="3200" dirty="0" smtClean="0">
              <a:latin typeface="Tahoma"/>
              <a:ea typeface="Calibri"/>
            </a:endParaRPr>
          </a:p>
          <a:p>
            <a:pPr>
              <a:spcAft>
                <a:spcPts val="1200"/>
              </a:spcAft>
            </a:pPr>
            <a:endParaRPr lang="en-US" sz="3200" dirty="0" smtClean="0">
              <a:latin typeface="Tahoma"/>
              <a:ea typeface="Calibri"/>
            </a:endParaRPr>
          </a:p>
          <a:p>
            <a:pPr marL="571500" indent="-571500">
              <a:spcAft>
                <a:spcPts val="1200"/>
              </a:spcAft>
              <a:buFont typeface="Arial"/>
              <a:buChar char="•"/>
            </a:pPr>
            <a:r>
              <a:rPr lang="en-US" sz="3200" dirty="0" smtClean="0">
                <a:latin typeface="Tahoma"/>
                <a:ea typeface="Calibri"/>
              </a:rPr>
              <a:t>Used 10-fold cross validation</a:t>
            </a:r>
          </a:p>
          <a:p>
            <a:pPr marL="571500" indent="-571500">
              <a:spcAft>
                <a:spcPts val="1200"/>
              </a:spcAft>
              <a:buFont typeface="Arial"/>
              <a:buChar char="•"/>
            </a:pPr>
            <a:r>
              <a:rPr lang="en-US" sz="3200" dirty="0" smtClean="0">
                <a:latin typeface="Tahoma"/>
                <a:ea typeface="Calibri"/>
              </a:rPr>
              <a:t>The trained decision tree achieved 90.8% weighted accuracy</a:t>
            </a:r>
          </a:p>
          <a:p>
            <a:pPr marL="571500" indent="-571500">
              <a:spcAft>
                <a:spcPts val="1200"/>
              </a:spcAft>
              <a:buFont typeface="Arial"/>
              <a:buChar char="•"/>
            </a:pPr>
            <a:endParaRPr lang="en-US" sz="3200" dirty="0" smtClean="0">
              <a:latin typeface="Tahoma"/>
              <a:ea typeface="Calibri"/>
            </a:endParaRPr>
          </a:p>
          <a:p>
            <a:pPr>
              <a:spcAft>
                <a:spcPts val="1200"/>
              </a:spcAft>
            </a:pPr>
            <a:r>
              <a:rPr lang="en-US" sz="3600" dirty="0" smtClean="0">
                <a:latin typeface="Tahoma"/>
                <a:ea typeface="Calibri"/>
              </a:rPr>
              <a:t>		</a:t>
            </a:r>
            <a:endParaRPr lang="en-US" sz="2800" dirty="0">
              <a:latin typeface="Tahoma"/>
              <a:ea typeface="Calibri"/>
            </a:endParaRPr>
          </a:p>
        </p:txBody>
      </p:sp>
      <p:sp>
        <p:nvSpPr>
          <p:cNvPr id="35" name="Text Box 2"/>
          <p:cNvSpPr txBox="1">
            <a:spLocks noChangeArrowheads="1"/>
          </p:cNvSpPr>
          <p:nvPr/>
        </p:nvSpPr>
        <p:spPr bwMode="auto">
          <a:xfrm>
            <a:off x="30175200" y="27995879"/>
            <a:ext cx="12801600" cy="1828800"/>
          </a:xfrm>
          <a:prstGeom prst="rect">
            <a:avLst/>
          </a:prstGeom>
          <a:noFill/>
          <a:ln w="9525">
            <a:noFill/>
            <a:miter lim="800000"/>
            <a:headEnd/>
            <a:tailEnd/>
          </a:ln>
        </p:spPr>
        <p:txBody>
          <a:bodyPr rot="0" vert="horz" wrap="square" lIns="106561" tIns="53286" rIns="106561" bIns="53286" anchor="t" anchorCtr="0">
            <a:noAutofit/>
          </a:bodyPr>
          <a:lstStyle/>
          <a:p>
            <a:pPr>
              <a:spcAft>
                <a:spcPts val="1200"/>
              </a:spcAft>
            </a:pPr>
            <a:r>
              <a:rPr lang="en-US" sz="4000" u="sng" dirty="0">
                <a:latin typeface="Tahoma"/>
                <a:ea typeface="Calibri"/>
              </a:rPr>
              <a:t>Future </a:t>
            </a:r>
            <a:r>
              <a:rPr lang="en-US" sz="4000" u="sng" dirty="0" smtClean="0">
                <a:latin typeface="Tahoma"/>
                <a:ea typeface="Calibri"/>
              </a:rPr>
              <a:t>work</a:t>
            </a:r>
          </a:p>
          <a:p>
            <a:pPr marL="571500" indent="-571500">
              <a:spcAft>
                <a:spcPts val="1200"/>
              </a:spcAft>
              <a:buFont typeface="Arial"/>
              <a:buChar char="•"/>
            </a:pPr>
            <a:r>
              <a:rPr lang="en-US" sz="3200" dirty="0" smtClean="0">
                <a:latin typeface="Tahoma"/>
                <a:ea typeface="Calibri"/>
              </a:rPr>
              <a:t>Use the classifier to dynamically set the timeout based on the anticipated filtering</a:t>
            </a:r>
            <a:endParaRPr lang="en-US" sz="4000" u="sng" dirty="0">
              <a:latin typeface="Tahoma"/>
              <a:ea typeface="Calibri"/>
            </a:endParaRPr>
          </a:p>
        </p:txBody>
      </p:sp>
      <p:pic>
        <p:nvPicPr>
          <p:cNvPr id="42" name="Picture 41" descr="C:\Documents and Settings\Joel\Desktop\poster\UNL-Color.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0400" y="30327600"/>
            <a:ext cx="3542366" cy="1371600"/>
          </a:xfrm>
          <a:prstGeom prst="rect">
            <a:avLst/>
          </a:prstGeom>
          <a:noFill/>
          <a:extLst/>
        </p:spPr>
      </p:pic>
      <p:pic>
        <p:nvPicPr>
          <p:cNvPr id="44" name="Picture 43" descr="NoBG-constraint_horizontal.png"/>
          <p:cNvPicPr>
            <a:picLocks noChangeAspect="1"/>
          </p:cNvPicPr>
          <p:nvPr/>
        </p:nvPicPr>
        <p:blipFill rotWithShape="1">
          <a:blip r:embed="rId4"/>
          <a:srcRect t="11176" b="15064"/>
          <a:stretch/>
        </p:blipFill>
        <p:spPr>
          <a:xfrm>
            <a:off x="33694401" y="30342840"/>
            <a:ext cx="2975264" cy="1371600"/>
          </a:xfrm>
          <a:prstGeom prst="rect">
            <a:avLst/>
          </a:prstGeom>
        </p:spPr>
      </p:pic>
      <p:sp>
        <p:nvSpPr>
          <p:cNvPr id="45" name="Text Box 2"/>
          <p:cNvSpPr txBox="1">
            <a:spLocks noChangeArrowheads="1"/>
          </p:cNvSpPr>
          <p:nvPr/>
        </p:nvSpPr>
        <p:spPr bwMode="auto">
          <a:xfrm>
            <a:off x="38223330" y="30251400"/>
            <a:ext cx="5170510" cy="1637509"/>
          </a:xfrm>
          <a:prstGeom prst="rect">
            <a:avLst/>
          </a:prstGeom>
          <a:noFill/>
          <a:ln w="9525">
            <a:noFill/>
            <a:miter lim="800000"/>
            <a:headEnd/>
            <a:tailEnd/>
          </a:ln>
        </p:spPr>
        <p:txBody>
          <a:bodyPr rot="0" vert="horz" wrap="square" lIns="106561" tIns="53286" rIns="106561" bIns="53286" anchor="t" anchorCtr="0">
            <a:noAutofit/>
          </a:bodyPr>
          <a:lstStyle/>
          <a:p>
            <a:r>
              <a:rPr lang="en-US" sz="1700" dirty="0"/>
              <a:t>Experiments were conducted at the Holland Computing Center facility of the University of Nebraska. This material is based upon work supported by the National Science Foundation Graduate Research Fellowship under Grant No. 1041000 and NSF </a:t>
            </a:r>
            <a:r>
              <a:rPr lang="en-US" sz="1700" dirty="0" smtClean="0"/>
              <a:t>Grants </a:t>
            </a:r>
            <a:r>
              <a:rPr lang="en-US" sz="1700" dirty="0"/>
              <a:t>No. RI-</a:t>
            </a:r>
            <a:r>
              <a:rPr lang="en-US" sz="1700" dirty="0" smtClean="0"/>
              <a:t>111795</a:t>
            </a:r>
            <a:r>
              <a:rPr lang="en-US" sz="1700" dirty="0"/>
              <a:t> </a:t>
            </a:r>
            <a:r>
              <a:rPr lang="en-US" sz="1700" dirty="0" smtClean="0"/>
              <a:t>and RI-1619344.</a:t>
            </a:r>
            <a:endParaRPr lang="en-US" sz="1700" dirty="0"/>
          </a:p>
        </p:txBody>
      </p:sp>
      <p:grpSp>
        <p:nvGrpSpPr>
          <p:cNvPr id="10" name="Group 9"/>
          <p:cNvGrpSpPr/>
          <p:nvPr/>
        </p:nvGrpSpPr>
        <p:grpSpPr>
          <a:xfrm>
            <a:off x="36769510" y="30327600"/>
            <a:ext cx="1453820" cy="1371600"/>
            <a:chOff x="38557200" y="31727140"/>
            <a:chExt cx="1453820" cy="1371600"/>
          </a:xfrm>
        </p:grpSpPr>
        <p:sp>
          <p:nvSpPr>
            <p:cNvPr id="9" name="Oval 8"/>
            <p:cNvSpPr/>
            <p:nvPr/>
          </p:nvSpPr>
          <p:spPr>
            <a:xfrm>
              <a:off x="38826910" y="3195574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descr="nsf1.tif"/>
            <p:cNvPicPr>
              <a:picLocks noChangeAspect="1"/>
            </p:cNvPicPr>
            <p:nvPr/>
          </p:nvPicPr>
          <p:blipFill>
            <a:blip r:embed="rId5">
              <a:clrChange>
                <a:clrFrom>
                  <a:srgbClr val="FFFFFE"/>
                </a:clrFrom>
                <a:clrTo>
                  <a:srgbClr val="FFFFFE">
                    <a:alpha val="0"/>
                  </a:srgbClr>
                </a:clrTo>
              </a:clrChange>
            </a:blip>
            <a:stretch>
              <a:fillRect/>
            </a:stretch>
          </p:blipFill>
          <p:spPr>
            <a:xfrm>
              <a:off x="38557200" y="31727140"/>
              <a:ext cx="1453820" cy="1371600"/>
            </a:xfrm>
            <a:prstGeom prst="rect">
              <a:avLst/>
            </a:prstGeom>
          </p:spPr>
        </p:pic>
      </p:grpSp>
      <p:sp>
        <p:nvSpPr>
          <p:cNvPr id="39" name="Text Box 2"/>
          <p:cNvSpPr txBox="1">
            <a:spLocks noChangeArrowheads="1"/>
          </p:cNvSpPr>
          <p:nvPr/>
        </p:nvSpPr>
        <p:spPr bwMode="auto">
          <a:xfrm>
            <a:off x="30175200" y="25069800"/>
            <a:ext cx="13258800" cy="2849879"/>
          </a:xfrm>
          <a:prstGeom prst="rect">
            <a:avLst/>
          </a:prstGeom>
          <a:noFill/>
          <a:ln w="9525">
            <a:noFill/>
            <a:miter lim="800000"/>
            <a:headEnd/>
            <a:tailEnd/>
          </a:ln>
        </p:spPr>
        <p:txBody>
          <a:bodyPr rot="0" vert="horz" wrap="square" lIns="106561" tIns="53286" rIns="106561" bIns="53286" anchor="t" anchorCtr="0">
            <a:noAutofit/>
          </a:bodyPr>
          <a:lstStyle/>
          <a:p>
            <a:pPr>
              <a:spcAft>
                <a:spcPts val="1200"/>
              </a:spcAft>
            </a:pPr>
            <a:r>
              <a:rPr lang="en-US" sz="4000" u="sng" dirty="0" smtClean="0">
                <a:latin typeface="Tahoma"/>
                <a:ea typeface="Calibri"/>
              </a:rPr>
              <a:t>Conclusions</a:t>
            </a:r>
          </a:p>
          <a:p>
            <a:pPr marL="571500" indent="-571500">
              <a:spcAft>
                <a:spcPts val="1200"/>
              </a:spcAft>
              <a:buFont typeface="Arial"/>
              <a:buChar char="•"/>
            </a:pPr>
            <a:r>
              <a:rPr lang="en-US" sz="3200" dirty="0" smtClean="0">
                <a:latin typeface="Tahoma"/>
                <a:ea typeface="Calibri"/>
              </a:rPr>
              <a:t>A portfolio at the cluster level and during search is not only feasible but also a winner</a:t>
            </a:r>
          </a:p>
          <a:p>
            <a:pPr marL="571500" indent="-571500">
              <a:spcAft>
                <a:spcPts val="1200"/>
              </a:spcAft>
              <a:buFont typeface="Arial"/>
              <a:buChar char="•"/>
            </a:pPr>
            <a:r>
              <a:rPr lang="en-US" sz="3200" dirty="0" smtClean="0">
                <a:latin typeface="Tahoma"/>
                <a:ea typeface="Calibri"/>
              </a:rPr>
              <a:t>Enforcing a timeout on cluster consistencies prevents getting stuck on one part of the problem</a:t>
            </a:r>
            <a:endParaRPr lang="en-US" sz="3200" dirty="0">
              <a:latin typeface="Tahoma"/>
              <a:ea typeface="Calibri"/>
            </a:endParaRPr>
          </a:p>
        </p:txBody>
      </p:sp>
      <p:sp>
        <p:nvSpPr>
          <p:cNvPr id="41" name="Text Box 2"/>
          <p:cNvSpPr txBox="1">
            <a:spLocks noChangeArrowheads="1"/>
          </p:cNvSpPr>
          <p:nvPr/>
        </p:nvSpPr>
        <p:spPr bwMode="auto">
          <a:xfrm>
            <a:off x="30175200" y="4343431"/>
            <a:ext cx="12801600" cy="6248369"/>
          </a:xfrm>
          <a:prstGeom prst="rect">
            <a:avLst/>
          </a:prstGeom>
          <a:noFill/>
          <a:ln w="9525">
            <a:noFill/>
            <a:miter lim="800000"/>
            <a:headEnd/>
            <a:tailEnd/>
          </a:ln>
        </p:spPr>
        <p:txBody>
          <a:bodyPr rot="0" vert="horz" wrap="square" lIns="106561" tIns="53286" rIns="106561" bIns="53286" anchor="t" anchorCtr="0">
            <a:noAutofit/>
          </a:bodyPr>
          <a:lstStyle/>
          <a:p>
            <a:pPr>
              <a:spcAft>
                <a:spcPts val="1200"/>
              </a:spcAft>
            </a:pPr>
            <a:r>
              <a:rPr lang="en-US" sz="4000" u="sng" dirty="0" smtClean="0">
                <a:latin typeface="Tahoma"/>
                <a:ea typeface="Calibri"/>
              </a:rPr>
              <a:t>Experiments</a:t>
            </a:r>
          </a:p>
          <a:p>
            <a:pPr marL="571500" indent="-571500">
              <a:spcAft>
                <a:spcPts val="1200"/>
              </a:spcAft>
              <a:buFont typeface="Arial"/>
              <a:buChar char="•"/>
            </a:pPr>
            <a:r>
              <a:rPr lang="en-US" sz="3200" dirty="0" smtClean="0">
                <a:latin typeface="Tahoma"/>
                <a:ea typeface="Calibri"/>
              </a:rPr>
              <a:t>Used 1055 instances from 42 benchmarks</a:t>
            </a:r>
          </a:p>
          <a:p>
            <a:pPr marL="571500" indent="-571500">
              <a:spcAft>
                <a:spcPts val="1200"/>
              </a:spcAft>
              <a:buFont typeface="Arial"/>
              <a:buChar char="•"/>
            </a:pPr>
            <a:r>
              <a:rPr lang="en-US" sz="3200" dirty="0" smtClean="0">
                <a:latin typeface="Tahoma"/>
                <a:ea typeface="Calibri"/>
              </a:rPr>
              <a:t>Intel Xeon E5-2650 v3 2.30GHz processors with 12 GB memory</a:t>
            </a:r>
          </a:p>
          <a:p>
            <a:pPr marL="571500" indent="-571500">
              <a:spcAft>
                <a:spcPts val="1200"/>
              </a:spcAft>
              <a:buFont typeface="Arial"/>
              <a:buChar char="•"/>
            </a:pPr>
            <a:r>
              <a:rPr lang="en-US" sz="3200" dirty="0" smtClean="0">
                <a:latin typeface="Tahoma"/>
                <a:ea typeface="Calibri"/>
              </a:rPr>
              <a:t>2 hour timeout per instance, 1 second timeout per cluster</a:t>
            </a:r>
          </a:p>
          <a:p>
            <a:pPr marL="571500" indent="-571500">
              <a:spcAft>
                <a:spcPts val="1200"/>
              </a:spcAft>
              <a:buFont typeface="Arial"/>
              <a:buChar char="•"/>
            </a:pPr>
            <a:r>
              <a:rPr lang="en-US" sz="3200" dirty="0" smtClean="0">
                <a:latin typeface="Tahoma"/>
                <a:ea typeface="Calibri"/>
              </a:rPr>
              <a:t>Backtrack search, dynamic dom/deg ordering</a:t>
            </a:r>
          </a:p>
          <a:p>
            <a:pPr marL="571500" indent="-571500">
              <a:spcAft>
                <a:spcPts val="1200"/>
              </a:spcAft>
              <a:buFont typeface="Arial"/>
              <a:buChar char="•"/>
            </a:pPr>
            <a:r>
              <a:rPr lang="en-US" sz="3200" dirty="0" smtClean="0">
                <a:latin typeface="Tahoma"/>
                <a:ea typeface="Calibri"/>
              </a:rPr>
              <a:t>Compared seven strategies for real-full lookahead</a:t>
            </a:r>
          </a:p>
          <a:p>
            <a:pPr marL="1022350" lvl="1" indent="-457200">
              <a:spcAft>
                <a:spcPts val="1200"/>
              </a:spcAft>
              <a:buFont typeface="Courier New"/>
              <a:buChar char="o"/>
            </a:pPr>
            <a:r>
              <a:rPr lang="en-US" sz="2800" dirty="0" smtClean="0">
                <a:latin typeface="Times New Roman"/>
                <a:ea typeface="Calibri"/>
                <a:cs typeface="Times New Roman"/>
              </a:rPr>
              <a:t>GAC</a:t>
            </a:r>
            <a:r>
              <a:rPr lang="en-US" sz="2800" dirty="0" smtClean="0">
                <a:latin typeface="Tahoma"/>
                <a:ea typeface="Calibri"/>
              </a:rPr>
              <a:t>, </a:t>
            </a:r>
            <a:r>
              <a:rPr lang="en-US" sz="2800" cap="small" dirty="0" smtClean="0">
                <a:latin typeface="Times New Roman"/>
                <a:cs typeface="Times New Roman"/>
              </a:rPr>
              <a:t>AllSol</a:t>
            </a:r>
            <a:r>
              <a:rPr lang="en-US" sz="2800" dirty="0" smtClean="0">
                <a:latin typeface="Tahoma"/>
                <a:ea typeface="Calibri"/>
              </a:rPr>
              <a:t>, </a:t>
            </a:r>
            <a:r>
              <a:rPr lang="en-US" sz="2800" cap="small" dirty="0" smtClean="0">
                <a:latin typeface="Times New Roman"/>
                <a:cs typeface="Times New Roman"/>
              </a:rPr>
              <a:t>PerTuple</a:t>
            </a:r>
            <a:r>
              <a:rPr lang="en-US" sz="2800" dirty="0" smtClean="0">
                <a:latin typeface="Tahoma"/>
                <a:ea typeface="Calibri"/>
              </a:rPr>
              <a:t>: basic algorithms</a:t>
            </a:r>
          </a:p>
          <a:p>
            <a:pPr marL="1022350" lvl="1" indent="-457200">
              <a:spcAft>
                <a:spcPts val="1200"/>
              </a:spcAft>
              <a:buFont typeface="Courier New"/>
              <a:buChar char="o"/>
            </a:pPr>
            <a:r>
              <a:rPr lang="en-US" sz="2800" cap="small" dirty="0" smtClean="0">
                <a:latin typeface="Times New Roman"/>
                <a:cs typeface="Times New Roman"/>
              </a:rPr>
              <a:t>AllSol</a:t>
            </a:r>
            <a:r>
              <a:rPr lang="en-US" sz="2800" cap="small" baseline="30000" dirty="0" smtClean="0">
                <a:latin typeface="Times New Roman"/>
                <a:cs typeface="Times New Roman"/>
              </a:rPr>
              <a:t>+</a:t>
            </a:r>
            <a:r>
              <a:rPr lang="en-US" sz="2800" dirty="0" smtClean="0">
                <a:latin typeface="Tahoma"/>
                <a:ea typeface="Calibri"/>
              </a:rPr>
              <a:t>, </a:t>
            </a:r>
            <a:r>
              <a:rPr lang="en-US" sz="2800" cap="small" dirty="0" smtClean="0">
                <a:latin typeface="Times New Roman"/>
                <a:cs typeface="Times New Roman"/>
              </a:rPr>
              <a:t>PerTuple</a:t>
            </a:r>
            <a:r>
              <a:rPr lang="en-US" sz="2800" cap="small" baseline="30000" dirty="0" smtClean="0">
                <a:latin typeface="Times New Roman"/>
                <a:cs typeface="Times New Roman"/>
              </a:rPr>
              <a:t>+</a:t>
            </a:r>
            <a:r>
              <a:rPr lang="en-US" sz="2800" dirty="0" smtClean="0">
                <a:latin typeface="Tahoma"/>
                <a:ea typeface="Calibri"/>
              </a:rPr>
              <a:t>: </a:t>
            </a:r>
            <a:r>
              <a:rPr lang="en-US" sz="2800" cap="small" dirty="0" smtClean="0">
                <a:latin typeface="Times New Roman"/>
                <a:cs typeface="Times New Roman"/>
              </a:rPr>
              <a:t>AllSol</a:t>
            </a:r>
            <a:r>
              <a:rPr lang="en-US" sz="2800" dirty="0" smtClean="0">
                <a:latin typeface="Tahoma"/>
                <a:ea typeface="Calibri"/>
              </a:rPr>
              <a:t>/</a:t>
            </a:r>
            <a:r>
              <a:rPr lang="en-US" sz="2800" cap="small" dirty="0" smtClean="0">
                <a:latin typeface="Times New Roman"/>
                <a:cs typeface="Times New Roman"/>
              </a:rPr>
              <a:t>PerTuple </a:t>
            </a:r>
            <a:r>
              <a:rPr lang="en-US" sz="2800" dirty="0" smtClean="0">
                <a:latin typeface="Tahoma"/>
                <a:ea typeface="Calibri"/>
              </a:rPr>
              <a:t>with timeout and </a:t>
            </a:r>
            <a:r>
              <a:rPr lang="en-US" sz="2800" dirty="0" smtClean="0">
                <a:latin typeface="Times New Roman"/>
                <a:ea typeface="Calibri"/>
                <a:cs typeface="Times New Roman"/>
              </a:rPr>
              <a:t>GAC</a:t>
            </a:r>
            <a:r>
              <a:rPr lang="en-US" sz="2800" dirty="0" smtClean="0">
                <a:latin typeface="Tahoma"/>
                <a:ea typeface="Calibri"/>
              </a:rPr>
              <a:t> interleave</a:t>
            </a:r>
          </a:p>
          <a:p>
            <a:pPr marL="1022350" lvl="1" indent="-457200">
              <a:spcAft>
                <a:spcPts val="1200"/>
              </a:spcAft>
              <a:buFont typeface="Courier New"/>
              <a:buChar char="o"/>
            </a:pPr>
            <a:r>
              <a:rPr lang="en-US" sz="2800" cap="small" dirty="0" smtClean="0">
                <a:latin typeface="Times New Roman"/>
                <a:cs typeface="Times New Roman"/>
              </a:rPr>
              <a:t>Random</a:t>
            </a:r>
            <a:r>
              <a:rPr lang="en-US" sz="2800" dirty="0" smtClean="0">
                <a:latin typeface="Tahoma"/>
                <a:ea typeface="Calibri"/>
              </a:rPr>
              <a:t>: timeout, </a:t>
            </a:r>
            <a:r>
              <a:rPr lang="en-US" sz="2800" dirty="0" smtClean="0">
                <a:latin typeface="Times New Roman"/>
                <a:ea typeface="Calibri"/>
                <a:cs typeface="Times New Roman"/>
              </a:rPr>
              <a:t>GAC</a:t>
            </a:r>
            <a:r>
              <a:rPr lang="en-US" sz="2800" dirty="0" smtClean="0">
                <a:latin typeface="Tahoma"/>
                <a:ea typeface="Calibri"/>
              </a:rPr>
              <a:t> interleave, and random classifier</a:t>
            </a:r>
          </a:p>
          <a:p>
            <a:pPr marL="1022350" lvl="1" indent="-457200">
              <a:spcAft>
                <a:spcPts val="1200"/>
              </a:spcAft>
              <a:buFont typeface="Courier New"/>
              <a:buChar char="o"/>
            </a:pPr>
            <a:r>
              <a:rPr lang="en-US" sz="2800" cap="small" dirty="0" smtClean="0">
                <a:latin typeface="Times New Roman"/>
                <a:cs typeface="Times New Roman"/>
              </a:rPr>
              <a:t>DecTree</a:t>
            </a:r>
            <a:r>
              <a:rPr lang="en-US" sz="2800" dirty="0" smtClean="0">
                <a:latin typeface="Tahoma"/>
                <a:ea typeface="Calibri"/>
              </a:rPr>
              <a:t>: timeout, </a:t>
            </a:r>
            <a:r>
              <a:rPr lang="en-US" sz="2800" dirty="0" smtClean="0">
                <a:latin typeface="Times New Roman"/>
                <a:ea typeface="Calibri"/>
                <a:cs typeface="Times New Roman"/>
              </a:rPr>
              <a:t>GAC</a:t>
            </a:r>
            <a:r>
              <a:rPr lang="en-US" sz="2800" dirty="0" smtClean="0">
                <a:latin typeface="Tahoma"/>
                <a:ea typeface="Calibri"/>
              </a:rPr>
              <a:t> interleave, and trained decision tree </a:t>
            </a:r>
            <a:r>
              <a:rPr lang="en-US" sz="3200" dirty="0" smtClean="0">
                <a:latin typeface="Tahoma"/>
                <a:ea typeface="Calibri"/>
              </a:rPr>
              <a:t>classifier</a:t>
            </a:r>
          </a:p>
          <a:p>
            <a:pPr marL="571500" indent="-571500">
              <a:spcAft>
                <a:spcPts val="1200"/>
              </a:spcAft>
              <a:buFont typeface="Arial"/>
              <a:buChar char="•"/>
            </a:pPr>
            <a:endParaRPr lang="en-US" sz="4000" u="sng" dirty="0" smtClean="0">
              <a:latin typeface="Tahoma"/>
              <a:ea typeface="Calibri"/>
            </a:endParaRPr>
          </a:p>
          <a:p>
            <a:pPr marL="571500" indent="-571500">
              <a:spcAft>
                <a:spcPts val="1200"/>
              </a:spcAft>
              <a:buFont typeface="Arial"/>
              <a:buChar char="•"/>
            </a:pPr>
            <a:endParaRPr lang="en-US" sz="3200" dirty="0" smtClean="0">
              <a:latin typeface="Tahoma"/>
              <a:ea typeface="Calibri"/>
            </a:endParaRPr>
          </a:p>
          <a:p>
            <a:pPr>
              <a:spcAft>
                <a:spcPts val="1200"/>
              </a:spcAft>
            </a:pPr>
            <a:endParaRPr lang="en-US" sz="3200" dirty="0" smtClean="0">
              <a:latin typeface="Tahoma"/>
              <a:ea typeface="Calibri"/>
            </a:endParaRPr>
          </a:p>
          <a:p>
            <a:pPr marL="342563" indent="-342563">
              <a:buFont typeface="Arial"/>
              <a:buChar char="•"/>
              <a:tabLst>
                <a:tab pos="8627374" algn="r"/>
              </a:tabLst>
            </a:pPr>
            <a:endParaRPr lang="en-US" sz="2800" dirty="0" smtClean="0">
              <a:latin typeface="Tahoma"/>
              <a:ea typeface="Calibri"/>
            </a:endParaRPr>
          </a:p>
          <a:p>
            <a:pPr>
              <a:tabLst>
                <a:tab pos="3484252" algn="l"/>
              </a:tabLst>
            </a:pPr>
            <a:endParaRPr lang="en-US" sz="1600" dirty="0">
              <a:latin typeface="Tahoma"/>
              <a:ea typeface="Calibri"/>
            </a:endParaRPr>
          </a:p>
        </p:txBody>
      </p:sp>
      <p:sp>
        <p:nvSpPr>
          <p:cNvPr id="48" name="Text Box 2"/>
          <p:cNvSpPr txBox="1">
            <a:spLocks noChangeArrowheads="1"/>
          </p:cNvSpPr>
          <p:nvPr/>
        </p:nvSpPr>
        <p:spPr bwMode="auto">
          <a:xfrm>
            <a:off x="15544800" y="14091406"/>
            <a:ext cx="12801600" cy="2748794"/>
          </a:xfrm>
          <a:prstGeom prst="rect">
            <a:avLst/>
          </a:prstGeom>
          <a:noFill/>
          <a:ln w="9525">
            <a:noFill/>
            <a:miter lim="800000"/>
            <a:headEnd/>
            <a:tailEnd/>
          </a:ln>
        </p:spPr>
        <p:txBody>
          <a:bodyPr rot="0" vert="horz" wrap="square" lIns="106561" tIns="53286" rIns="106561" bIns="53286" anchor="t" anchorCtr="0">
            <a:noAutofit/>
          </a:bodyPr>
          <a:lstStyle/>
          <a:p>
            <a:pPr>
              <a:spcAft>
                <a:spcPts val="1200"/>
              </a:spcAft>
            </a:pPr>
            <a:r>
              <a:rPr lang="en-US" sz="4000" u="sng" cap="small" dirty="0" smtClean="0">
                <a:latin typeface="Times New Roman"/>
                <a:ea typeface="Calibri"/>
                <a:cs typeface="Menlo Regular"/>
              </a:rPr>
              <a:t>FilterClusters</a:t>
            </a:r>
            <a:r>
              <a:rPr lang="en-US" sz="4000" u="sng" dirty="0" smtClean="0">
                <a:latin typeface="Tahoma"/>
                <a:ea typeface="Calibri"/>
              </a:rPr>
              <a:t> algorithm</a:t>
            </a:r>
            <a:endParaRPr lang="en-US" sz="2400" dirty="0" smtClean="0">
              <a:solidFill>
                <a:schemeClr val="tx2">
                  <a:lumMod val="60000"/>
                  <a:lumOff val="40000"/>
                </a:schemeClr>
              </a:solidFill>
              <a:latin typeface="Tahoma"/>
              <a:ea typeface="Calibri"/>
            </a:endParaRPr>
          </a:p>
        </p:txBody>
      </p:sp>
      <p:grpSp>
        <p:nvGrpSpPr>
          <p:cNvPr id="47" name="Group 46"/>
          <p:cNvGrpSpPr/>
          <p:nvPr/>
        </p:nvGrpSpPr>
        <p:grpSpPr>
          <a:xfrm>
            <a:off x="2011680" y="14554200"/>
            <a:ext cx="3931920" cy="3931920"/>
            <a:chOff x="2011680" y="14401800"/>
            <a:chExt cx="3931920" cy="3931920"/>
          </a:xfrm>
        </p:grpSpPr>
        <p:grpSp>
          <p:nvGrpSpPr>
            <p:cNvPr id="18" name="Group 17"/>
            <p:cNvGrpSpPr/>
            <p:nvPr/>
          </p:nvGrpSpPr>
          <p:grpSpPr>
            <a:xfrm>
              <a:off x="2011680" y="14401800"/>
              <a:ext cx="3931920" cy="3931920"/>
              <a:chOff x="6934200" y="22479000"/>
              <a:chExt cx="3276600" cy="3276600"/>
            </a:xfrm>
          </p:grpSpPr>
          <p:sp>
            <p:nvSpPr>
              <p:cNvPr id="16" name="Rounded Rectangle 15"/>
              <p:cNvSpPr/>
              <p:nvPr/>
            </p:nvSpPr>
            <p:spPr>
              <a:xfrm>
                <a:off x="6934200" y="22479000"/>
                <a:ext cx="3276600" cy="3276600"/>
              </a:xfrm>
              <a:prstGeom prst="roundRect">
                <a:avLst/>
              </a:prstGeom>
              <a:gradFill flip="none" rotWithShape="1">
                <a:gsLst>
                  <a:gs pos="80000">
                    <a:schemeClr val="tx2">
                      <a:lumMod val="60000"/>
                      <a:lumOff val="40000"/>
                      <a:alpha val="20000"/>
                    </a:schemeClr>
                  </a:gs>
                  <a:gs pos="100000">
                    <a:srgbClr val="FFFFFF">
                      <a:alpha val="20000"/>
                    </a:srgbClr>
                  </a:gs>
                </a:gsLst>
                <a:path path="rect">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allsolutions.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7100" y="22631400"/>
                <a:ext cx="2590800" cy="2971800"/>
              </a:xfrm>
              <a:prstGeom prst="rect">
                <a:avLst/>
              </a:prstGeom>
            </p:spPr>
          </p:pic>
        </p:grpSp>
        <p:sp>
          <p:nvSpPr>
            <p:cNvPr id="20" name="TextBox 19"/>
            <p:cNvSpPr txBox="1"/>
            <p:nvPr/>
          </p:nvSpPr>
          <p:spPr>
            <a:xfrm>
              <a:off x="2057400" y="17335500"/>
              <a:ext cx="3840480" cy="849366"/>
            </a:xfrm>
            <a:prstGeom prst="rect">
              <a:avLst/>
            </a:prstGeom>
            <a:noFill/>
          </p:spPr>
          <p:txBody>
            <a:bodyPr wrap="square" lIns="109620" tIns="54816" rIns="109620" bIns="54816" rtlCol="0">
              <a:spAutoFit/>
            </a:bodyPr>
            <a:lstStyle/>
            <a:p>
              <a:pPr algn="ctr"/>
              <a:r>
                <a:rPr lang="en-US" sz="4800" cap="small" dirty="0">
                  <a:latin typeface="Times New Roman"/>
                  <a:ea typeface="Calibri"/>
                  <a:cs typeface="Times New Roman"/>
                </a:rPr>
                <a:t>AllSol</a:t>
              </a:r>
              <a:endParaRPr lang="en-US" sz="3200" cap="small" dirty="0">
                <a:latin typeface="Times New Roman"/>
                <a:ea typeface="Calibri"/>
                <a:cs typeface="Times New Roman"/>
              </a:endParaRPr>
            </a:p>
          </p:txBody>
        </p:sp>
      </p:grpSp>
      <p:grpSp>
        <p:nvGrpSpPr>
          <p:cNvPr id="49" name="Group 48"/>
          <p:cNvGrpSpPr/>
          <p:nvPr/>
        </p:nvGrpSpPr>
        <p:grpSpPr>
          <a:xfrm>
            <a:off x="8564880" y="14554200"/>
            <a:ext cx="3931920" cy="3931920"/>
            <a:chOff x="8564880" y="14401800"/>
            <a:chExt cx="3931920" cy="3931920"/>
          </a:xfrm>
        </p:grpSpPr>
        <p:grpSp>
          <p:nvGrpSpPr>
            <p:cNvPr id="17" name="Group 16"/>
            <p:cNvGrpSpPr/>
            <p:nvPr/>
          </p:nvGrpSpPr>
          <p:grpSpPr>
            <a:xfrm>
              <a:off x="8564880" y="14401800"/>
              <a:ext cx="3931920" cy="3931920"/>
              <a:chOff x="1485900" y="22517100"/>
              <a:chExt cx="3276600" cy="3276600"/>
            </a:xfrm>
          </p:grpSpPr>
          <p:sp>
            <p:nvSpPr>
              <p:cNvPr id="154" name="Rounded Rectangle 153"/>
              <p:cNvSpPr/>
              <p:nvPr/>
            </p:nvSpPr>
            <p:spPr>
              <a:xfrm>
                <a:off x="1485900" y="22517100"/>
                <a:ext cx="3276600" cy="3276600"/>
              </a:xfrm>
              <a:prstGeom prst="roundRect">
                <a:avLst/>
              </a:prstGeom>
              <a:gradFill flip="none" rotWithShape="1">
                <a:gsLst>
                  <a:gs pos="80000">
                    <a:schemeClr val="tx2">
                      <a:lumMod val="60000"/>
                      <a:lumOff val="40000"/>
                      <a:alpha val="20000"/>
                    </a:schemeClr>
                  </a:gs>
                  <a:gs pos="100000">
                    <a:srgbClr val="FFFFFF">
                      <a:alpha val="20000"/>
                    </a:srgbClr>
                  </a:gs>
                </a:gsLst>
                <a:path path="rect">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pertuple.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22755225"/>
                <a:ext cx="3200400" cy="2800350"/>
              </a:xfrm>
              <a:prstGeom prst="rect">
                <a:avLst/>
              </a:prstGeom>
            </p:spPr>
          </p:pic>
        </p:grpSp>
        <p:sp>
          <p:nvSpPr>
            <p:cNvPr id="155" name="TextBox 154"/>
            <p:cNvSpPr txBox="1"/>
            <p:nvPr/>
          </p:nvSpPr>
          <p:spPr>
            <a:xfrm>
              <a:off x="8641080" y="17335500"/>
              <a:ext cx="3840480" cy="849366"/>
            </a:xfrm>
            <a:prstGeom prst="rect">
              <a:avLst/>
            </a:prstGeom>
            <a:noFill/>
          </p:spPr>
          <p:txBody>
            <a:bodyPr wrap="square" lIns="109620" tIns="54816" rIns="109620" bIns="54816" rtlCol="0">
              <a:spAutoFit/>
            </a:bodyPr>
            <a:lstStyle>
              <a:defPPr>
                <a:defRPr lang="en-US"/>
              </a:defPPr>
              <a:lvl1pPr algn="ctr">
                <a:defRPr sz="3200" cap="small">
                  <a:latin typeface="Tahoma"/>
                  <a:ea typeface="Calibri"/>
                </a:defRPr>
              </a:lvl1pPr>
            </a:lstStyle>
            <a:p>
              <a:r>
                <a:rPr lang="en-US" sz="4800" dirty="0">
                  <a:latin typeface="Times New Roman"/>
                  <a:cs typeface="Times New Roman"/>
                </a:rPr>
                <a:t>PerTuple</a:t>
              </a:r>
            </a:p>
          </p:txBody>
        </p:sp>
      </p:grpSp>
      <p:graphicFrame>
        <p:nvGraphicFramePr>
          <p:cNvPr id="3" name="Table 2"/>
          <p:cNvGraphicFramePr>
            <a:graphicFrameLocks noGrp="1"/>
          </p:cNvGraphicFramePr>
          <p:nvPr>
            <p:extLst>
              <p:ext uri="{D42A27DB-BD31-4B8C-83A1-F6EECF244321}">
                <p14:modId xmlns:p14="http://schemas.microsoft.com/office/powerpoint/2010/main" val="1149582765"/>
              </p:ext>
            </p:extLst>
          </p:nvPr>
        </p:nvGraphicFramePr>
        <p:xfrm>
          <a:off x="29946600" y="11415912"/>
          <a:ext cx="13258797" cy="3824088"/>
        </p:xfrm>
        <a:graphic>
          <a:graphicData uri="http://schemas.openxmlformats.org/drawingml/2006/table">
            <a:tbl>
              <a:tblPr firstRow="1" bandRow="1">
                <a:tableStyleId>{5940675A-B579-460E-94D1-54222C63F5DA}</a:tableStyleId>
              </a:tblPr>
              <a:tblGrid>
                <a:gridCol w="846306"/>
                <a:gridCol w="1773213"/>
                <a:gridCol w="1773213"/>
                <a:gridCol w="1773213"/>
                <a:gridCol w="1773213"/>
                <a:gridCol w="1773213"/>
                <a:gridCol w="1773213"/>
                <a:gridCol w="1773213"/>
              </a:tblGrid>
              <a:tr h="609600">
                <a:tc>
                  <a:txBody>
                    <a:bodyPr/>
                    <a:lstStyle/>
                    <a:p>
                      <a:endParaRPr lang="en-US" sz="2900" dirty="0"/>
                    </a:p>
                  </a:txBody>
                  <a:tcPr marL="109728" marR="109728" marT="54864" marB="54864">
                    <a:lnL w="12700" cmpd="sng">
                      <a:noFill/>
                    </a:lnL>
                    <a:lnR w="38100" cap="flat" cmpd="sng" algn="ctr">
                      <a:solidFill>
                        <a:scrgbClr r="0" g="0" b="0"/>
                      </a:solidFill>
                      <a:prstDash val="solid"/>
                      <a:round/>
                      <a:headEnd type="none" w="med" len="med"/>
                      <a:tailEnd type="none" w="med" len="med"/>
                    </a:lnR>
                    <a:lnT w="12700" cmpd="sng">
                      <a:noFill/>
                    </a:lnT>
                    <a:lnB w="38100" cap="flat" cmpd="sng" algn="ctr">
                      <a:solidFill>
                        <a:scrgbClr r="0" g="0" b="0"/>
                      </a:solidFill>
                      <a:prstDash val="solid"/>
                      <a:round/>
                      <a:headEnd type="none" w="med" len="med"/>
                      <a:tailEnd type="none" w="med" len="med"/>
                    </a:lnB>
                    <a:solidFill>
                      <a:srgbClr val="FEF6F0"/>
                    </a:solidFill>
                  </a:tcPr>
                </a:tc>
                <a:tc>
                  <a:txBody>
                    <a:bodyPr/>
                    <a:lstStyle/>
                    <a:p>
                      <a:pPr algn="ctr"/>
                      <a:r>
                        <a:rPr lang="en-US" sz="2800" i="0" cap="small" dirty="0" smtClean="0">
                          <a:latin typeface="Times New Roman"/>
                          <a:cs typeface="Times New Roman"/>
                        </a:rPr>
                        <a:t>GAC</a:t>
                      </a:r>
                      <a:endParaRPr lang="en-US" sz="2800" i="0" cap="small" dirty="0">
                        <a:latin typeface="Times New Roman"/>
                        <a:cs typeface="Times New Roman"/>
                      </a:endParaRPr>
                    </a:p>
                  </a:txBody>
                  <a:tcPr marL="109728" marR="109728" marT="54864" marB="54864">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a:txBody>
                    <a:bodyPr/>
                    <a:lstStyle/>
                    <a:p>
                      <a:pPr algn="ctr"/>
                      <a:r>
                        <a:rPr lang="en-US" sz="2800" i="0" cap="small" dirty="0" smtClean="0">
                          <a:latin typeface="Times New Roman"/>
                          <a:cs typeface="Times New Roman"/>
                        </a:rPr>
                        <a:t>AllSol</a:t>
                      </a:r>
                      <a:endParaRPr lang="en-US" sz="2800" i="0" cap="small" dirty="0">
                        <a:latin typeface="Times New Roman"/>
                        <a:cs typeface="Times New Roman"/>
                      </a:endParaRPr>
                    </a:p>
                  </a:txBody>
                  <a:tcPr marL="109728" marR="109728" marT="54864" marB="54864">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a:txBody>
                    <a:bodyPr/>
                    <a:lstStyle/>
                    <a:p>
                      <a:pPr algn="ctr"/>
                      <a:r>
                        <a:rPr lang="en-US" sz="2800" i="0" cap="small" dirty="0" smtClean="0">
                          <a:latin typeface="Times New Roman"/>
                          <a:cs typeface="Times New Roman"/>
                        </a:rPr>
                        <a:t>PerTuple</a:t>
                      </a:r>
                      <a:endParaRPr lang="en-US" sz="2800" i="0" cap="small" dirty="0">
                        <a:latin typeface="Times New Roman"/>
                        <a:cs typeface="Times New Roman"/>
                      </a:endParaRPr>
                    </a:p>
                  </a:txBody>
                  <a:tcPr marL="109728" marR="109728" marT="54864" marB="54864">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a:txBody>
                    <a:bodyPr/>
                    <a:lstStyle/>
                    <a:p>
                      <a:pPr algn="ctr"/>
                      <a:r>
                        <a:rPr lang="en-US" sz="2800" i="0" cap="small" dirty="0" smtClean="0">
                          <a:latin typeface="Times New Roman"/>
                          <a:cs typeface="Times New Roman"/>
                        </a:rPr>
                        <a:t>AllSol</a:t>
                      </a:r>
                      <a:r>
                        <a:rPr lang="en-US" sz="2800" i="0" cap="small" baseline="30000" dirty="0" smtClean="0">
                          <a:latin typeface="Times New Roman"/>
                          <a:cs typeface="Times New Roman"/>
                        </a:rPr>
                        <a:t>+</a:t>
                      </a:r>
                      <a:endParaRPr lang="en-US" sz="2800" i="0" cap="small" dirty="0">
                        <a:latin typeface="Times New Roman"/>
                        <a:cs typeface="Times New Roman"/>
                      </a:endParaRPr>
                    </a:p>
                  </a:txBody>
                  <a:tcPr marL="109728" marR="109728" marT="54864" marB="54864">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a:txBody>
                    <a:bodyPr/>
                    <a:lstStyle/>
                    <a:p>
                      <a:pPr algn="ctr"/>
                      <a:r>
                        <a:rPr lang="en-US" sz="2600" i="0" cap="small" dirty="0" smtClean="0">
                          <a:latin typeface="Times New Roman"/>
                          <a:cs typeface="Times New Roman"/>
                        </a:rPr>
                        <a:t>PerTuple</a:t>
                      </a:r>
                      <a:r>
                        <a:rPr lang="en-US" sz="2600" i="0" cap="small" baseline="30000" dirty="0" smtClean="0">
                          <a:latin typeface="Times New Roman"/>
                          <a:cs typeface="Times New Roman"/>
                        </a:rPr>
                        <a:t>+</a:t>
                      </a:r>
                      <a:endParaRPr lang="en-US" sz="2600" i="0" cap="small" dirty="0">
                        <a:latin typeface="Times New Roman"/>
                        <a:cs typeface="Times New Roman"/>
                      </a:endParaRPr>
                    </a:p>
                  </a:txBody>
                  <a:tcPr marL="109728" marR="109728" marT="54864" marB="54864">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a:txBody>
                    <a:bodyPr/>
                    <a:lstStyle/>
                    <a:p>
                      <a:pPr algn="ctr"/>
                      <a:r>
                        <a:rPr lang="en-US" sz="2800" i="0" cap="small" dirty="0" smtClean="0">
                          <a:latin typeface="Times New Roman"/>
                          <a:cs typeface="Times New Roman"/>
                        </a:rPr>
                        <a:t>Random</a:t>
                      </a:r>
                      <a:endParaRPr lang="en-US" sz="2800" i="0" cap="small" dirty="0">
                        <a:latin typeface="Times New Roman"/>
                        <a:cs typeface="Times New Roman"/>
                      </a:endParaRPr>
                    </a:p>
                  </a:txBody>
                  <a:tcPr marL="109728" marR="109728" marT="54864" marB="54864">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a:txBody>
                    <a:bodyPr/>
                    <a:lstStyle/>
                    <a:p>
                      <a:pPr algn="ctr"/>
                      <a:r>
                        <a:rPr lang="en-US" sz="2800" i="0" cap="small" dirty="0" smtClean="0">
                          <a:latin typeface="Times New Roman"/>
                          <a:cs typeface="Times New Roman"/>
                        </a:rPr>
                        <a:t>DecTree</a:t>
                      </a:r>
                      <a:endParaRPr lang="en-US" sz="2800" i="0" cap="small" dirty="0">
                        <a:latin typeface="Times New Roman"/>
                        <a:cs typeface="Times New Roman"/>
                      </a:endParaRPr>
                    </a:p>
                  </a:txBody>
                  <a:tcPr marL="109728" marR="109728" marT="54864" marB="54864">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r>
              <a:tr h="1502523">
                <a:tc>
                  <a:txBody>
                    <a:bodyPr/>
                    <a:lstStyle/>
                    <a:p>
                      <a:pPr algn="l"/>
                      <a:r>
                        <a:rPr lang="en-US" sz="2400" dirty="0" smtClean="0"/>
                        <a:t>Instances Completed</a:t>
                      </a:r>
                      <a:endParaRPr lang="en-US" sz="2400" dirty="0"/>
                    </a:p>
                  </a:txBody>
                  <a:tcPr marL="109728" marR="109728" marT="54864" marB="54864" vert="vert27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a:txBody>
                    <a:bodyPr/>
                    <a:lstStyle/>
                    <a:p>
                      <a:pPr algn="r"/>
                      <a:r>
                        <a:rPr lang="en-US" sz="4000" dirty="0" smtClean="0">
                          <a:latin typeface="Times New Roman"/>
                          <a:cs typeface="Times New Roman"/>
                        </a:rPr>
                        <a:t>550</a:t>
                      </a:r>
                      <a:endParaRPr lang="en-US" sz="4000" dirty="0">
                        <a:latin typeface="Times New Roman"/>
                        <a:cs typeface="Times New Roman"/>
                      </a:endParaRPr>
                    </a:p>
                  </a:txBody>
                  <a:tcPr marL="109728" marR="109728" marT="54864" marB="54864"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4000" dirty="0" smtClean="0">
                          <a:latin typeface="Times New Roman"/>
                          <a:cs typeface="Times New Roman"/>
                        </a:rPr>
                        <a:t>472</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4000" dirty="0" smtClean="0">
                          <a:latin typeface="Times New Roman"/>
                          <a:cs typeface="Times New Roman"/>
                        </a:rPr>
                        <a:t>567</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4000" dirty="0" smtClean="0">
                          <a:latin typeface="Times New Roman"/>
                          <a:cs typeface="Times New Roman"/>
                        </a:rPr>
                        <a:t>514</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4000" dirty="0" smtClean="0">
                          <a:latin typeface="Times New Roman"/>
                          <a:cs typeface="Times New Roman"/>
                        </a:rPr>
                        <a:t>633</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4000" dirty="0" smtClean="0">
                          <a:latin typeface="Times New Roman"/>
                          <a:cs typeface="Times New Roman"/>
                        </a:rPr>
                        <a:t>643</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4000" b="1" dirty="0" smtClean="0">
                          <a:latin typeface="Times New Roman"/>
                          <a:cs typeface="Times New Roman"/>
                        </a:rPr>
                        <a:t>685</a:t>
                      </a:r>
                      <a:endParaRPr lang="en-US" sz="4000" b="1"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711965">
                <a:tc>
                  <a:txBody>
                    <a:bodyPr/>
                    <a:lstStyle/>
                    <a:p>
                      <a:pPr algn="ctr"/>
                      <a:r>
                        <a:rPr lang="en-US" sz="2400" dirty="0" smtClean="0"/>
                        <a:t>Average Time (s)</a:t>
                      </a:r>
                      <a:endParaRPr lang="en-US" sz="2400" dirty="0"/>
                    </a:p>
                  </a:txBody>
                  <a:tcPr marL="109728" marR="109728" marT="54864" marB="54864" vert="vert27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a:txBody>
                    <a:bodyPr/>
                    <a:lstStyle/>
                    <a:p>
                      <a:pPr algn="r"/>
                      <a:r>
                        <a:rPr lang="en-US" sz="4000" dirty="0" smtClean="0">
                          <a:latin typeface="Times New Roman"/>
                          <a:cs typeface="Times New Roman"/>
                        </a:rPr>
                        <a:t>2,471</a:t>
                      </a:r>
                      <a:endParaRPr lang="en-US" sz="4000" dirty="0">
                        <a:latin typeface="Times New Roman"/>
                        <a:cs typeface="Times New Roman"/>
                      </a:endParaRPr>
                    </a:p>
                  </a:txBody>
                  <a:tcPr marL="109728" marR="109728" marT="54864" marB="54864"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4000" dirty="0" smtClean="0">
                          <a:latin typeface="Times New Roman"/>
                          <a:cs typeface="Times New Roman"/>
                        </a:rPr>
                        <a:t>3,075</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4000" dirty="0" smtClean="0">
                          <a:latin typeface="Times New Roman"/>
                          <a:cs typeface="Times New Roman"/>
                        </a:rPr>
                        <a:t>2,081</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4000" dirty="0" smtClean="0">
                          <a:latin typeface="Times New Roman"/>
                          <a:cs typeface="Times New Roman"/>
                        </a:rPr>
                        <a:t>2,789</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4000" dirty="0" smtClean="0">
                          <a:latin typeface="Times New Roman"/>
                          <a:cs typeface="Times New Roman"/>
                        </a:rPr>
                        <a:t>1,622</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4000" dirty="0" smtClean="0">
                          <a:latin typeface="Times New Roman"/>
                          <a:cs typeface="Times New Roman"/>
                        </a:rPr>
                        <a:t>1,427</a:t>
                      </a:r>
                      <a:endParaRPr lang="en-US" sz="4000"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4000" b="1" dirty="0" smtClean="0">
                          <a:latin typeface="Times New Roman"/>
                          <a:cs typeface="Times New Roman"/>
                        </a:rPr>
                        <a:t>1,121</a:t>
                      </a:r>
                      <a:endParaRPr lang="en-US" sz="4000" b="1" dirty="0">
                        <a:latin typeface="Times New Roman"/>
                        <a:cs typeface="Times New Roman"/>
                      </a:endParaRPr>
                    </a:p>
                  </a:txBody>
                  <a:tcPr marL="109728" marR="109728" marT="54864" marB="54864"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pic>
        <p:nvPicPr>
          <p:cNvPr id="40" name="Picture 39"/>
          <p:cNvPicPr>
            <a:picLocks noChangeAspect="1"/>
          </p:cNvPicPr>
          <p:nvPr/>
        </p:nvPicPr>
        <p:blipFill>
          <a:blip r:embed="rId8"/>
          <a:stretch>
            <a:fillRect/>
          </a:stretch>
        </p:blipFill>
        <p:spPr>
          <a:xfrm>
            <a:off x="3314700" y="10012680"/>
            <a:ext cx="8317507" cy="2941320"/>
          </a:xfrm>
          <a:prstGeom prst="rect">
            <a:avLst/>
          </a:prstGeom>
        </p:spPr>
      </p:pic>
      <p:sp>
        <p:nvSpPr>
          <p:cNvPr id="5" name="Rectangle 4"/>
          <p:cNvSpPr/>
          <p:nvPr/>
        </p:nvSpPr>
        <p:spPr>
          <a:xfrm>
            <a:off x="9976561" y="13573780"/>
            <a:ext cx="4120439" cy="523220"/>
          </a:xfrm>
          <a:prstGeom prst="rect">
            <a:avLst/>
          </a:prstGeom>
        </p:spPr>
        <p:txBody>
          <a:bodyPr wrap="none">
            <a:spAutoFit/>
          </a:bodyPr>
          <a:lstStyle/>
          <a:p>
            <a:r>
              <a:rPr lang="en-US" sz="2800" dirty="0">
                <a:solidFill>
                  <a:schemeClr val="tx2">
                    <a:lumMod val="60000"/>
                    <a:lumOff val="40000"/>
                  </a:schemeClr>
                </a:solidFill>
                <a:latin typeface="Tahoma"/>
                <a:ea typeface="Calibri"/>
              </a:rPr>
              <a:t>[</a:t>
            </a:r>
            <a:r>
              <a:rPr lang="en-US" sz="2800" dirty="0" smtClean="0">
                <a:solidFill>
                  <a:schemeClr val="tx2">
                    <a:lumMod val="60000"/>
                    <a:lumOff val="40000"/>
                  </a:schemeClr>
                </a:solidFill>
                <a:latin typeface="Tahoma"/>
                <a:ea typeface="Calibri"/>
              </a:rPr>
              <a:t>Karakashian, PhD 2013]</a:t>
            </a:r>
            <a:endParaRPr lang="en-US" sz="2800" dirty="0"/>
          </a:p>
        </p:txBody>
      </p:sp>
      <p:grpSp>
        <p:nvGrpSpPr>
          <p:cNvPr id="63" name="Group 62"/>
          <p:cNvGrpSpPr/>
          <p:nvPr/>
        </p:nvGrpSpPr>
        <p:grpSpPr>
          <a:xfrm>
            <a:off x="15544800" y="15087600"/>
            <a:ext cx="12801600" cy="16687800"/>
            <a:chOff x="15544800" y="12573000"/>
            <a:chExt cx="12801600" cy="16687800"/>
          </a:xfrm>
        </p:grpSpPr>
        <p:sp>
          <p:nvSpPr>
            <p:cNvPr id="64" name="Rounded Rectangle 63"/>
            <p:cNvSpPr/>
            <p:nvPr/>
          </p:nvSpPr>
          <p:spPr>
            <a:xfrm>
              <a:off x="15544800" y="16687800"/>
              <a:ext cx="12801600" cy="12573000"/>
            </a:xfrm>
            <a:prstGeom prst="roundRect">
              <a:avLst>
                <a:gd name="adj" fmla="val 7980"/>
              </a:avLst>
            </a:prstGeom>
            <a:gradFill>
              <a:gsLst>
                <a:gs pos="0">
                  <a:schemeClr val="tx2">
                    <a:lumMod val="60000"/>
                    <a:lumOff val="40000"/>
                  </a:schemeClr>
                </a:gs>
                <a:gs pos="80000">
                  <a:schemeClr val="tx2">
                    <a:lumMod val="40000"/>
                    <a:lumOff val="60000"/>
                  </a:schemeClr>
                </a:gs>
                <a:gs pos="100000">
                  <a:schemeClr val="tx2">
                    <a:lumMod val="40000"/>
                    <a:lumOff val="6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Rounded Rectangle 64"/>
            <p:cNvSpPr/>
            <p:nvPr/>
          </p:nvSpPr>
          <p:spPr>
            <a:xfrm>
              <a:off x="16078200" y="18745200"/>
              <a:ext cx="12115800" cy="8382000"/>
            </a:xfrm>
            <a:prstGeom prst="roundRect">
              <a:avLst>
                <a:gd name="adj" fmla="val 6667"/>
              </a:avLst>
            </a:prstGeom>
            <a:gradFill>
              <a:gsLst>
                <a:gs pos="0">
                  <a:schemeClr val="tx2">
                    <a:lumMod val="40000"/>
                    <a:lumOff val="60000"/>
                  </a:schemeClr>
                </a:gs>
                <a:gs pos="80000">
                  <a:schemeClr val="tx2">
                    <a:lumMod val="20000"/>
                    <a:lumOff val="80000"/>
                  </a:schemeClr>
                </a:gs>
                <a:gs pos="100000">
                  <a:schemeClr val="tx2">
                    <a:lumMod val="20000"/>
                    <a:lumOff val="8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TextBox 65"/>
            <p:cNvSpPr txBox="1"/>
            <p:nvPr/>
          </p:nvSpPr>
          <p:spPr>
            <a:xfrm>
              <a:off x="16078200" y="17373600"/>
              <a:ext cx="6705600" cy="707886"/>
            </a:xfrm>
            <a:prstGeom prst="rect">
              <a:avLst/>
            </a:prstGeom>
            <a:noFill/>
          </p:spPr>
          <p:txBody>
            <a:bodyPr wrap="square" rtlCol="0">
              <a:spAutoFit/>
            </a:bodyPr>
            <a:lstStyle/>
            <a:p>
              <a:r>
                <a:rPr lang="en-US" sz="4000" dirty="0" smtClean="0">
                  <a:latin typeface="Menlo Regular"/>
                  <a:cs typeface="Menlo Regular"/>
                </a:rPr>
                <a:t>While propagation</a:t>
              </a:r>
              <a:endParaRPr lang="en-US" sz="4000" dirty="0">
                <a:latin typeface="Menlo Regular"/>
                <a:cs typeface="Menlo Regular"/>
              </a:endParaRPr>
            </a:p>
          </p:txBody>
        </p:sp>
        <p:sp>
          <p:nvSpPr>
            <p:cNvPr id="67" name="TextBox 66"/>
            <p:cNvSpPr txBox="1"/>
            <p:nvPr/>
          </p:nvSpPr>
          <p:spPr>
            <a:xfrm>
              <a:off x="16459200" y="19431000"/>
              <a:ext cx="6705600" cy="707886"/>
            </a:xfrm>
            <a:prstGeom prst="rect">
              <a:avLst/>
            </a:prstGeom>
            <a:noFill/>
          </p:spPr>
          <p:txBody>
            <a:bodyPr wrap="square" rtlCol="0">
              <a:spAutoFit/>
            </a:bodyPr>
            <a:lstStyle/>
            <a:p>
              <a:r>
                <a:rPr lang="en-US" sz="4000" dirty="0" smtClean="0">
                  <a:latin typeface="Menlo Regular"/>
                  <a:cs typeface="Menlo Regular"/>
                </a:rPr>
                <a:t>For cluster </a:t>
              </a:r>
              <a:r>
                <a:rPr lang="en-US" sz="4000" b="1" i="1" dirty="0" smtClean="0">
                  <a:latin typeface="Menlo Regular"/>
                  <a:cs typeface="Menlo Regular"/>
                </a:rPr>
                <a:t>C</a:t>
              </a:r>
              <a:r>
                <a:rPr lang="en-US" sz="4000" dirty="0" smtClean="0">
                  <a:latin typeface="Menlo Regular"/>
                  <a:cs typeface="Menlo Regular"/>
                </a:rPr>
                <a:t> in </a:t>
              </a:r>
              <a:r>
                <a:rPr lang="en-US" sz="4000" b="1" i="1" cap="small" dirty="0" smtClean="0">
                  <a:latin typeface="Menlo Regular"/>
                  <a:cs typeface="Menlo Regular"/>
                </a:rPr>
                <a:t>List</a:t>
              </a:r>
              <a:endParaRPr lang="en-US" sz="4000" b="1" i="1" cap="small" dirty="0">
                <a:latin typeface="Menlo Regular"/>
                <a:cs typeface="Menlo Regular"/>
              </a:endParaRPr>
            </a:p>
          </p:txBody>
        </p:sp>
        <p:sp>
          <p:nvSpPr>
            <p:cNvPr id="68" name="Rounded Rectangle 67"/>
            <p:cNvSpPr/>
            <p:nvPr/>
          </p:nvSpPr>
          <p:spPr>
            <a:xfrm>
              <a:off x="16459200" y="20955000"/>
              <a:ext cx="11582400" cy="1828800"/>
            </a:xfrm>
            <a:prstGeom prst="roundRect">
              <a:avLst/>
            </a:prstGeom>
            <a:gradFill>
              <a:gsLst>
                <a:gs pos="0">
                  <a:schemeClr val="tx2">
                    <a:lumMod val="60000"/>
                    <a:lumOff val="40000"/>
                  </a:schemeClr>
                </a:gs>
                <a:gs pos="80000">
                  <a:schemeClr val="tx2">
                    <a:lumMod val="40000"/>
                    <a:lumOff val="60000"/>
                  </a:schemeClr>
                </a:gs>
                <a:gs pos="100000">
                  <a:schemeClr val="tx2">
                    <a:lumMod val="40000"/>
                    <a:lumOff val="6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Rounded Rectangle 68"/>
            <p:cNvSpPr/>
            <p:nvPr/>
          </p:nvSpPr>
          <p:spPr>
            <a:xfrm>
              <a:off x="16459200" y="23088600"/>
              <a:ext cx="11582400" cy="1828800"/>
            </a:xfrm>
            <a:prstGeom prst="roundRect">
              <a:avLst/>
            </a:prstGeom>
            <a:gradFill>
              <a:gsLst>
                <a:gs pos="0">
                  <a:schemeClr val="tx2">
                    <a:lumMod val="60000"/>
                    <a:lumOff val="40000"/>
                  </a:schemeClr>
                </a:gs>
                <a:gs pos="80000">
                  <a:schemeClr val="tx2">
                    <a:lumMod val="40000"/>
                    <a:lumOff val="60000"/>
                  </a:schemeClr>
                </a:gs>
                <a:gs pos="100000">
                  <a:schemeClr val="tx2">
                    <a:lumMod val="40000"/>
                    <a:lumOff val="6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Rounded Rectangle 69"/>
            <p:cNvSpPr/>
            <p:nvPr/>
          </p:nvSpPr>
          <p:spPr>
            <a:xfrm>
              <a:off x="16459200" y="25146000"/>
              <a:ext cx="11582400" cy="1828800"/>
            </a:xfrm>
            <a:prstGeom prst="roundRect">
              <a:avLst/>
            </a:prstGeom>
            <a:gradFill>
              <a:gsLst>
                <a:gs pos="0">
                  <a:schemeClr val="tx2">
                    <a:lumMod val="60000"/>
                    <a:lumOff val="40000"/>
                  </a:schemeClr>
                </a:gs>
                <a:gs pos="80000">
                  <a:schemeClr val="tx2">
                    <a:lumMod val="40000"/>
                    <a:lumOff val="60000"/>
                  </a:schemeClr>
                </a:gs>
                <a:gs pos="100000">
                  <a:schemeClr val="tx2">
                    <a:lumMod val="40000"/>
                    <a:lumOff val="6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TextBox 70"/>
            <p:cNvSpPr txBox="1"/>
            <p:nvPr/>
          </p:nvSpPr>
          <p:spPr>
            <a:xfrm>
              <a:off x="16840200" y="21488400"/>
              <a:ext cx="6705600" cy="707886"/>
            </a:xfrm>
            <a:prstGeom prst="rect">
              <a:avLst/>
            </a:prstGeom>
            <a:noFill/>
          </p:spPr>
          <p:txBody>
            <a:bodyPr wrap="square" rtlCol="0">
              <a:spAutoFit/>
            </a:bodyPr>
            <a:lstStyle/>
            <a:p>
              <a:r>
                <a:rPr lang="en-US" sz="4000" dirty="0" smtClean="0">
                  <a:latin typeface="Menlo Regular"/>
                  <a:cs typeface="Menlo Regular"/>
                </a:rPr>
                <a:t>Classify </a:t>
              </a:r>
              <a:r>
                <a:rPr lang="en-US" sz="4000" b="1" i="1" dirty="0" smtClean="0">
                  <a:latin typeface="Menlo Regular"/>
                  <a:cs typeface="Menlo Regular"/>
                </a:rPr>
                <a:t>C</a:t>
              </a:r>
              <a:endParaRPr lang="en-US" sz="4000" b="1" i="1" dirty="0">
                <a:latin typeface="Menlo Regular"/>
                <a:cs typeface="Menlo Regular"/>
              </a:endParaRPr>
            </a:p>
          </p:txBody>
        </p:sp>
        <p:sp>
          <p:nvSpPr>
            <p:cNvPr id="72" name="TextBox 71"/>
            <p:cNvSpPr txBox="1"/>
            <p:nvPr/>
          </p:nvSpPr>
          <p:spPr>
            <a:xfrm>
              <a:off x="16840200" y="23393400"/>
              <a:ext cx="6934200" cy="1323439"/>
            </a:xfrm>
            <a:prstGeom prst="rect">
              <a:avLst/>
            </a:prstGeom>
            <a:noFill/>
          </p:spPr>
          <p:txBody>
            <a:bodyPr wrap="square" rtlCol="0">
              <a:spAutoFit/>
            </a:bodyPr>
            <a:lstStyle/>
            <a:p>
              <a:r>
                <a:rPr lang="en-US" sz="4000" dirty="0" smtClean="0">
                  <a:latin typeface="Menlo Regular"/>
                  <a:cs typeface="Menlo Regular"/>
                </a:rPr>
                <a:t>Run consistency on </a:t>
              </a:r>
              <a:r>
                <a:rPr lang="en-US" sz="4000" b="1" i="1" dirty="0" smtClean="0">
                  <a:latin typeface="Menlo Regular"/>
                  <a:cs typeface="Menlo Regular"/>
                </a:rPr>
                <a:t>C</a:t>
              </a:r>
            </a:p>
            <a:p>
              <a:r>
                <a:rPr lang="en-US" sz="4000" dirty="0">
                  <a:latin typeface="Menlo Regular"/>
                  <a:cs typeface="Menlo Regular"/>
                </a:rPr>
                <a:t>u</a:t>
              </a:r>
              <a:r>
                <a:rPr lang="en-US" sz="4000" dirty="0" smtClean="0">
                  <a:latin typeface="Menlo Regular"/>
                  <a:cs typeface="Menlo Regular"/>
                </a:rPr>
                <a:t>nder time limit (1s)</a:t>
              </a:r>
              <a:endParaRPr lang="en-US" sz="4000" b="1" i="1" dirty="0">
                <a:latin typeface="Menlo Regular"/>
                <a:cs typeface="Menlo Regular"/>
              </a:endParaRPr>
            </a:p>
          </p:txBody>
        </p:sp>
        <p:sp>
          <p:nvSpPr>
            <p:cNvPr id="73" name="TextBox 72"/>
            <p:cNvSpPr txBox="1"/>
            <p:nvPr/>
          </p:nvSpPr>
          <p:spPr>
            <a:xfrm>
              <a:off x="16840200" y="25679400"/>
              <a:ext cx="6705600" cy="707886"/>
            </a:xfrm>
            <a:prstGeom prst="rect">
              <a:avLst/>
            </a:prstGeom>
            <a:noFill/>
          </p:spPr>
          <p:txBody>
            <a:bodyPr wrap="square" rtlCol="0">
              <a:spAutoFit/>
            </a:bodyPr>
            <a:lstStyle/>
            <a:p>
              <a:r>
                <a:rPr lang="en-US" sz="4000" dirty="0" smtClean="0">
                  <a:latin typeface="Menlo Regular"/>
                  <a:cs typeface="Menlo Regular"/>
                </a:rPr>
                <a:t>Run </a:t>
              </a:r>
              <a:r>
                <a:rPr lang="en-US" sz="4000" dirty="0" smtClean="0">
                  <a:latin typeface="Times New Roman"/>
                  <a:cs typeface="Times New Roman"/>
                </a:rPr>
                <a:t>GAC</a:t>
              </a:r>
              <a:r>
                <a:rPr lang="en-US" sz="4000" dirty="0" smtClean="0">
                  <a:latin typeface="Menlo Regular"/>
                  <a:cs typeface="Menlo Regular"/>
                </a:rPr>
                <a:t> globally</a:t>
              </a:r>
              <a:endParaRPr lang="en-US" sz="4000" dirty="0">
                <a:latin typeface="Menlo Regular"/>
                <a:cs typeface="Menlo Regular"/>
              </a:endParaRPr>
            </a:p>
          </p:txBody>
        </p:sp>
        <p:sp>
          <p:nvSpPr>
            <p:cNvPr id="74" name="Rounded Rectangle 73"/>
            <p:cNvSpPr/>
            <p:nvPr/>
          </p:nvSpPr>
          <p:spPr>
            <a:xfrm>
              <a:off x="16078200" y="27279600"/>
              <a:ext cx="12115800" cy="1752600"/>
            </a:xfrm>
            <a:prstGeom prst="roundRect">
              <a:avLst>
                <a:gd name="adj" fmla="val 20556"/>
              </a:avLst>
            </a:prstGeom>
            <a:gradFill>
              <a:gsLst>
                <a:gs pos="0">
                  <a:schemeClr val="tx2">
                    <a:lumMod val="40000"/>
                    <a:lumOff val="60000"/>
                  </a:schemeClr>
                </a:gs>
                <a:gs pos="80000">
                  <a:schemeClr val="tx2">
                    <a:lumMod val="20000"/>
                    <a:lumOff val="80000"/>
                  </a:schemeClr>
                </a:gs>
                <a:gs pos="100000">
                  <a:schemeClr val="tx2">
                    <a:lumMod val="20000"/>
                    <a:lumOff val="8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Box 74"/>
            <p:cNvSpPr txBox="1"/>
            <p:nvPr/>
          </p:nvSpPr>
          <p:spPr>
            <a:xfrm>
              <a:off x="16459200" y="27813000"/>
              <a:ext cx="6705600" cy="707886"/>
            </a:xfrm>
            <a:prstGeom prst="rect">
              <a:avLst/>
            </a:prstGeom>
            <a:noFill/>
          </p:spPr>
          <p:txBody>
            <a:bodyPr wrap="square" rtlCol="0">
              <a:spAutoFit/>
            </a:bodyPr>
            <a:lstStyle/>
            <a:p>
              <a:r>
                <a:rPr lang="en-US" sz="4000" dirty="0" smtClean="0">
                  <a:latin typeface="Menlo Regular"/>
                  <a:cs typeface="Menlo Regular"/>
                </a:rPr>
                <a:t>Reverse </a:t>
              </a:r>
              <a:r>
                <a:rPr lang="en-US" sz="4000" b="1" i="1" cap="small" dirty="0" smtClean="0">
                  <a:latin typeface="Menlo Regular"/>
                  <a:cs typeface="Menlo Regular"/>
                </a:rPr>
                <a:t>List</a:t>
              </a:r>
              <a:endParaRPr lang="en-US" sz="4000" b="1" i="1" cap="small" dirty="0">
                <a:latin typeface="Menlo Regular"/>
                <a:cs typeface="Menlo Regular"/>
              </a:endParaRPr>
            </a:p>
          </p:txBody>
        </p:sp>
        <p:sp>
          <p:nvSpPr>
            <p:cNvPr id="76" name="Rounded Rectangle 75"/>
            <p:cNvSpPr/>
            <p:nvPr/>
          </p:nvSpPr>
          <p:spPr>
            <a:xfrm>
              <a:off x="15544800" y="14630400"/>
              <a:ext cx="12801600" cy="1828800"/>
            </a:xfrm>
            <a:prstGeom prst="roundRect">
              <a:avLst/>
            </a:prstGeom>
            <a:gradFill>
              <a:gsLst>
                <a:gs pos="0">
                  <a:schemeClr val="tx2">
                    <a:lumMod val="60000"/>
                    <a:lumOff val="40000"/>
                  </a:schemeClr>
                </a:gs>
                <a:gs pos="80000">
                  <a:schemeClr val="tx2">
                    <a:lumMod val="40000"/>
                    <a:lumOff val="60000"/>
                  </a:schemeClr>
                </a:gs>
                <a:gs pos="100000">
                  <a:schemeClr val="tx2">
                    <a:lumMod val="40000"/>
                    <a:lumOff val="6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Rounded Rectangle 76"/>
            <p:cNvSpPr/>
            <p:nvPr/>
          </p:nvSpPr>
          <p:spPr>
            <a:xfrm>
              <a:off x="15544800" y="12573000"/>
              <a:ext cx="12801600" cy="1828800"/>
            </a:xfrm>
            <a:prstGeom prst="roundRect">
              <a:avLst/>
            </a:prstGeom>
            <a:gradFill>
              <a:gsLst>
                <a:gs pos="0">
                  <a:schemeClr val="tx2">
                    <a:lumMod val="60000"/>
                    <a:lumOff val="40000"/>
                  </a:schemeClr>
                </a:gs>
                <a:gs pos="80000">
                  <a:schemeClr val="tx2">
                    <a:lumMod val="40000"/>
                    <a:lumOff val="60000"/>
                  </a:schemeClr>
                </a:gs>
                <a:gs pos="100000">
                  <a:schemeClr val="tx2">
                    <a:lumMod val="40000"/>
                    <a:lumOff val="6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Box 77"/>
            <p:cNvSpPr txBox="1"/>
            <p:nvPr/>
          </p:nvSpPr>
          <p:spPr>
            <a:xfrm>
              <a:off x="16078200" y="15163800"/>
              <a:ext cx="7620000" cy="707886"/>
            </a:xfrm>
            <a:prstGeom prst="rect">
              <a:avLst/>
            </a:prstGeom>
            <a:noFill/>
          </p:spPr>
          <p:txBody>
            <a:bodyPr wrap="square" rtlCol="0">
              <a:spAutoFit/>
            </a:bodyPr>
            <a:lstStyle/>
            <a:p>
              <a:r>
                <a:rPr lang="en-US" sz="4000" dirty="0" smtClean="0">
                  <a:latin typeface="Menlo Regular"/>
                  <a:cs typeface="Menlo Regular"/>
                </a:rPr>
                <a:t>Build </a:t>
              </a:r>
              <a:r>
                <a:rPr lang="en-US" sz="4000" b="1" i="1" cap="small" dirty="0" smtClean="0">
                  <a:latin typeface="Menlo Regular"/>
                  <a:cs typeface="Menlo Regular"/>
                </a:rPr>
                <a:t>List </a:t>
              </a:r>
              <a:r>
                <a:rPr lang="en-US" sz="4000" dirty="0" smtClean="0">
                  <a:latin typeface="Menlo Regular"/>
                  <a:cs typeface="Menlo Regular"/>
                </a:rPr>
                <a:t>from clusters</a:t>
              </a:r>
              <a:endParaRPr lang="en-US" sz="4000" dirty="0">
                <a:latin typeface="Menlo Regular"/>
                <a:cs typeface="Menlo Regular"/>
              </a:endParaRPr>
            </a:p>
          </p:txBody>
        </p:sp>
        <p:sp>
          <p:nvSpPr>
            <p:cNvPr id="79" name="TextBox 78"/>
            <p:cNvSpPr txBox="1"/>
            <p:nvPr/>
          </p:nvSpPr>
          <p:spPr>
            <a:xfrm>
              <a:off x="16078200" y="13106400"/>
              <a:ext cx="6705600" cy="707886"/>
            </a:xfrm>
            <a:prstGeom prst="rect">
              <a:avLst/>
            </a:prstGeom>
            <a:noFill/>
          </p:spPr>
          <p:txBody>
            <a:bodyPr wrap="square" rtlCol="0">
              <a:spAutoFit/>
            </a:bodyPr>
            <a:lstStyle/>
            <a:p>
              <a:r>
                <a:rPr lang="en-US" sz="4000" dirty="0" smtClean="0">
                  <a:latin typeface="Menlo Regular"/>
                  <a:cs typeface="Menlo Regular"/>
                </a:rPr>
                <a:t>Run </a:t>
              </a:r>
              <a:r>
                <a:rPr lang="en-US" sz="4000" dirty="0" smtClean="0">
                  <a:latin typeface="Times New Roman"/>
                  <a:cs typeface="Times New Roman"/>
                </a:rPr>
                <a:t>GAC</a:t>
              </a:r>
              <a:r>
                <a:rPr lang="en-US" sz="4000" dirty="0" smtClean="0">
                  <a:latin typeface="Menlo Regular"/>
                  <a:cs typeface="Menlo Regular"/>
                </a:rPr>
                <a:t> globally</a:t>
              </a:r>
              <a:endParaRPr lang="en-US" sz="4000" dirty="0">
                <a:latin typeface="Menlo Regular"/>
                <a:cs typeface="Menlo Regular"/>
              </a:endParaRPr>
            </a:p>
          </p:txBody>
        </p:sp>
        <p:grpSp>
          <p:nvGrpSpPr>
            <p:cNvPr id="80" name="Group 79"/>
            <p:cNvGrpSpPr/>
            <p:nvPr/>
          </p:nvGrpSpPr>
          <p:grpSpPr>
            <a:xfrm>
              <a:off x="23545800" y="14859000"/>
              <a:ext cx="1524000" cy="1374623"/>
              <a:chOff x="24688800" y="3352800"/>
              <a:chExt cx="13944600" cy="12577802"/>
            </a:xfrm>
            <a:effectLst/>
          </p:grpSpPr>
          <p:grpSp>
            <p:nvGrpSpPr>
              <p:cNvPr id="675" name="Group 674"/>
              <p:cNvGrpSpPr/>
              <p:nvPr/>
            </p:nvGrpSpPr>
            <p:grpSpPr>
              <a:xfrm>
                <a:off x="29565600" y="3352800"/>
                <a:ext cx="3657600" cy="3657600"/>
                <a:chOff x="381000" y="685800"/>
                <a:chExt cx="7848600" cy="7848600"/>
              </a:xfrm>
            </p:grpSpPr>
            <p:sp>
              <p:nvSpPr>
                <p:cNvPr id="778" name="Oval 777"/>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9" name="Oval 778"/>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0" name="Oval 779"/>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1" name="Oval 780"/>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2" name="Oval 781"/>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3" name="Oval 782"/>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4" name="Rectangle 783"/>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85" name="Straight Connector 784"/>
                <p:cNvCxnSpPr>
                  <a:stCxn id="784" idx="3"/>
                  <a:endCxn id="782"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6" name="Straight Connector 785"/>
                <p:cNvCxnSpPr>
                  <a:stCxn id="784" idx="2"/>
                  <a:endCxn id="780"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7" name="Straight Connector 786"/>
                <p:cNvCxnSpPr>
                  <a:stCxn id="784" idx="1"/>
                  <a:endCxn id="783"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88" name="Rectangle 787"/>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89" name="Straight Connector 788"/>
                <p:cNvCxnSpPr>
                  <a:stCxn id="779" idx="1"/>
                  <a:endCxn id="788"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0" name="Straight Connector 789"/>
                <p:cNvCxnSpPr>
                  <a:stCxn id="788" idx="0"/>
                  <a:endCxn id="781"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91" name="Oval 790"/>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2" name="Rectangle 791"/>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93" name="Straight Connector 792"/>
                <p:cNvCxnSpPr>
                  <a:stCxn id="792" idx="3"/>
                  <a:endCxn id="782"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4" name="Straight Connector 793"/>
                <p:cNvCxnSpPr>
                  <a:stCxn id="792" idx="1"/>
                  <a:endCxn id="783"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5" name="Straight Connector 794"/>
                <p:cNvCxnSpPr>
                  <a:endCxn id="791"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6" name="Group 675"/>
              <p:cNvGrpSpPr/>
              <p:nvPr/>
            </p:nvGrpSpPr>
            <p:grpSpPr>
              <a:xfrm rot="15030992" flipH="1">
                <a:off x="26938278" y="7507279"/>
                <a:ext cx="3597011" cy="3597011"/>
                <a:chOff x="533400" y="9753600"/>
                <a:chExt cx="7848600" cy="7848600"/>
              </a:xfrm>
            </p:grpSpPr>
            <p:sp>
              <p:nvSpPr>
                <p:cNvPr id="761" name="Oval 760"/>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2" name="Oval 761"/>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3" name="Oval 762"/>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4" name="Oval 763"/>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5" name="Oval 764"/>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6" name="Oval 765"/>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7" name="Rectangle 766"/>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68" name="Straight Connector 767"/>
                <p:cNvCxnSpPr>
                  <a:stCxn id="767" idx="3"/>
                  <a:endCxn id="765"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9" name="Straight Connector 768"/>
                <p:cNvCxnSpPr>
                  <a:stCxn id="767" idx="2"/>
                  <a:endCxn id="763"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0" name="Straight Connector 769"/>
                <p:cNvCxnSpPr>
                  <a:stCxn id="767" idx="1"/>
                  <a:endCxn id="762"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71" name="Rectangle 770"/>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72" name="Straight Connector 771"/>
                <p:cNvCxnSpPr>
                  <a:stCxn id="762" idx="1"/>
                  <a:endCxn id="771"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3" name="Straight Connector 772"/>
                <p:cNvCxnSpPr>
                  <a:stCxn id="771" idx="0"/>
                  <a:endCxn id="764"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74" name="Rectangle 773"/>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75" name="Straight Connector 774"/>
                <p:cNvCxnSpPr>
                  <a:stCxn id="774" idx="3"/>
                  <a:endCxn id="765"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6" name="Straight Connector 775"/>
                <p:cNvCxnSpPr>
                  <a:stCxn id="774" idx="0"/>
                  <a:endCxn id="766"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7" name="Straight Connector 776"/>
                <p:cNvCxnSpPr>
                  <a:stCxn id="764" idx="6"/>
                  <a:endCxn id="774"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7" name="Group 676"/>
              <p:cNvGrpSpPr/>
              <p:nvPr/>
            </p:nvGrpSpPr>
            <p:grpSpPr>
              <a:xfrm>
                <a:off x="24688800" y="12344400"/>
                <a:ext cx="3581400" cy="3581400"/>
                <a:chOff x="609600" y="19278600"/>
                <a:chExt cx="7848600" cy="7848600"/>
              </a:xfrm>
            </p:grpSpPr>
            <p:sp>
              <p:nvSpPr>
                <p:cNvPr id="741" name="Oval 740"/>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2" name="Oval 741"/>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3" name="Oval 742"/>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4" name="Oval 743"/>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5" name="Oval 744"/>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6" name="Oval 745"/>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7" name="Rectangle 746"/>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48" name="Straight Connector 747"/>
                <p:cNvCxnSpPr>
                  <a:stCxn id="747" idx="0"/>
                  <a:endCxn id="745"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9" name="Straight Connector 748"/>
                <p:cNvCxnSpPr>
                  <a:stCxn id="747" idx="2"/>
                  <a:endCxn id="743"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0" name="Straight Connector 749"/>
                <p:cNvCxnSpPr>
                  <a:stCxn id="747" idx="1"/>
                  <a:endCxn id="742"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1" name="Rectangle 750"/>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52" name="Straight Connector 751"/>
                <p:cNvCxnSpPr>
                  <a:stCxn id="742" idx="2"/>
                  <a:endCxn id="751"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3" name="Straight Connector 752"/>
                <p:cNvCxnSpPr>
                  <a:stCxn id="751" idx="0"/>
                  <a:endCxn id="744"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4" name="Rectangle 753"/>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55" name="Straight Connector 754"/>
                <p:cNvCxnSpPr>
                  <a:stCxn id="754" idx="3"/>
                  <a:endCxn id="745"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6" name="Straight Connector 755"/>
                <p:cNvCxnSpPr>
                  <a:stCxn id="754" idx="0"/>
                  <a:endCxn id="746"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7" name="Straight Connector 756"/>
                <p:cNvCxnSpPr>
                  <a:stCxn id="744" idx="6"/>
                  <a:endCxn id="754"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8" name="Straight Connector 757"/>
                <p:cNvCxnSpPr>
                  <a:stCxn id="754" idx="2"/>
                  <a:endCxn id="742"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59" name="Oval 758"/>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60" name="Straight Connector 759"/>
                <p:cNvCxnSpPr>
                  <a:stCxn id="751" idx="2"/>
                  <a:endCxn id="759"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8" name="Group 677"/>
              <p:cNvGrpSpPr/>
              <p:nvPr/>
            </p:nvGrpSpPr>
            <p:grpSpPr>
              <a:xfrm rot="14162864" flipV="1">
                <a:off x="29416155" y="12226953"/>
                <a:ext cx="3703649" cy="3703649"/>
                <a:chOff x="381000" y="685800"/>
                <a:chExt cx="7848600" cy="7848600"/>
              </a:xfrm>
            </p:grpSpPr>
            <p:sp>
              <p:nvSpPr>
                <p:cNvPr id="723" name="Oval 722"/>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4" name="Oval 723"/>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5" name="Oval 724"/>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6" name="Oval 725"/>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7" name="Oval 726"/>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8" name="Oval 727"/>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9" name="Rectangle 728"/>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30" name="Straight Connector 729"/>
                <p:cNvCxnSpPr>
                  <a:stCxn id="729" idx="3"/>
                  <a:endCxn id="727"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1" name="Straight Connector 730"/>
                <p:cNvCxnSpPr>
                  <a:stCxn id="729" idx="2"/>
                  <a:endCxn id="725"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2" name="Straight Connector 731"/>
                <p:cNvCxnSpPr>
                  <a:stCxn id="729" idx="1"/>
                  <a:endCxn id="728"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33" name="Rectangle 732"/>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34" name="Straight Connector 733"/>
                <p:cNvCxnSpPr>
                  <a:stCxn id="724" idx="1"/>
                  <a:endCxn id="733"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5" name="Straight Connector 734"/>
                <p:cNvCxnSpPr>
                  <a:stCxn id="733" idx="0"/>
                  <a:endCxn id="726"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36" name="Oval 735"/>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7" name="Rectangle 736"/>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38" name="Straight Connector 737"/>
                <p:cNvCxnSpPr>
                  <a:stCxn id="737" idx="3"/>
                  <a:endCxn id="727"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9" name="Straight Connector 738"/>
                <p:cNvCxnSpPr>
                  <a:stCxn id="737" idx="1"/>
                  <a:endCxn id="728"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0" name="Straight Connector 739"/>
                <p:cNvCxnSpPr>
                  <a:endCxn id="736"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9" name="Group 678"/>
              <p:cNvGrpSpPr/>
              <p:nvPr/>
            </p:nvGrpSpPr>
            <p:grpSpPr>
              <a:xfrm>
                <a:off x="34671000" y="11963400"/>
                <a:ext cx="3962400" cy="3962400"/>
                <a:chOff x="533400" y="9753600"/>
                <a:chExt cx="7848600" cy="7848600"/>
              </a:xfrm>
            </p:grpSpPr>
            <p:sp>
              <p:nvSpPr>
                <p:cNvPr id="706" name="Oval 705"/>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7" name="Oval 706"/>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8" name="Oval 707"/>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9" name="Oval 708"/>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0" name="Oval 709"/>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1" name="Oval 710"/>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2" name="Rectangle 711"/>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13" name="Straight Connector 712"/>
                <p:cNvCxnSpPr>
                  <a:stCxn id="712" idx="3"/>
                  <a:endCxn id="710"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4" name="Straight Connector 713"/>
                <p:cNvCxnSpPr>
                  <a:stCxn id="712" idx="2"/>
                  <a:endCxn id="708"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5" name="Straight Connector 714"/>
                <p:cNvCxnSpPr>
                  <a:stCxn id="712" idx="1"/>
                  <a:endCxn id="707"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16" name="Rectangle 715"/>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17" name="Straight Connector 716"/>
                <p:cNvCxnSpPr>
                  <a:stCxn id="707" idx="1"/>
                  <a:endCxn id="716"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8" name="Straight Connector 717"/>
                <p:cNvCxnSpPr>
                  <a:stCxn id="716" idx="0"/>
                  <a:endCxn id="709"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19" name="Rectangle 718"/>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20" name="Straight Connector 719"/>
                <p:cNvCxnSpPr>
                  <a:stCxn id="719" idx="3"/>
                  <a:endCxn id="710"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1" name="Straight Connector 720"/>
                <p:cNvCxnSpPr>
                  <a:stCxn id="719" idx="0"/>
                  <a:endCxn id="711"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2" name="Straight Connector 721"/>
                <p:cNvCxnSpPr>
                  <a:stCxn id="709" idx="6"/>
                  <a:endCxn id="719"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80" name="Group 679"/>
              <p:cNvGrpSpPr/>
              <p:nvPr/>
            </p:nvGrpSpPr>
            <p:grpSpPr>
              <a:xfrm rot="19213453" flipV="1">
                <a:off x="31932064" y="7599582"/>
                <a:ext cx="3839230" cy="3546035"/>
                <a:chOff x="609600" y="19278600"/>
                <a:chExt cx="7848600" cy="7848600"/>
              </a:xfrm>
            </p:grpSpPr>
            <p:sp>
              <p:nvSpPr>
                <p:cNvPr id="686" name="Oval 685"/>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7" name="Oval 686"/>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8" name="Oval 687"/>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9" name="Oval 688"/>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0" name="Oval 689"/>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1" name="Oval 690"/>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2" name="Rectangle 691"/>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93" name="Straight Connector 692"/>
                <p:cNvCxnSpPr>
                  <a:stCxn id="692" idx="0"/>
                  <a:endCxn id="690"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4" name="Straight Connector 693"/>
                <p:cNvCxnSpPr>
                  <a:stCxn id="692" idx="2"/>
                  <a:endCxn id="688"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5" name="Straight Connector 694"/>
                <p:cNvCxnSpPr>
                  <a:stCxn id="692" idx="1"/>
                  <a:endCxn id="687"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6" name="Rectangle 695"/>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97" name="Straight Connector 696"/>
                <p:cNvCxnSpPr>
                  <a:stCxn id="687" idx="2"/>
                  <a:endCxn id="696"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8" name="Straight Connector 697"/>
                <p:cNvCxnSpPr>
                  <a:stCxn id="696" idx="0"/>
                  <a:endCxn id="689"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9" name="Rectangle 698"/>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00" name="Straight Connector 699"/>
                <p:cNvCxnSpPr>
                  <a:stCxn id="699" idx="3"/>
                  <a:endCxn id="690"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1" name="Straight Connector 700"/>
                <p:cNvCxnSpPr>
                  <a:stCxn id="699" idx="0"/>
                  <a:endCxn id="691"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2" name="Straight Connector 701"/>
                <p:cNvCxnSpPr>
                  <a:stCxn id="689" idx="6"/>
                  <a:endCxn id="699"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3" name="Straight Connector 702"/>
                <p:cNvCxnSpPr>
                  <a:stCxn id="699" idx="2"/>
                  <a:endCxn id="687"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04" name="Oval 703"/>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05" name="Straight Connector 704"/>
                <p:cNvCxnSpPr>
                  <a:stCxn id="696" idx="2"/>
                  <a:endCxn id="704"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681" name="Straight Connector 680"/>
              <p:cNvCxnSpPr>
                <a:stCxn id="778" idx="3"/>
                <a:endCxn id="761" idx="3"/>
              </p:cNvCxnSpPr>
              <p:nvPr/>
            </p:nvCxnSpPr>
            <p:spPr>
              <a:xfrm flipH="1">
                <a:off x="29511529" y="6474757"/>
                <a:ext cx="589714" cy="1207946"/>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2" name="Straight Connector 681"/>
              <p:cNvCxnSpPr/>
              <p:nvPr/>
            </p:nvCxnSpPr>
            <p:spPr>
              <a:xfrm>
                <a:off x="29413200" y="10896600"/>
                <a:ext cx="990600" cy="16002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3" name="Straight Connector 682"/>
              <p:cNvCxnSpPr>
                <a:endCxn id="741" idx="0"/>
              </p:cNvCxnSpPr>
              <p:nvPr/>
            </p:nvCxnSpPr>
            <p:spPr>
              <a:xfrm flipH="1">
                <a:off x="26479500" y="10820400"/>
                <a:ext cx="1485900" cy="15240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4" name="Straight Connector 683"/>
              <p:cNvCxnSpPr>
                <a:stCxn id="778" idx="5"/>
                <a:endCxn id="686" idx="5"/>
              </p:cNvCxnSpPr>
              <p:nvPr/>
            </p:nvCxnSpPr>
            <p:spPr>
              <a:xfrm>
                <a:off x="32687557" y="6474757"/>
                <a:ext cx="1405230" cy="106587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5" name="Straight Connector 684"/>
              <p:cNvCxnSpPr>
                <a:endCxn id="706" idx="0"/>
              </p:cNvCxnSpPr>
              <p:nvPr/>
            </p:nvCxnSpPr>
            <p:spPr>
              <a:xfrm>
                <a:off x="34899600" y="10744200"/>
                <a:ext cx="1752600" cy="12192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22631400" y="27736800"/>
              <a:ext cx="4234330" cy="990600"/>
              <a:chOff x="23469600" y="19126200"/>
              <a:chExt cx="16611600" cy="3886200"/>
            </a:xfrm>
            <a:effectLst>
              <a:outerShdw blurRad="50800" dist="38100" dir="2700000" algn="tl" rotWithShape="0">
                <a:srgbClr val="000000">
                  <a:alpha val="43000"/>
                </a:srgbClr>
              </a:outerShdw>
            </a:effectLst>
          </p:grpSpPr>
          <p:sp>
            <p:nvSpPr>
              <p:cNvPr id="598" name="Rectangle 597"/>
              <p:cNvSpPr/>
              <p:nvPr/>
            </p:nvSpPr>
            <p:spPr>
              <a:xfrm>
                <a:off x="23469600" y="19126200"/>
                <a:ext cx="16611600" cy="3886200"/>
              </a:xfrm>
              <a:prstGeom prst="rect">
                <a:avLst/>
              </a:prstGeom>
              <a:solidFill>
                <a:schemeClr val="accent4">
                  <a:lumMod val="20000"/>
                  <a:lumOff val="8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99" name="Group 598"/>
              <p:cNvGrpSpPr/>
              <p:nvPr/>
            </p:nvGrpSpPr>
            <p:grpSpPr>
              <a:xfrm rot="19213453" flipV="1">
                <a:off x="23921782" y="19197381"/>
                <a:ext cx="3707613" cy="3707613"/>
                <a:chOff x="609600" y="19278600"/>
                <a:chExt cx="7848600" cy="7848600"/>
              </a:xfrm>
            </p:grpSpPr>
            <p:sp>
              <p:nvSpPr>
                <p:cNvPr id="655" name="Oval 654"/>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6" name="Oval 655"/>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7" name="Oval 656"/>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8" name="Oval 657"/>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9" name="Oval 658"/>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0" name="Oval 659"/>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1" name="Rectangle 660"/>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62" name="Straight Connector 661"/>
                <p:cNvCxnSpPr>
                  <a:stCxn id="661" idx="0"/>
                  <a:endCxn id="659"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3" name="Straight Connector 662"/>
                <p:cNvCxnSpPr>
                  <a:stCxn id="661" idx="2"/>
                  <a:endCxn id="657"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4" name="Straight Connector 663"/>
                <p:cNvCxnSpPr>
                  <a:stCxn id="661" idx="1"/>
                  <a:endCxn id="656"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5" name="Rectangle 664"/>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66" name="Straight Connector 665"/>
                <p:cNvCxnSpPr>
                  <a:stCxn id="656" idx="2"/>
                  <a:endCxn id="665"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7" name="Straight Connector 666"/>
                <p:cNvCxnSpPr>
                  <a:stCxn id="665" idx="0"/>
                  <a:endCxn id="658"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68" name="Rectangle 667"/>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69" name="Straight Connector 668"/>
                <p:cNvCxnSpPr>
                  <a:stCxn id="668" idx="3"/>
                  <a:endCxn id="659"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0" name="Straight Connector 669"/>
                <p:cNvCxnSpPr>
                  <a:stCxn id="668" idx="0"/>
                  <a:endCxn id="660"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1" name="Straight Connector 670"/>
                <p:cNvCxnSpPr>
                  <a:stCxn id="658" idx="6"/>
                  <a:endCxn id="668"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2" name="Straight Connector 671"/>
                <p:cNvCxnSpPr>
                  <a:stCxn id="668" idx="2"/>
                  <a:endCxn id="656"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73" name="Oval 672"/>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74" name="Straight Connector 673"/>
                <p:cNvCxnSpPr>
                  <a:stCxn id="665" idx="2"/>
                  <a:endCxn id="673"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00" name="Group 599"/>
              <p:cNvGrpSpPr/>
              <p:nvPr/>
            </p:nvGrpSpPr>
            <p:grpSpPr>
              <a:xfrm>
                <a:off x="27965400" y="19202400"/>
                <a:ext cx="3733800" cy="3733800"/>
                <a:chOff x="533400" y="9753600"/>
                <a:chExt cx="7848600" cy="7848600"/>
              </a:xfrm>
            </p:grpSpPr>
            <p:sp>
              <p:nvSpPr>
                <p:cNvPr id="638" name="Oval 637"/>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9" name="Oval 638"/>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0" name="Oval 639"/>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1" name="Oval 640"/>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2" name="Oval 641"/>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3" name="Oval 642"/>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4" name="Rectangle 643"/>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45" name="Straight Connector 644"/>
                <p:cNvCxnSpPr>
                  <a:stCxn id="644" idx="3"/>
                  <a:endCxn id="642"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6" name="Straight Connector 645"/>
                <p:cNvCxnSpPr>
                  <a:stCxn id="644" idx="2"/>
                  <a:endCxn id="640"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7" name="Straight Connector 646"/>
                <p:cNvCxnSpPr>
                  <a:stCxn id="644" idx="1"/>
                  <a:endCxn id="639"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48" name="Rectangle 647"/>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49" name="Straight Connector 648"/>
                <p:cNvCxnSpPr>
                  <a:stCxn id="639" idx="1"/>
                  <a:endCxn id="648"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0" name="Straight Connector 649"/>
                <p:cNvCxnSpPr>
                  <a:stCxn id="648" idx="0"/>
                  <a:endCxn id="641"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51" name="Rectangle 650"/>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52" name="Straight Connector 651"/>
                <p:cNvCxnSpPr>
                  <a:stCxn id="651" idx="3"/>
                  <a:endCxn id="642"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3" name="Straight Connector 652"/>
                <p:cNvCxnSpPr>
                  <a:stCxn id="651" idx="0"/>
                  <a:endCxn id="643"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4" name="Straight Connector 653"/>
                <p:cNvCxnSpPr>
                  <a:stCxn id="641" idx="6"/>
                  <a:endCxn id="651"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01" name="Group 600"/>
              <p:cNvGrpSpPr/>
              <p:nvPr/>
            </p:nvGrpSpPr>
            <p:grpSpPr>
              <a:xfrm>
                <a:off x="32004000" y="19202400"/>
                <a:ext cx="3733800" cy="3733800"/>
                <a:chOff x="381000" y="685800"/>
                <a:chExt cx="7848600" cy="7848600"/>
              </a:xfrm>
            </p:grpSpPr>
            <p:sp>
              <p:nvSpPr>
                <p:cNvPr id="620" name="Oval 619"/>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1" name="Oval 620"/>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2" name="Oval 621"/>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3" name="Oval 622"/>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4" name="Oval 623"/>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5" name="Oval 624"/>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6" name="Rectangle 625"/>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27" name="Straight Connector 626"/>
                <p:cNvCxnSpPr>
                  <a:stCxn id="626" idx="3"/>
                  <a:endCxn id="624"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8" name="Straight Connector 627"/>
                <p:cNvCxnSpPr>
                  <a:stCxn id="626" idx="2"/>
                  <a:endCxn id="622"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a:stCxn id="626" idx="1"/>
                  <a:endCxn id="625"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30" name="Rectangle 629"/>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31" name="Straight Connector 630"/>
                <p:cNvCxnSpPr>
                  <a:stCxn id="621" idx="1"/>
                  <a:endCxn id="630"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a:stCxn id="630" idx="0"/>
                  <a:endCxn id="623"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33" name="Oval 632"/>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4" name="Rectangle 633"/>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35" name="Straight Connector 634"/>
                <p:cNvCxnSpPr>
                  <a:stCxn id="634" idx="3"/>
                  <a:endCxn id="624"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6" name="Straight Connector 635"/>
                <p:cNvCxnSpPr>
                  <a:stCxn id="634" idx="1"/>
                  <a:endCxn id="625"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7" name="Straight Connector 636"/>
                <p:cNvCxnSpPr>
                  <a:endCxn id="633"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02" name="Group 601"/>
              <p:cNvGrpSpPr/>
              <p:nvPr/>
            </p:nvGrpSpPr>
            <p:grpSpPr>
              <a:xfrm rot="15030992" flipH="1">
                <a:off x="36171218" y="19249406"/>
                <a:ext cx="3650061" cy="3650061"/>
                <a:chOff x="533400" y="9753600"/>
                <a:chExt cx="7848600" cy="7848600"/>
              </a:xfrm>
            </p:grpSpPr>
            <p:sp>
              <p:nvSpPr>
                <p:cNvPr id="603" name="Oval 602"/>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4" name="Oval 603"/>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5" name="Oval 604"/>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6" name="Oval 605"/>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7" name="Oval 606"/>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8" name="Oval 607"/>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9" name="Rectangle 608"/>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10" name="Straight Connector 609"/>
                <p:cNvCxnSpPr>
                  <a:stCxn id="609" idx="3"/>
                  <a:endCxn id="607"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a:stCxn id="609" idx="2"/>
                  <a:endCxn id="605"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2" name="Straight Connector 611"/>
                <p:cNvCxnSpPr>
                  <a:stCxn id="609" idx="1"/>
                  <a:endCxn id="604"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3" name="Rectangle 612"/>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14" name="Straight Connector 613"/>
                <p:cNvCxnSpPr>
                  <a:stCxn id="604" idx="1"/>
                  <a:endCxn id="613"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5" name="Straight Connector 614"/>
                <p:cNvCxnSpPr>
                  <a:stCxn id="613" idx="0"/>
                  <a:endCxn id="606"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16" name="Rectangle 615"/>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17" name="Straight Connector 616"/>
                <p:cNvCxnSpPr>
                  <a:stCxn id="616" idx="3"/>
                  <a:endCxn id="607"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8" name="Straight Connector 617"/>
                <p:cNvCxnSpPr>
                  <a:stCxn id="616" idx="0"/>
                  <a:endCxn id="608"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9" name="Straight Connector 618"/>
                <p:cNvCxnSpPr>
                  <a:stCxn id="606" idx="6"/>
                  <a:endCxn id="616"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2" name="Group 81"/>
            <p:cNvGrpSpPr/>
            <p:nvPr/>
          </p:nvGrpSpPr>
          <p:grpSpPr>
            <a:xfrm>
              <a:off x="25831800" y="19964400"/>
              <a:ext cx="1954306" cy="457200"/>
              <a:chOff x="23469600" y="19126200"/>
              <a:chExt cx="16611600" cy="3886200"/>
            </a:xfrm>
            <a:effectLst>
              <a:outerShdw blurRad="50800" dist="38100" dir="2700000" algn="tl" rotWithShape="0">
                <a:srgbClr val="000000">
                  <a:alpha val="43000"/>
                </a:srgbClr>
              </a:outerShdw>
            </a:effectLst>
          </p:grpSpPr>
          <p:sp>
            <p:nvSpPr>
              <p:cNvPr id="521" name="Rectangle 520"/>
              <p:cNvSpPr/>
              <p:nvPr/>
            </p:nvSpPr>
            <p:spPr>
              <a:xfrm>
                <a:off x="23469600" y="19126200"/>
                <a:ext cx="16611600" cy="3886200"/>
              </a:xfrm>
              <a:prstGeom prst="rect">
                <a:avLst/>
              </a:prstGeom>
              <a:solidFill>
                <a:schemeClr val="accent4">
                  <a:lumMod val="20000"/>
                  <a:lumOff val="8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22" name="Group 521"/>
              <p:cNvGrpSpPr/>
              <p:nvPr/>
            </p:nvGrpSpPr>
            <p:grpSpPr>
              <a:xfrm rot="19213453" flipV="1">
                <a:off x="23921782" y="19197381"/>
                <a:ext cx="3707613" cy="3707613"/>
                <a:chOff x="609600" y="19278600"/>
                <a:chExt cx="7848600" cy="7848600"/>
              </a:xfrm>
            </p:grpSpPr>
            <p:sp>
              <p:nvSpPr>
                <p:cNvPr id="578" name="Oval 577"/>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9" name="Oval 578"/>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0" name="Oval 579"/>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1" name="Oval 580"/>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Rectangle 583"/>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85" name="Straight Connector 584"/>
                <p:cNvCxnSpPr>
                  <a:stCxn id="584" idx="0"/>
                  <a:endCxn id="582"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584" idx="2"/>
                  <a:endCxn id="580"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7" name="Straight Connector 586"/>
                <p:cNvCxnSpPr>
                  <a:stCxn id="584" idx="1"/>
                  <a:endCxn id="579"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8" name="Rectangle 587"/>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89" name="Straight Connector 588"/>
                <p:cNvCxnSpPr>
                  <a:stCxn id="579" idx="2"/>
                  <a:endCxn id="588"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a:stCxn id="588" idx="0"/>
                  <a:endCxn id="581"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91" name="Rectangle 590"/>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92" name="Straight Connector 591"/>
                <p:cNvCxnSpPr>
                  <a:stCxn id="591" idx="3"/>
                  <a:endCxn id="582"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591" idx="0"/>
                  <a:endCxn id="583"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81" idx="6"/>
                  <a:endCxn id="591"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5" name="Straight Connector 594"/>
                <p:cNvCxnSpPr>
                  <a:stCxn id="591" idx="2"/>
                  <a:endCxn id="579"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96" name="Oval 595"/>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97" name="Straight Connector 596"/>
                <p:cNvCxnSpPr>
                  <a:stCxn id="588" idx="2"/>
                  <a:endCxn id="596"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3" name="Group 522"/>
              <p:cNvGrpSpPr/>
              <p:nvPr/>
            </p:nvGrpSpPr>
            <p:grpSpPr>
              <a:xfrm>
                <a:off x="27965400" y="19202400"/>
                <a:ext cx="3733800" cy="3733800"/>
                <a:chOff x="533400" y="9753600"/>
                <a:chExt cx="7848600" cy="7848600"/>
              </a:xfrm>
            </p:grpSpPr>
            <p:sp>
              <p:nvSpPr>
                <p:cNvPr id="561" name="Oval 560"/>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3" name="Oval 562"/>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Rectangle 566"/>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8" name="Straight Connector 567"/>
                <p:cNvCxnSpPr>
                  <a:stCxn id="567" idx="3"/>
                  <a:endCxn id="565"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567" idx="2"/>
                  <a:endCxn id="563"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0" name="Straight Connector 569"/>
                <p:cNvCxnSpPr>
                  <a:stCxn id="567" idx="1"/>
                  <a:endCxn id="562"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71" name="Rectangle 570"/>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2" name="Straight Connector 571"/>
                <p:cNvCxnSpPr>
                  <a:stCxn id="562" idx="1"/>
                  <a:endCxn id="571"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3" name="Straight Connector 572"/>
                <p:cNvCxnSpPr>
                  <a:stCxn id="571" idx="0"/>
                  <a:endCxn id="564"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74" name="Rectangle 573"/>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5" name="Straight Connector 574"/>
                <p:cNvCxnSpPr>
                  <a:stCxn id="574" idx="3"/>
                  <a:endCxn id="565"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6" name="Straight Connector 575"/>
                <p:cNvCxnSpPr>
                  <a:stCxn id="574" idx="0"/>
                  <a:endCxn id="566"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7" name="Straight Connector 576"/>
                <p:cNvCxnSpPr>
                  <a:stCxn id="564" idx="6"/>
                  <a:endCxn id="574"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4" name="Group 523"/>
              <p:cNvGrpSpPr/>
              <p:nvPr/>
            </p:nvGrpSpPr>
            <p:grpSpPr>
              <a:xfrm>
                <a:off x="32004000" y="19202400"/>
                <a:ext cx="3733800" cy="3733800"/>
                <a:chOff x="381000" y="685800"/>
                <a:chExt cx="7848600" cy="7848600"/>
              </a:xfrm>
            </p:grpSpPr>
            <p:sp>
              <p:nvSpPr>
                <p:cNvPr id="543" name="Oval 542"/>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4" name="Oval 543"/>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5" name="Oval 544"/>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6" name="Oval 545"/>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7" name="Oval 546"/>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8" name="Oval 547"/>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Rectangle 548"/>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0" name="Straight Connector 549"/>
                <p:cNvCxnSpPr>
                  <a:stCxn id="549" idx="3"/>
                  <a:endCxn id="547"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49" idx="2"/>
                  <a:endCxn id="545"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2" name="Straight Connector 551"/>
                <p:cNvCxnSpPr>
                  <a:stCxn id="549" idx="1"/>
                  <a:endCxn id="548"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53" name="Rectangle 552"/>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4" name="Straight Connector 553"/>
                <p:cNvCxnSpPr>
                  <a:stCxn id="544" idx="1"/>
                  <a:endCxn id="553"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553" idx="0"/>
                  <a:endCxn id="546"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56" name="Oval 555"/>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Rectangle 556"/>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8" name="Straight Connector 557"/>
                <p:cNvCxnSpPr>
                  <a:stCxn id="557" idx="3"/>
                  <a:endCxn id="547"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9" name="Straight Connector 558"/>
                <p:cNvCxnSpPr>
                  <a:stCxn id="557" idx="1"/>
                  <a:endCxn id="548"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0" name="Straight Connector 559"/>
                <p:cNvCxnSpPr>
                  <a:endCxn id="556"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5" name="Group 524"/>
              <p:cNvGrpSpPr/>
              <p:nvPr/>
            </p:nvGrpSpPr>
            <p:grpSpPr>
              <a:xfrm rot="15030992" flipH="1">
                <a:off x="36171218" y="19249406"/>
                <a:ext cx="3650061" cy="3650061"/>
                <a:chOff x="533400" y="9753600"/>
                <a:chExt cx="7848600" cy="7848600"/>
              </a:xfrm>
            </p:grpSpPr>
            <p:sp>
              <p:nvSpPr>
                <p:cNvPr id="526" name="Oval 525"/>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0" name="Oval 529"/>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Rectangle 531"/>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33" name="Straight Connector 532"/>
                <p:cNvCxnSpPr>
                  <a:stCxn id="532" idx="3"/>
                  <a:endCxn id="530"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4" name="Straight Connector 533"/>
                <p:cNvCxnSpPr>
                  <a:stCxn id="532" idx="2"/>
                  <a:endCxn id="528"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5" name="Straight Connector 534"/>
                <p:cNvCxnSpPr>
                  <a:stCxn id="532" idx="1"/>
                  <a:endCxn id="527"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36" name="Rectangle 535"/>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37" name="Straight Connector 536"/>
                <p:cNvCxnSpPr>
                  <a:stCxn id="527" idx="1"/>
                  <a:endCxn id="536"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8" name="Straight Connector 537"/>
                <p:cNvCxnSpPr>
                  <a:stCxn id="536" idx="0"/>
                  <a:endCxn id="529"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39" name="Rectangle 538"/>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40" name="Straight Connector 539"/>
                <p:cNvCxnSpPr>
                  <a:stCxn id="539" idx="3"/>
                  <a:endCxn id="530"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1" name="Straight Connector 540"/>
                <p:cNvCxnSpPr>
                  <a:stCxn id="539" idx="0"/>
                  <a:endCxn id="531"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2" name="Straight Connector 541"/>
                <p:cNvCxnSpPr>
                  <a:stCxn id="529" idx="6"/>
                  <a:endCxn id="539"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3" name="Group 82"/>
            <p:cNvGrpSpPr/>
            <p:nvPr/>
          </p:nvGrpSpPr>
          <p:grpSpPr>
            <a:xfrm>
              <a:off x="23469600" y="19126200"/>
              <a:ext cx="1447800" cy="1447800"/>
              <a:chOff x="609600" y="19278600"/>
              <a:chExt cx="7848600" cy="7848600"/>
            </a:xfrm>
            <a:effectLst>
              <a:outerShdw blurRad="50800" dist="38100" dir="2700000" algn="tl" rotWithShape="0">
                <a:srgbClr val="000000">
                  <a:alpha val="43000"/>
                </a:srgbClr>
              </a:outerShdw>
            </a:effectLst>
          </p:grpSpPr>
          <p:sp>
            <p:nvSpPr>
              <p:cNvPr id="501" name="Oval 500"/>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2" name="Oval 501"/>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3" name="Oval 502"/>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4" name="Oval 503"/>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5" name="Oval 504"/>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6" name="Oval 505"/>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7" name="Rectangle 506"/>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08" name="Straight Connector 507"/>
              <p:cNvCxnSpPr>
                <a:stCxn id="507" idx="0"/>
                <a:endCxn id="505"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9" name="Straight Connector 508"/>
              <p:cNvCxnSpPr>
                <a:stCxn id="507" idx="2"/>
                <a:endCxn id="503"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7" idx="1"/>
                <a:endCxn id="502"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11" name="Rectangle 510"/>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12" name="Straight Connector 511"/>
              <p:cNvCxnSpPr>
                <a:stCxn id="502" idx="2"/>
                <a:endCxn id="511"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3" name="Straight Connector 512"/>
              <p:cNvCxnSpPr>
                <a:stCxn id="511" idx="0"/>
                <a:endCxn id="504"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14" name="Rectangle 513"/>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15" name="Straight Connector 514"/>
              <p:cNvCxnSpPr>
                <a:stCxn id="514" idx="3"/>
                <a:endCxn id="505"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6" name="Straight Connector 515"/>
              <p:cNvCxnSpPr>
                <a:stCxn id="514" idx="0"/>
                <a:endCxn id="506"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04" idx="6"/>
                <a:endCxn id="514"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8" name="Straight Connector 517"/>
              <p:cNvCxnSpPr>
                <a:stCxn id="514" idx="2"/>
                <a:endCxn id="502"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19" name="Oval 518"/>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0" name="Straight Connector 519"/>
              <p:cNvCxnSpPr>
                <a:stCxn id="511" idx="2"/>
                <a:endCxn id="519"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4" name="Group 83"/>
            <p:cNvGrpSpPr/>
            <p:nvPr/>
          </p:nvGrpSpPr>
          <p:grpSpPr>
            <a:xfrm>
              <a:off x="21259800" y="21183600"/>
              <a:ext cx="1447800" cy="1447800"/>
              <a:chOff x="609600" y="19278600"/>
              <a:chExt cx="7848600" cy="7848600"/>
            </a:xfrm>
            <a:effectLst>
              <a:outerShdw blurRad="50800" dist="38100" dir="2700000" algn="tl" rotWithShape="0">
                <a:srgbClr val="000000">
                  <a:alpha val="43000"/>
                </a:srgbClr>
              </a:outerShdw>
            </a:effectLst>
          </p:grpSpPr>
          <p:sp>
            <p:nvSpPr>
              <p:cNvPr id="481" name="Oval 480"/>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2" name="Oval 481"/>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7" name="Rectangle 486"/>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88" name="Straight Connector 487"/>
              <p:cNvCxnSpPr>
                <a:stCxn id="487" idx="0"/>
                <a:endCxn id="485"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9" name="Straight Connector 488"/>
              <p:cNvCxnSpPr>
                <a:stCxn id="487" idx="2"/>
                <a:endCxn id="483"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0" name="Straight Connector 489"/>
              <p:cNvCxnSpPr>
                <a:stCxn id="487" idx="1"/>
                <a:endCxn id="482"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91" name="Rectangle 490"/>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92" name="Straight Connector 491"/>
              <p:cNvCxnSpPr>
                <a:stCxn id="482" idx="2"/>
                <a:endCxn id="491"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3" name="Straight Connector 492"/>
              <p:cNvCxnSpPr>
                <a:stCxn id="491" idx="0"/>
                <a:endCxn id="484"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94" name="Rectangle 493"/>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95" name="Straight Connector 494"/>
              <p:cNvCxnSpPr>
                <a:stCxn id="494" idx="3"/>
                <a:endCxn id="485"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6" name="Straight Connector 495"/>
              <p:cNvCxnSpPr>
                <a:stCxn id="494" idx="0"/>
                <a:endCxn id="486"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7" name="Straight Connector 496"/>
              <p:cNvCxnSpPr>
                <a:stCxn id="484" idx="6"/>
                <a:endCxn id="494"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8" name="Straight Connector 497"/>
              <p:cNvCxnSpPr>
                <a:stCxn id="494" idx="2"/>
                <a:endCxn id="482"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99" name="Oval 498"/>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00" name="Straight Connector 499"/>
              <p:cNvCxnSpPr>
                <a:stCxn id="491" idx="2"/>
                <a:endCxn id="499"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85" name="Left-Right Arrow 84"/>
            <p:cNvSpPr/>
            <p:nvPr/>
          </p:nvSpPr>
          <p:spPr>
            <a:xfrm>
              <a:off x="23545800" y="28270200"/>
              <a:ext cx="2209800" cy="609600"/>
            </a:xfrm>
            <a:prstGeom prst="leftRightArrow">
              <a:avLst/>
            </a:prstGeom>
            <a:solidFill>
              <a:schemeClr val="accent6">
                <a:lumMod val="60000"/>
                <a:lumOff val="40000"/>
              </a:schemeClr>
            </a:solidFill>
            <a:ln>
              <a:solidFill>
                <a:schemeClr val="accent6">
                  <a:lumMod val="75000"/>
                </a:schemeClr>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Circular Arrow 85"/>
            <p:cNvSpPr/>
            <p:nvPr/>
          </p:nvSpPr>
          <p:spPr>
            <a:xfrm flipH="1">
              <a:off x="23774400" y="18745200"/>
              <a:ext cx="2819400" cy="2667000"/>
            </a:xfrm>
            <a:prstGeom prst="circularArrow">
              <a:avLst>
                <a:gd name="adj1" fmla="val 5279"/>
                <a:gd name="adj2" fmla="val 1165585"/>
                <a:gd name="adj3" fmla="val 16847254"/>
                <a:gd name="adj4" fmla="val 11161957"/>
                <a:gd name="adj5" fmla="val 6980"/>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87" name="Group 86"/>
            <p:cNvGrpSpPr/>
            <p:nvPr/>
          </p:nvGrpSpPr>
          <p:grpSpPr>
            <a:xfrm>
              <a:off x="26060400" y="15316200"/>
              <a:ext cx="1954306" cy="457200"/>
              <a:chOff x="23469600" y="19126200"/>
              <a:chExt cx="16611600" cy="3886200"/>
            </a:xfrm>
            <a:effectLst>
              <a:outerShdw blurRad="50800" dist="38100" dir="2700000" algn="tl" rotWithShape="0">
                <a:srgbClr val="000000">
                  <a:alpha val="43000"/>
                </a:srgbClr>
              </a:outerShdw>
            </a:effectLst>
          </p:grpSpPr>
          <p:sp>
            <p:nvSpPr>
              <p:cNvPr id="404" name="Rectangle 403"/>
              <p:cNvSpPr/>
              <p:nvPr/>
            </p:nvSpPr>
            <p:spPr>
              <a:xfrm>
                <a:off x="23469600" y="19126200"/>
                <a:ext cx="16611600" cy="3886200"/>
              </a:xfrm>
              <a:prstGeom prst="rect">
                <a:avLst/>
              </a:prstGeom>
              <a:solidFill>
                <a:schemeClr val="accent4">
                  <a:lumMod val="20000"/>
                  <a:lumOff val="8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05" name="Group 404"/>
              <p:cNvGrpSpPr/>
              <p:nvPr/>
            </p:nvGrpSpPr>
            <p:grpSpPr>
              <a:xfrm rot="19213453" flipV="1">
                <a:off x="23921782" y="19197381"/>
                <a:ext cx="3707613" cy="3707613"/>
                <a:chOff x="609600" y="19278600"/>
                <a:chExt cx="7848600" cy="7848600"/>
              </a:xfrm>
            </p:grpSpPr>
            <p:sp>
              <p:nvSpPr>
                <p:cNvPr id="461" name="Oval 460"/>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2" name="Oval 461"/>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3" name="Oval 462"/>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4" name="Oval 463"/>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5" name="Oval 464"/>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6" name="Oval 465"/>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7" name="Rectangle 466"/>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68" name="Straight Connector 467"/>
                <p:cNvCxnSpPr>
                  <a:stCxn id="467" idx="0"/>
                  <a:endCxn id="465"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a:stCxn id="467" idx="2"/>
                  <a:endCxn id="463"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a:stCxn id="467" idx="1"/>
                  <a:endCxn id="462"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71" name="Rectangle 470"/>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72" name="Straight Connector 471"/>
                <p:cNvCxnSpPr>
                  <a:stCxn id="462" idx="2"/>
                  <a:endCxn id="471"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a:stCxn id="471" idx="0"/>
                  <a:endCxn id="464"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74" name="Rectangle 473"/>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75" name="Straight Connector 474"/>
                <p:cNvCxnSpPr>
                  <a:stCxn id="474" idx="3"/>
                  <a:endCxn id="465"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475"/>
                <p:cNvCxnSpPr>
                  <a:stCxn id="474" idx="0"/>
                  <a:endCxn id="466"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7" name="Straight Connector 476"/>
                <p:cNvCxnSpPr>
                  <a:stCxn id="464" idx="6"/>
                  <a:endCxn id="474"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8" name="Straight Connector 477"/>
                <p:cNvCxnSpPr>
                  <a:stCxn id="474" idx="2"/>
                  <a:endCxn id="462"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79" name="Oval 478"/>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80" name="Straight Connector 479"/>
                <p:cNvCxnSpPr>
                  <a:stCxn id="471" idx="2"/>
                  <a:endCxn id="479"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06" name="Group 405"/>
              <p:cNvGrpSpPr/>
              <p:nvPr/>
            </p:nvGrpSpPr>
            <p:grpSpPr>
              <a:xfrm>
                <a:off x="27965400" y="19202400"/>
                <a:ext cx="3733800" cy="3733800"/>
                <a:chOff x="533400" y="9753600"/>
                <a:chExt cx="7848600" cy="7848600"/>
              </a:xfrm>
            </p:grpSpPr>
            <p:sp>
              <p:nvSpPr>
                <p:cNvPr id="444" name="Oval 443"/>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5" name="Oval 444"/>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6" name="Oval 445"/>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7" name="Oval 446"/>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8" name="Oval 447"/>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9" name="Oval 448"/>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0" name="Rectangle 449"/>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51" name="Straight Connector 450"/>
                <p:cNvCxnSpPr>
                  <a:stCxn id="450" idx="3"/>
                  <a:endCxn id="448"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a:stCxn id="450" idx="2"/>
                  <a:endCxn id="446"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p:cNvCxnSpPr>
                  <a:stCxn id="450" idx="1"/>
                  <a:endCxn id="445"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54" name="Rectangle 453"/>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55" name="Straight Connector 454"/>
                <p:cNvCxnSpPr>
                  <a:stCxn id="445" idx="1"/>
                  <a:endCxn id="454"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a:stCxn id="454" idx="0"/>
                  <a:endCxn id="447"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57" name="Rectangle 456"/>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58" name="Straight Connector 457"/>
                <p:cNvCxnSpPr>
                  <a:stCxn id="457" idx="3"/>
                  <a:endCxn id="448"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a:stCxn id="457" idx="0"/>
                  <a:endCxn id="449"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a:stCxn id="447" idx="6"/>
                  <a:endCxn id="457"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07" name="Group 406"/>
              <p:cNvGrpSpPr/>
              <p:nvPr/>
            </p:nvGrpSpPr>
            <p:grpSpPr>
              <a:xfrm>
                <a:off x="32004000" y="19202400"/>
                <a:ext cx="3733800" cy="3733800"/>
                <a:chOff x="381000" y="685800"/>
                <a:chExt cx="7848600" cy="7848600"/>
              </a:xfrm>
            </p:grpSpPr>
            <p:sp>
              <p:nvSpPr>
                <p:cNvPr id="426" name="Oval 425"/>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7" name="Oval 426"/>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8" name="Oval 427"/>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9" name="Oval 428"/>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0" name="Oval 429"/>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1" name="Oval 430"/>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2" name="Rectangle 431"/>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3" name="Straight Connector 432"/>
                <p:cNvCxnSpPr>
                  <a:stCxn id="432" idx="3"/>
                  <a:endCxn id="430"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a:stCxn id="432" idx="2"/>
                  <a:endCxn id="428"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p:cNvCxnSpPr>
                  <a:stCxn id="432" idx="1"/>
                  <a:endCxn id="431"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36" name="Rectangle 435"/>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7" name="Straight Connector 436"/>
                <p:cNvCxnSpPr>
                  <a:stCxn id="427" idx="1"/>
                  <a:endCxn id="436"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a:stCxn id="436" idx="0"/>
                  <a:endCxn id="429"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39" name="Oval 438"/>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0" name="Rectangle 439"/>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41" name="Straight Connector 440"/>
                <p:cNvCxnSpPr>
                  <a:stCxn id="440" idx="3"/>
                  <a:endCxn id="430"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2" name="Straight Connector 441"/>
                <p:cNvCxnSpPr>
                  <a:stCxn id="440" idx="1"/>
                  <a:endCxn id="431"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3" name="Straight Connector 442"/>
                <p:cNvCxnSpPr>
                  <a:endCxn id="439"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08" name="Group 407"/>
              <p:cNvGrpSpPr/>
              <p:nvPr/>
            </p:nvGrpSpPr>
            <p:grpSpPr>
              <a:xfrm rot="15030992" flipH="1">
                <a:off x="36171218" y="19249406"/>
                <a:ext cx="3650061" cy="3650061"/>
                <a:chOff x="533400" y="9753600"/>
                <a:chExt cx="7848600" cy="7848600"/>
              </a:xfrm>
            </p:grpSpPr>
            <p:sp>
              <p:nvSpPr>
                <p:cNvPr id="409" name="Oval 408"/>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0" name="Oval 409"/>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1" name="Oval 410"/>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2" name="Oval 411"/>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3" name="Oval 412"/>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4" name="Oval 413"/>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5" name="Rectangle 414"/>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16" name="Straight Connector 415"/>
                <p:cNvCxnSpPr>
                  <a:stCxn id="415" idx="3"/>
                  <a:endCxn id="413"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a:stCxn id="415" idx="2"/>
                  <a:endCxn id="411"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a:stCxn id="415" idx="1"/>
                  <a:endCxn id="410"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19" name="Rectangle 418"/>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20" name="Straight Connector 419"/>
                <p:cNvCxnSpPr>
                  <a:stCxn id="410" idx="1"/>
                  <a:endCxn id="419"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a:stCxn id="419" idx="0"/>
                  <a:endCxn id="412"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22" name="Rectangle 421"/>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23" name="Straight Connector 422"/>
                <p:cNvCxnSpPr>
                  <a:stCxn id="422" idx="3"/>
                  <a:endCxn id="413"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a:stCxn id="422" idx="0"/>
                  <a:endCxn id="414"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a:stCxn id="412" idx="6"/>
                  <a:endCxn id="422"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88" name="Striped Right Arrow 87"/>
            <p:cNvSpPr/>
            <p:nvPr/>
          </p:nvSpPr>
          <p:spPr>
            <a:xfrm>
              <a:off x="24841200" y="15316200"/>
              <a:ext cx="1143000" cy="533400"/>
            </a:xfrm>
            <a:prstGeom prst="stripedRightArrow">
              <a:avLst>
                <a:gd name="adj1" fmla="val 43651"/>
                <a:gd name="adj2" fmla="val 46825"/>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Rectangle 88"/>
            <p:cNvSpPr/>
            <p:nvPr/>
          </p:nvSpPr>
          <p:spPr>
            <a:xfrm>
              <a:off x="23393400" y="21259800"/>
              <a:ext cx="1447800" cy="1371600"/>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0" name="Group 89"/>
            <p:cNvGrpSpPr/>
            <p:nvPr/>
          </p:nvGrpSpPr>
          <p:grpSpPr>
            <a:xfrm>
              <a:off x="25527000" y="20954997"/>
              <a:ext cx="2057400" cy="576072"/>
              <a:chOff x="25755600" y="21183600"/>
              <a:chExt cx="2286000" cy="640080"/>
            </a:xfrm>
          </p:grpSpPr>
          <p:sp>
            <p:nvSpPr>
              <p:cNvPr id="400" name="TextBox 399"/>
              <p:cNvSpPr txBox="1"/>
              <p:nvPr/>
            </p:nvSpPr>
            <p:spPr>
              <a:xfrm>
                <a:off x="25755600" y="21183600"/>
                <a:ext cx="2286000" cy="512961"/>
              </a:xfrm>
              <a:prstGeom prst="rect">
                <a:avLst/>
              </a:prstGeom>
              <a:solidFill>
                <a:schemeClr val="bg1">
                  <a:lumMod val="85000"/>
                  <a:alpha val="50000"/>
                </a:schemeClr>
              </a:solidFill>
              <a:effectLst>
                <a:outerShdw blurRad="50800" dist="38100" dir="2700000" algn="tl" rotWithShape="0">
                  <a:srgbClr val="000000">
                    <a:alpha val="43000"/>
                  </a:srgbClr>
                </a:outerShdw>
              </a:effectLst>
            </p:spPr>
            <p:txBody>
              <a:bodyPr wrap="square" rtlCol="0">
                <a:spAutoFit/>
              </a:bodyPr>
              <a:lstStyle/>
              <a:p>
                <a:pPr algn="r"/>
                <a:r>
                  <a:rPr lang="en-US" sz="2400" cap="small" dirty="0" smtClean="0">
                    <a:latin typeface="Times New Roman"/>
                    <a:cs typeface="Times New Roman"/>
                  </a:rPr>
                  <a:t>AllSol</a:t>
                </a:r>
                <a:endParaRPr lang="en-US" sz="3600" cap="small" dirty="0">
                  <a:latin typeface="Times New Roman"/>
                  <a:cs typeface="Times New Roman"/>
                </a:endParaRPr>
              </a:p>
            </p:txBody>
          </p:sp>
          <p:grpSp>
            <p:nvGrpSpPr>
              <p:cNvPr id="401" name="Group 400"/>
              <p:cNvGrpSpPr/>
              <p:nvPr/>
            </p:nvGrpSpPr>
            <p:grpSpPr>
              <a:xfrm>
                <a:off x="25755600" y="21183600"/>
                <a:ext cx="640080" cy="640080"/>
                <a:chOff x="6154058" y="22479000"/>
                <a:chExt cx="3276599" cy="3276600"/>
              </a:xfrm>
            </p:grpSpPr>
            <p:sp>
              <p:nvSpPr>
                <p:cNvPr id="402" name="Rounded Rectangle 401"/>
                <p:cNvSpPr/>
                <p:nvPr/>
              </p:nvSpPr>
              <p:spPr>
                <a:xfrm>
                  <a:off x="6154058" y="22479000"/>
                  <a:ext cx="3276599" cy="3276600"/>
                </a:xfrm>
                <a:prstGeom prst="roundRect">
                  <a:avLst/>
                </a:prstGeom>
                <a:gradFill flip="none" rotWithShape="1">
                  <a:gsLst>
                    <a:gs pos="80000">
                      <a:schemeClr val="tx2">
                        <a:lumMod val="60000"/>
                        <a:lumOff val="40000"/>
                        <a:alpha val="20000"/>
                      </a:schemeClr>
                    </a:gs>
                    <a:gs pos="100000">
                      <a:srgbClr val="FFFFFF">
                        <a:alpha val="20000"/>
                      </a:srgbClr>
                    </a:gs>
                  </a:gsLst>
                  <a:path path="rect">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03" name="Picture 402" descr="allsolutions.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3834" y="22631400"/>
                  <a:ext cx="2134233" cy="2448094"/>
                </a:xfrm>
                <a:prstGeom prst="rect">
                  <a:avLst/>
                </a:prstGeom>
              </p:spPr>
            </p:pic>
          </p:grpSp>
        </p:grpSp>
        <p:grpSp>
          <p:nvGrpSpPr>
            <p:cNvPr id="91" name="Group 90"/>
            <p:cNvGrpSpPr/>
            <p:nvPr/>
          </p:nvGrpSpPr>
          <p:grpSpPr>
            <a:xfrm>
              <a:off x="25527000" y="21564600"/>
              <a:ext cx="2057400" cy="576072"/>
              <a:chOff x="27355800" y="21717004"/>
              <a:chExt cx="2057400" cy="576072"/>
            </a:xfrm>
          </p:grpSpPr>
          <p:sp>
            <p:nvSpPr>
              <p:cNvPr id="396" name="TextBox 395"/>
              <p:cNvSpPr txBox="1"/>
              <p:nvPr/>
            </p:nvSpPr>
            <p:spPr>
              <a:xfrm>
                <a:off x="27355800" y="21717014"/>
                <a:ext cx="2057400" cy="461665"/>
              </a:xfrm>
              <a:prstGeom prst="rect">
                <a:avLst/>
              </a:prstGeom>
              <a:solidFill>
                <a:schemeClr val="bg1">
                  <a:lumMod val="85000"/>
                  <a:alpha val="50000"/>
                </a:schemeClr>
              </a:solidFill>
              <a:effectLst>
                <a:outerShdw blurRad="50800" dist="38100" dir="2700000" algn="tl" rotWithShape="0">
                  <a:srgbClr val="000000">
                    <a:alpha val="43000"/>
                  </a:srgbClr>
                </a:outerShdw>
              </a:effectLst>
            </p:spPr>
            <p:txBody>
              <a:bodyPr wrap="square" rtlCol="0">
                <a:spAutoFit/>
              </a:bodyPr>
              <a:lstStyle/>
              <a:p>
                <a:pPr algn="r"/>
                <a:r>
                  <a:rPr lang="en-US" sz="2400" cap="small" dirty="0" smtClean="0">
                    <a:latin typeface="Times New Roman"/>
                    <a:cs typeface="Times New Roman"/>
                  </a:rPr>
                  <a:t>PerTuple</a:t>
                </a:r>
                <a:endParaRPr lang="en-US" sz="3600" cap="small" dirty="0">
                  <a:latin typeface="Times New Roman"/>
                  <a:cs typeface="Times New Roman"/>
                </a:endParaRPr>
              </a:p>
            </p:txBody>
          </p:sp>
          <p:grpSp>
            <p:nvGrpSpPr>
              <p:cNvPr id="397" name="Group 396"/>
              <p:cNvGrpSpPr/>
              <p:nvPr/>
            </p:nvGrpSpPr>
            <p:grpSpPr>
              <a:xfrm>
                <a:off x="27355800" y="21717004"/>
                <a:ext cx="576072" cy="576072"/>
                <a:chOff x="1485900" y="22517100"/>
                <a:chExt cx="3276600" cy="3276600"/>
              </a:xfrm>
            </p:grpSpPr>
            <p:sp>
              <p:nvSpPr>
                <p:cNvPr id="398" name="Rounded Rectangle 397"/>
                <p:cNvSpPr/>
                <p:nvPr/>
              </p:nvSpPr>
              <p:spPr>
                <a:xfrm>
                  <a:off x="1485900" y="22517100"/>
                  <a:ext cx="3276600" cy="3276600"/>
                </a:xfrm>
                <a:prstGeom prst="roundRect">
                  <a:avLst/>
                </a:prstGeom>
                <a:gradFill flip="none" rotWithShape="1">
                  <a:gsLst>
                    <a:gs pos="80000">
                      <a:schemeClr val="tx2">
                        <a:lumMod val="60000"/>
                        <a:lumOff val="40000"/>
                        <a:alpha val="20000"/>
                      </a:schemeClr>
                    </a:gs>
                    <a:gs pos="100000">
                      <a:srgbClr val="FFFFFF">
                        <a:alpha val="20000"/>
                      </a:srgbClr>
                    </a:gs>
                  </a:gsLst>
                  <a:path path="rect">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99" name="Picture 398" descr="pertuple.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3" y="22755227"/>
                  <a:ext cx="2562373" cy="2242080"/>
                </a:xfrm>
                <a:prstGeom prst="rect">
                  <a:avLst/>
                </a:prstGeom>
              </p:spPr>
            </p:pic>
          </p:grpSp>
        </p:grpSp>
        <p:grpSp>
          <p:nvGrpSpPr>
            <p:cNvPr id="92" name="Group 91"/>
            <p:cNvGrpSpPr/>
            <p:nvPr/>
          </p:nvGrpSpPr>
          <p:grpSpPr>
            <a:xfrm>
              <a:off x="25527000" y="22174182"/>
              <a:ext cx="2057400" cy="464820"/>
              <a:chOff x="27279600" y="22783800"/>
              <a:chExt cx="2286000" cy="516467"/>
            </a:xfrm>
          </p:grpSpPr>
          <p:sp>
            <p:nvSpPr>
              <p:cNvPr id="394" name="TextBox 393"/>
              <p:cNvSpPr txBox="1"/>
              <p:nvPr/>
            </p:nvSpPr>
            <p:spPr>
              <a:xfrm>
                <a:off x="27279600" y="22783800"/>
                <a:ext cx="2286000" cy="512961"/>
              </a:xfrm>
              <a:prstGeom prst="rect">
                <a:avLst/>
              </a:prstGeom>
              <a:solidFill>
                <a:schemeClr val="bg1">
                  <a:lumMod val="85000"/>
                  <a:alpha val="50000"/>
                </a:schemeClr>
              </a:solidFill>
              <a:effectLst>
                <a:outerShdw blurRad="50800" dist="38100" dir="2700000" algn="tl" rotWithShape="0">
                  <a:srgbClr val="000000">
                    <a:alpha val="43000"/>
                  </a:srgbClr>
                </a:outerShdw>
              </a:effectLst>
            </p:spPr>
            <p:txBody>
              <a:bodyPr wrap="square" rtlCol="0">
                <a:spAutoFit/>
              </a:bodyPr>
              <a:lstStyle/>
              <a:p>
                <a:pPr algn="r"/>
                <a:r>
                  <a:rPr lang="en-US" sz="2400" cap="small" dirty="0" smtClean="0">
                    <a:latin typeface="Times New Roman"/>
                    <a:cs typeface="Times New Roman"/>
                  </a:rPr>
                  <a:t>Neither</a:t>
                </a:r>
                <a:endParaRPr lang="en-US" sz="3600" cap="small" dirty="0">
                  <a:latin typeface="Times New Roman"/>
                  <a:cs typeface="Times New Roman"/>
                </a:endParaRPr>
              </a:p>
            </p:txBody>
          </p:sp>
          <p:sp>
            <p:nvSpPr>
              <p:cNvPr id="395" name="&quot;No&quot; Symbol 394"/>
              <p:cNvSpPr/>
              <p:nvPr/>
            </p:nvSpPr>
            <p:spPr>
              <a:xfrm>
                <a:off x="27355800" y="22783800"/>
                <a:ext cx="516467" cy="516467"/>
              </a:xfrm>
              <a:prstGeom prst="noSmoking">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cxnSp>
          <p:nvCxnSpPr>
            <p:cNvPr id="93" name="Straight Arrow Connector 92"/>
            <p:cNvCxnSpPr>
              <a:stCxn id="481" idx="6"/>
              <a:endCxn id="89" idx="1"/>
            </p:cNvCxnSpPr>
            <p:nvPr/>
          </p:nvCxnSpPr>
          <p:spPr>
            <a:xfrm>
              <a:off x="22707600" y="21907500"/>
              <a:ext cx="685800" cy="38100"/>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89" idx="3"/>
              <a:endCxn id="402" idx="1"/>
            </p:cNvCxnSpPr>
            <p:nvPr/>
          </p:nvCxnSpPr>
          <p:spPr>
            <a:xfrm flipV="1">
              <a:off x="24841200" y="21243036"/>
              <a:ext cx="685800" cy="702564"/>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89" idx="3"/>
              <a:endCxn id="399" idx="1"/>
            </p:cNvCxnSpPr>
            <p:nvPr/>
          </p:nvCxnSpPr>
          <p:spPr>
            <a:xfrm flipV="1">
              <a:off x="24841200" y="21803561"/>
              <a:ext cx="692499" cy="142039"/>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89" idx="3"/>
            </p:cNvCxnSpPr>
            <p:nvPr/>
          </p:nvCxnSpPr>
          <p:spPr>
            <a:xfrm>
              <a:off x="24841200" y="21945600"/>
              <a:ext cx="685800" cy="609600"/>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97" name="Group 96"/>
            <p:cNvGrpSpPr/>
            <p:nvPr/>
          </p:nvGrpSpPr>
          <p:grpSpPr>
            <a:xfrm>
              <a:off x="25146000" y="23241000"/>
              <a:ext cx="1447800" cy="1447800"/>
              <a:chOff x="609600" y="19278600"/>
              <a:chExt cx="7848600" cy="7848600"/>
            </a:xfrm>
            <a:effectLst>
              <a:outerShdw blurRad="50800" dist="38100" dir="2700000" algn="tl" rotWithShape="0">
                <a:srgbClr val="000000">
                  <a:alpha val="43000"/>
                </a:srgbClr>
              </a:outerShdw>
            </a:effectLst>
          </p:grpSpPr>
          <p:sp>
            <p:nvSpPr>
              <p:cNvPr id="374" name="Oval 373"/>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5" name="Oval 374"/>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6" name="Oval 375"/>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7" name="Oval 376"/>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 name="Oval 377"/>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9" name="Oval 378"/>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0" name="Rectangle 379"/>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1" name="Straight Connector 380"/>
              <p:cNvCxnSpPr>
                <a:stCxn id="380" idx="0"/>
                <a:endCxn id="378"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a:stCxn id="380" idx="2"/>
                <a:endCxn id="376"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0" idx="1"/>
                <a:endCxn id="375"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84" name="Rectangle 383"/>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5" name="Straight Connector 384"/>
              <p:cNvCxnSpPr>
                <a:stCxn id="375" idx="2"/>
                <a:endCxn id="384"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a:stCxn id="384" idx="0"/>
                <a:endCxn id="377"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87" name="Rectangle 386"/>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8" name="Straight Connector 387"/>
              <p:cNvCxnSpPr>
                <a:stCxn id="387" idx="3"/>
                <a:endCxn id="378"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a:stCxn id="387" idx="0"/>
                <a:endCxn id="379"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77" idx="6"/>
                <a:endCxn id="387"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7" idx="2"/>
                <a:endCxn id="375"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2" name="Oval 391"/>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93" name="Straight Connector 392"/>
              <p:cNvCxnSpPr>
                <a:stCxn id="384" idx="2"/>
                <a:endCxn id="392"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98" name="Group 97"/>
            <p:cNvGrpSpPr/>
            <p:nvPr/>
          </p:nvGrpSpPr>
          <p:grpSpPr>
            <a:xfrm>
              <a:off x="25298400" y="23317200"/>
              <a:ext cx="1111192" cy="1267291"/>
              <a:chOff x="25298400" y="23317200"/>
              <a:chExt cx="1111192" cy="1267291"/>
            </a:xfrm>
          </p:grpSpPr>
          <p:sp>
            <p:nvSpPr>
              <p:cNvPr id="370" name="Moon 369"/>
              <p:cNvSpPr/>
              <p:nvPr/>
            </p:nvSpPr>
            <p:spPr>
              <a:xfrm rot="10800000">
                <a:off x="26060400" y="23317200"/>
                <a:ext cx="349192" cy="1267291"/>
              </a:xfrm>
              <a:prstGeom prst="moon">
                <a:avLst>
                  <a:gd name="adj" fmla="val 32850"/>
                </a:avLst>
              </a:prstGeom>
              <a:gradFill>
                <a:gsLst>
                  <a:gs pos="0">
                    <a:schemeClr val="accent2">
                      <a:alpha val="70000"/>
                    </a:schemeClr>
                  </a:gs>
                  <a:gs pos="80000">
                    <a:schemeClr val="accent2">
                      <a:alpha val="0"/>
                    </a:schemeClr>
                  </a:gs>
                  <a:gs pos="100000">
                    <a:schemeClr val="accent2">
                      <a:alpha val="0"/>
                    </a:schemeClr>
                  </a:gs>
                </a:gsLst>
                <a:lin ang="0" scaled="0"/>
              </a:gradFill>
              <a:ln>
                <a:gradFill flip="none" rotWithShape="1">
                  <a:gsLst>
                    <a:gs pos="0">
                      <a:schemeClr val="accent2"/>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 name="Moon 370"/>
              <p:cNvSpPr/>
              <p:nvPr/>
            </p:nvSpPr>
            <p:spPr>
              <a:xfrm rot="10800000">
                <a:off x="25831800" y="23517691"/>
                <a:ext cx="349192" cy="866308"/>
              </a:xfrm>
              <a:prstGeom prst="moon">
                <a:avLst>
                  <a:gd name="adj" fmla="val 32850"/>
                </a:avLst>
              </a:prstGeom>
              <a:gradFill>
                <a:gsLst>
                  <a:gs pos="0">
                    <a:schemeClr val="accent2">
                      <a:alpha val="70000"/>
                    </a:schemeClr>
                  </a:gs>
                  <a:gs pos="80000">
                    <a:schemeClr val="accent2">
                      <a:alpha val="0"/>
                    </a:schemeClr>
                  </a:gs>
                  <a:gs pos="100000">
                    <a:schemeClr val="accent2">
                      <a:alpha val="0"/>
                    </a:schemeClr>
                  </a:gs>
                </a:gsLst>
                <a:lin ang="0" scaled="0"/>
              </a:gradFill>
              <a:ln>
                <a:gradFill flip="none" rotWithShape="1">
                  <a:gsLst>
                    <a:gs pos="0">
                      <a:schemeClr val="accent2"/>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 name="Moon 371"/>
              <p:cNvSpPr/>
              <p:nvPr/>
            </p:nvSpPr>
            <p:spPr>
              <a:xfrm rot="10800000">
                <a:off x="25603200" y="23726308"/>
                <a:ext cx="349192" cy="505292"/>
              </a:xfrm>
              <a:prstGeom prst="moon">
                <a:avLst>
                  <a:gd name="adj" fmla="val 32850"/>
                </a:avLst>
              </a:prstGeom>
              <a:gradFill>
                <a:gsLst>
                  <a:gs pos="0">
                    <a:schemeClr val="accent2">
                      <a:alpha val="70000"/>
                    </a:schemeClr>
                  </a:gs>
                  <a:gs pos="80000">
                    <a:schemeClr val="accent2">
                      <a:alpha val="0"/>
                    </a:schemeClr>
                  </a:gs>
                  <a:gs pos="100000">
                    <a:schemeClr val="accent2">
                      <a:alpha val="0"/>
                    </a:schemeClr>
                  </a:gs>
                </a:gsLst>
                <a:lin ang="0" scaled="0"/>
              </a:gradFill>
              <a:ln>
                <a:gradFill flip="none" rotWithShape="1">
                  <a:gsLst>
                    <a:gs pos="0">
                      <a:schemeClr val="accent2"/>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3" name="Moon 372"/>
              <p:cNvSpPr/>
              <p:nvPr/>
            </p:nvSpPr>
            <p:spPr>
              <a:xfrm rot="10800000">
                <a:off x="25298400" y="23850600"/>
                <a:ext cx="349192" cy="256708"/>
              </a:xfrm>
              <a:prstGeom prst="moon">
                <a:avLst>
                  <a:gd name="adj" fmla="val 32850"/>
                </a:avLst>
              </a:prstGeom>
              <a:gradFill>
                <a:gsLst>
                  <a:gs pos="0">
                    <a:schemeClr val="accent2">
                      <a:alpha val="70000"/>
                    </a:schemeClr>
                  </a:gs>
                  <a:gs pos="80000">
                    <a:schemeClr val="accent2">
                      <a:alpha val="0"/>
                    </a:schemeClr>
                  </a:gs>
                  <a:gs pos="100000">
                    <a:schemeClr val="accent2">
                      <a:alpha val="0"/>
                    </a:schemeClr>
                  </a:gs>
                </a:gsLst>
                <a:lin ang="0" scaled="0"/>
              </a:gradFill>
              <a:ln>
                <a:gradFill flip="none" rotWithShape="1">
                  <a:gsLst>
                    <a:gs pos="0">
                      <a:schemeClr val="accent2"/>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9" name="Group 98"/>
            <p:cNvGrpSpPr/>
            <p:nvPr/>
          </p:nvGrpSpPr>
          <p:grpSpPr>
            <a:xfrm>
              <a:off x="25069800" y="25298400"/>
              <a:ext cx="1524000" cy="1374623"/>
              <a:chOff x="24688800" y="3352800"/>
              <a:chExt cx="13944600" cy="12577802"/>
            </a:xfrm>
            <a:effectLst/>
          </p:grpSpPr>
          <p:grpSp>
            <p:nvGrpSpPr>
              <p:cNvPr id="249" name="Group 248"/>
              <p:cNvGrpSpPr/>
              <p:nvPr/>
            </p:nvGrpSpPr>
            <p:grpSpPr>
              <a:xfrm>
                <a:off x="29565600" y="3352800"/>
                <a:ext cx="3657600" cy="3657600"/>
                <a:chOff x="381000" y="685800"/>
                <a:chExt cx="7848600" cy="7848600"/>
              </a:xfrm>
            </p:grpSpPr>
            <p:sp>
              <p:nvSpPr>
                <p:cNvPr id="352" name="Oval 351"/>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3" name="Oval 352"/>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 name="Oval 353"/>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5" name="Oval 354"/>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 name="Oval 355"/>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 name="Oval 356"/>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8" name="Rectangle 357"/>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9" name="Straight Connector 358"/>
                <p:cNvCxnSpPr>
                  <a:stCxn id="358" idx="3"/>
                  <a:endCxn id="356"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a:stCxn id="358" idx="2"/>
                  <a:endCxn id="354"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a:stCxn id="358" idx="1"/>
                  <a:endCxn id="357"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62" name="Rectangle 361"/>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3" name="Straight Connector 362"/>
                <p:cNvCxnSpPr>
                  <a:stCxn id="353" idx="1"/>
                  <a:endCxn id="362"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a:stCxn id="362" idx="0"/>
                  <a:endCxn id="355"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65" name="Oval 364"/>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6" name="Rectangle 365"/>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7" name="Straight Connector 366"/>
                <p:cNvCxnSpPr>
                  <a:stCxn id="366" idx="3"/>
                  <a:endCxn id="356"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66" idx="1"/>
                  <a:endCxn id="357"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p:cNvCxnSpPr>
                  <a:endCxn id="365"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50" name="Group 249"/>
              <p:cNvGrpSpPr/>
              <p:nvPr/>
            </p:nvGrpSpPr>
            <p:grpSpPr>
              <a:xfrm rot="15030992" flipH="1">
                <a:off x="26938278" y="7507279"/>
                <a:ext cx="3597011" cy="3597011"/>
                <a:chOff x="533400" y="9753600"/>
                <a:chExt cx="7848600" cy="7848600"/>
              </a:xfrm>
            </p:grpSpPr>
            <p:sp>
              <p:nvSpPr>
                <p:cNvPr id="335" name="Oval 334"/>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6" name="Oval 335"/>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 name="Oval 336"/>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8" name="Oval 337"/>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9" name="Oval 338"/>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0" name="Oval 339"/>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1" name="Rectangle 340"/>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2" name="Straight Connector 341"/>
                <p:cNvCxnSpPr>
                  <a:stCxn id="341" idx="3"/>
                  <a:endCxn id="339"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a:stCxn id="341" idx="2"/>
                  <a:endCxn id="337"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a:stCxn id="341" idx="1"/>
                  <a:endCxn id="336"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45" name="Rectangle 344"/>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6" name="Straight Connector 345"/>
                <p:cNvCxnSpPr>
                  <a:stCxn id="336" idx="1"/>
                  <a:endCxn id="345"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45" idx="0"/>
                  <a:endCxn id="338"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48" name="Rectangle 347"/>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9" name="Straight Connector 348"/>
                <p:cNvCxnSpPr>
                  <a:stCxn id="348" idx="3"/>
                  <a:endCxn id="339"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a:stCxn id="348" idx="0"/>
                  <a:endCxn id="340"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a:stCxn id="338" idx="6"/>
                  <a:endCxn id="348"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51" name="Group 250"/>
              <p:cNvGrpSpPr/>
              <p:nvPr/>
            </p:nvGrpSpPr>
            <p:grpSpPr>
              <a:xfrm>
                <a:off x="24688800" y="12344400"/>
                <a:ext cx="3581400" cy="3581400"/>
                <a:chOff x="609600" y="19278600"/>
                <a:chExt cx="7848600" cy="7848600"/>
              </a:xfrm>
            </p:grpSpPr>
            <p:sp>
              <p:nvSpPr>
                <p:cNvPr id="315" name="Oval 314"/>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6" name="Oval 315"/>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7" name="Oval 316"/>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8" name="Oval 317"/>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9" name="Oval 318"/>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 name="Oval 319"/>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 name="Rectangle 320"/>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2" name="Straight Connector 321"/>
                <p:cNvCxnSpPr>
                  <a:stCxn id="321" idx="0"/>
                  <a:endCxn id="319"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a:stCxn id="321" idx="2"/>
                  <a:endCxn id="317"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a:stCxn id="321" idx="1"/>
                  <a:endCxn id="316"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5" name="Rectangle 324"/>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6" name="Straight Connector 325"/>
                <p:cNvCxnSpPr>
                  <a:stCxn id="316" idx="2"/>
                  <a:endCxn id="325"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a:stCxn id="325" idx="0"/>
                  <a:endCxn id="318"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8" name="Rectangle 327"/>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9" name="Straight Connector 328"/>
                <p:cNvCxnSpPr>
                  <a:stCxn id="328" idx="3"/>
                  <a:endCxn id="319"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a:stCxn id="328" idx="0"/>
                  <a:endCxn id="320"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a:stCxn id="318" idx="6"/>
                  <a:endCxn id="328"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a:stCxn id="328" idx="2"/>
                  <a:endCxn id="316"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33" name="Oval 332"/>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34" name="Straight Connector 333"/>
                <p:cNvCxnSpPr>
                  <a:stCxn id="325" idx="2"/>
                  <a:endCxn id="333"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52" name="Group 251"/>
              <p:cNvGrpSpPr/>
              <p:nvPr/>
            </p:nvGrpSpPr>
            <p:grpSpPr>
              <a:xfrm rot="14162864" flipV="1">
                <a:off x="29416155" y="12226953"/>
                <a:ext cx="3703649" cy="3703649"/>
                <a:chOff x="381000" y="685800"/>
                <a:chExt cx="7848600" cy="7848600"/>
              </a:xfrm>
            </p:grpSpPr>
            <p:sp>
              <p:nvSpPr>
                <p:cNvPr id="297" name="Oval 296"/>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8" name="Oval 297"/>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9" name="Oval 298"/>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0" name="Oval 299"/>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1" name="Oval 300"/>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2" name="Oval 301"/>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3" name="Rectangle 302"/>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4" name="Straight Connector 303"/>
                <p:cNvCxnSpPr>
                  <a:stCxn id="303" idx="3"/>
                  <a:endCxn id="301"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a:stCxn id="303" idx="2"/>
                  <a:endCxn id="299"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a:stCxn id="303" idx="1"/>
                  <a:endCxn id="302"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07" name="Rectangle 306"/>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8" name="Straight Connector 307"/>
                <p:cNvCxnSpPr>
                  <a:stCxn id="298" idx="1"/>
                  <a:endCxn id="307"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307" idx="0"/>
                  <a:endCxn id="300"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10" name="Oval 309"/>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1" name="Rectangle 310"/>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2" name="Straight Connector 311"/>
                <p:cNvCxnSpPr>
                  <a:stCxn id="311" idx="3"/>
                  <a:endCxn id="301"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a:stCxn id="311" idx="1"/>
                  <a:endCxn id="302"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a:endCxn id="310"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53" name="Group 252"/>
              <p:cNvGrpSpPr/>
              <p:nvPr/>
            </p:nvGrpSpPr>
            <p:grpSpPr>
              <a:xfrm>
                <a:off x="34671000" y="11963400"/>
                <a:ext cx="3962400" cy="3962400"/>
                <a:chOff x="533400" y="9753600"/>
                <a:chExt cx="7848600" cy="7848600"/>
              </a:xfrm>
            </p:grpSpPr>
            <p:sp>
              <p:nvSpPr>
                <p:cNvPr id="280" name="Oval 279"/>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1" name="Oval 280"/>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2" name="Oval 281"/>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3" name="Oval 282"/>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4" name="Oval 283"/>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5" name="Oval 284"/>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6" name="Rectangle 285"/>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87" name="Straight Connector 286"/>
                <p:cNvCxnSpPr>
                  <a:stCxn id="286" idx="3"/>
                  <a:endCxn id="284"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a:stCxn id="286" idx="2"/>
                  <a:endCxn id="282"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a:stCxn id="286" idx="1"/>
                  <a:endCxn id="281"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90" name="Rectangle 289"/>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91" name="Straight Connector 290"/>
                <p:cNvCxnSpPr>
                  <a:stCxn id="281" idx="1"/>
                  <a:endCxn id="290"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a:stCxn id="290" idx="0"/>
                  <a:endCxn id="283"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93" name="Rectangle 292"/>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94" name="Straight Connector 293"/>
                <p:cNvCxnSpPr>
                  <a:stCxn id="293" idx="3"/>
                  <a:endCxn id="284"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a:stCxn id="293" idx="0"/>
                  <a:endCxn id="285"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a:stCxn id="283" idx="6"/>
                  <a:endCxn id="293"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54" name="Group 253"/>
              <p:cNvGrpSpPr/>
              <p:nvPr/>
            </p:nvGrpSpPr>
            <p:grpSpPr>
              <a:xfrm rot="19213453" flipV="1">
                <a:off x="31932064" y="7599582"/>
                <a:ext cx="3839230" cy="3546035"/>
                <a:chOff x="609600" y="19278600"/>
                <a:chExt cx="7848600" cy="7848600"/>
              </a:xfrm>
            </p:grpSpPr>
            <p:sp>
              <p:nvSpPr>
                <p:cNvPr id="260" name="Oval 259"/>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 name="Oval 260"/>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 name="Oval 261"/>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 name="Oval 262"/>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 name="Oval 263"/>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 name="Oval 264"/>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 name="Rectangle 265"/>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7" name="Straight Connector 266"/>
                <p:cNvCxnSpPr>
                  <a:stCxn id="266" idx="0"/>
                  <a:endCxn id="264"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a:stCxn id="266" idx="2"/>
                  <a:endCxn id="262"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a:stCxn id="266" idx="1"/>
                  <a:endCxn id="261"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0" name="Rectangle 269"/>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1" name="Straight Connector 270"/>
                <p:cNvCxnSpPr>
                  <a:stCxn id="261" idx="2"/>
                  <a:endCxn id="270"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a:stCxn id="270" idx="0"/>
                  <a:endCxn id="263"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3" name="Rectangle 272"/>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4" name="Straight Connector 273"/>
                <p:cNvCxnSpPr>
                  <a:stCxn id="273" idx="3"/>
                  <a:endCxn id="264"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p:cNvCxnSpPr>
                  <a:stCxn id="273" idx="0"/>
                  <a:endCxn id="265"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a:stCxn id="263" idx="6"/>
                  <a:endCxn id="273"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a:stCxn id="273" idx="2"/>
                  <a:endCxn id="261"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8" name="Oval 277"/>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9" name="Straight Connector 278"/>
                <p:cNvCxnSpPr>
                  <a:stCxn id="270" idx="2"/>
                  <a:endCxn id="278"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255" name="Straight Connector 254"/>
              <p:cNvCxnSpPr>
                <a:stCxn id="352" idx="3"/>
                <a:endCxn id="335" idx="3"/>
              </p:cNvCxnSpPr>
              <p:nvPr/>
            </p:nvCxnSpPr>
            <p:spPr>
              <a:xfrm flipH="1">
                <a:off x="29511529" y="6474757"/>
                <a:ext cx="589714" cy="1207946"/>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29413200" y="10896600"/>
                <a:ext cx="990600" cy="16002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a:endCxn id="315" idx="0"/>
              </p:cNvCxnSpPr>
              <p:nvPr/>
            </p:nvCxnSpPr>
            <p:spPr>
              <a:xfrm flipH="1">
                <a:off x="26479500" y="10820400"/>
                <a:ext cx="1485900" cy="15240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a:stCxn id="352" idx="5"/>
                <a:endCxn id="260" idx="5"/>
              </p:cNvCxnSpPr>
              <p:nvPr/>
            </p:nvCxnSpPr>
            <p:spPr>
              <a:xfrm>
                <a:off x="32687557" y="6474757"/>
                <a:ext cx="1405230" cy="106587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a:endCxn id="280" idx="0"/>
              </p:cNvCxnSpPr>
              <p:nvPr/>
            </p:nvCxnSpPr>
            <p:spPr>
              <a:xfrm>
                <a:off x="34899600" y="10744200"/>
                <a:ext cx="1752600" cy="12192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25222200" y="25450800"/>
              <a:ext cx="1111192" cy="1267291"/>
              <a:chOff x="25298400" y="23317200"/>
              <a:chExt cx="1111192" cy="1267291"/>
            </a:xfrm>
          </p:grpSpPr>
          <p:sp>
            <p:nvSpPr>
              <p:cNvPr id="245" name="Moon 244"/>
              <p:cNvSpPr/>
              <p:nvPr/>
            </p:nvSpPr>
            <p:spPr>
              <a:xfrm rot="10800000">
                <a:off x="26060400" y="23317200"/>
                <a:ext cx="349192" cy="1267291"/>
              </a:xfrm>
              <a:prstGeom prst="moon">
                <a:avLst>
                  <a:gd name="adj" fmla="val 32850"/>
                </a:avLst>
              </a:prstGeom>
              <a:gradFill>
                <a:gsLst>
                  <a:gs pos="0">
                    <a:schemeClr val="accent6">
                      <a:alpha val="70000"/>
                    </a:schemeClr>
                  </a:gs>
                  <a:gs pos="80000">
                    <a:schemeClr val="accent2">
                      <a:alpha val="0"/>
                    </a:schemeClr>
                  </a:gs>
                  <a:gs pos="100000">
                    <a:schemeClr val="accent2">
                      <a:alpha val="0"/>
                    </a:schemeClr>
                  </a:gs>
                </a:gsLst>
                <a:lin ang="0" scaled="0"/>
              </a:gradFill>
              <a:ln>
                <a:gradFill flip="none" rotWithShape="1">
                  <a:gsLst>
                    <a:gs pos="0">
                      <a:schemeClr val="accent6"/>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6" name="Moon 245"/>
              <p:cNvSpPr/>
              <p:nvPr/>
            </p:nvSpPr>
            <p:spPr>
              <a:xfrm rot="10800000">
                <a:off x="25831800" y="23517691"/>
                <a:ext cx="349192" cy="866308"/>
              </a:xfrm>
              <a:prstGeom prst="moon">
                <a:avLst>
                  <a:gd name="adj" fmla="val 32850"/>
                </a:avLst>
              </a:prstGeom>
              <a:gradFill>
                <a:gsLst>
                  <a:gs pos="0">
                    <a:schemeClr val="accent6">
                      <a:alpha val="70000"/>
                    </a:schemeClr>
                  </a:gs>
                  <a:gs pos="80000">
                    <a:schemeClr val="accent2">
                      <a:alpha val="0"/>
                    </a:schemeClr>
                  </a:gs>
                  <a:gs pos="100000">
                    <a:schemeClr val="accent2">
                      <a:alpha val="0"/>
                    </a:schemeClr>
                  </a:gs>
                </a:gsLst>
                <a:lin ang="0" scaled="0"/>
              </a:gradFill>
              <a:ln>
                <a:gradFill flip="none" rotWithShape="1">
                  <a:gsLst>
                    <a:gs pos="0">
                      <a:schemeClr val="accent6"/>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7" name="Moon 246"/>
              <p:cNvSpPr/>
              <p:nvPr/>
            </p:nvSpPr>
            <p:spPr>
              <a:xfrm rot="10800000">
                <a:off x="25603200" y="23726308"/>
                <a:ext cx="349192" cy="505292"/>
              </a:xfrm>
              <a:prstGeom prst="moon">
                <a:avLst>
                  <a:gd name="adj" fmla="val 32850"/>
                </a:avLst>
              </a:prstGeom>
              <a:gradFill>
                <a:gsLst>
                  <a:gs pos="0">
                    <a:schemeClr val="accent6">
                      <a:alpha val="70000"/>
                    </a:schemeClr>
                  </a:gs>
                  <a:gs pos="80000">
                    <a:schemeClr val="accent2">
                      <a:alpha val="0"/>
                    </a:schemeClr>
                  </a:gs>
                  <a:gs pos="100000">
                    <a:schemeClr val="accent2">
                      <a:alpha val="0"/>
                    </a:schemeClr>
                  </a:gs>
                </a:gsLst>
                <a:lin ang="0" scaled="0"/>
              </a:gradFill>
              <a:ln>
                <a:gradFill flip="none" rotWithShape="1">
                  <a:gsLst>
                    <a:gs pos="0">
                      <a:schemeClr val="accent6"/>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 name="Moon 247"/>
              <p:cNvSpPr/>
              <p:nvPr/>
            </p:nvSpPr>
            <p:spPr>
              <a:xfrm rot="10800000">
                <a:off x="25298400" y="23850600"/>
                <a:ext cx="349192" cy="256708"/>
              </a:xfrm>
              <a:prstGeom prst="moon">
                <a:avLst>
                  <a:gd name="adj" fmla="val 32850"/>
                </a:avLst>
              </a:prstGeom>
              <a:gradFill>
                <a:gsLst>
                  <a:gs pos="0">
                    <a:schemeClr val="accent6">
                      <a:alpha val="70000"/>
                    </a:schemeClr>
                  </a:gs>
                  <a:gs pos="80000">
                    <a:schemeClr val="accent2">
                      <a:alpha val="0"/>
                    </a:schemeClr>
                  </a:gs>
                  <a:gs pos="100000">
                    <a:schemeClr val="accent2">
                      <a:alpha val="0"/>
                    </a:schemeClr>
                  </a:gs>
                </a:gsLst>
                <a:lin ang="0" scaled="0"/>
              </a:gradFill>
              <a:ln>
                <a:gradFill flip="none" rotWithShape="1">
                  <a:gsLst>
                    <a:gs pos="0">
                      <a:schemeClr val="accent6"/>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1" name="Group 100"/>
            <p:cNvGrpSpPr/>
            <p:nvPr/>
          </p:nvGrpSpPr>
          <p:grpSpPr>
            <a:xfrm>
              <a:off x="25222200" y="12725400"/>
              <a:ext cx="1524000" cy="1374623"/>
              <a:chOff x="24688800" y="3352800"/>
              <a:chExt cx="13944600" cy="12577802"/>
            </a:xfrm>
            <a:effectLst/>
          </p:grpSpPr>
          <p:grpSp>
            <p:nvGrpSpPr>
              <p:cNvPr id="122" name="Group 121"/>
              <p:cNvGrpSpPr/>
              <p:nvPr/>
            </p:nvGrpSpPr>
            <p:grpSpPr>
              <a:xfrm>
                <a:off x="29565600" y="3352800"/>
                <a:ext cx="3657600" cy="3657600"/>
                <a:chOff x="381000" y="685800"/>
                <a:chExt cx="7848600" cy="7848600"/>
              </a:xfrm>
            </p:grpSpPr>
            <p:sp>
              <p:nvSpPr>
                <p:cNvPr id="227" name="Oval 226"/>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8" name="Oval 227"/>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9" name="Oval 228"/>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0" name="Oval 229"/>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1" name="Oval 230"/>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2" name="Oval 231"/>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3" name="Rectangle 232"/>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4" name="Straight Connector 233"/>
                <p:cNvCxnSpPr>
                  <a:stCxn id="233" idx="3"/>
                  <a:endCxn id="231"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a:stCxn id="233" idx="2"/>
                  <a:endCxn id="229"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a:stCxn id="233" idx="1"/>
                  <a:endCxn id="232"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37" name="Rectangle 236"/>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8" name="Straight Connector 237"/>
                <p:cNvCxnSpPr>
                  <a:stCxn id="228" idx="1"/>
                  <a:endCxn id="237"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a:stCxn id="237" idx="0"/>
                  <a:endCxn id="230"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40" name="Oval 239"/>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1" name="Rectangle 240"/>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42" name="Straight Connector 241"/>
                <p:cNvCxnSpPr>
                  <a:stCxn id="241" idx="3"/>
                  <a:endCxn id="231"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a:stCxn id="241" idx="1"/>
                  <a:endCxn id="232"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endCxn id="240"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rot="15030992" flipH="1">
                <a:off x="26938278" y="7507279"/>
                <a:ext cx="3597011" cy="3597011"/>
                <a:chOff x="533400" y="9753600"/>
                <a:chExt cx="7848600" cy="7848600"/>
              </a:xfrm>
            </p:grpSpPr>
            <p:sp>
              <p:nvSpPr>
                <p:cNvPr id="210" name="Oval 209"/>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1" name="Oval 210"/>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2" name="Oval 211"/>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3" name="Oval 212"/>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4" name="Oval 213"/>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5" name="Oval 214"/>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6" name="Rectangle 215"/>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7" name="Straight Connector 216"/>
                <p:cNvCxnSpPr>
                  <a:stCxn id="216" idx="3"/>
                  <a:endCxn id="214"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a:stCxn id="216" idx="2"/>
                  <a:endCxn id="212"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a:stCxn id="216" idx="1"/>
                  <a:endCxn id="211"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0" name="Rectangle 219"/>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21" name="Straight Connector 220"/>
                <p:cNvCxnSpPr>
                  <a:stCxn id="211" idx="1"/>
                  <a:endCxn id="220"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a:stCxn id="220" idx="0"/>
                  <a:endCxn id="213"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3" name="Rectangle 222"/>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24" name="Straight Connector 223"/>
                <p:cNvCxnSpPr>
                  <a:stCxn id="223" idx="3"/>
                  <a:endCxn id="214"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a:stCxn id="223" idx="0"/>
                  <a:endCxn id="215"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a:stCxn id="213" idx="6"/>
                  <a:endCxn id="223"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24" name="Group 123"/>
              <p:cNvGrpSpPr/>
              <p:nvPr/>
            </p:nvGrpSpPr>
            <p:grpSpPr>
              <a:xfrm>
                <a:off x="24688800" y="12344400"/>
                <a:ext cx="3581400" cy="3581400"/>
                <a:chOff x="609600" y="19278600"/>
                <a:chExt cx="7848600" cy="7848600"/>
              </a:xfrm>
            </p:grpSpPr>
            <p:sp>
              <p:nvSpPr>
                <p:cNvPr id="190" name="Oval 189"/>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1" name="Oval 190"/>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2" name="Oval 191"/>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3" name="Oval 192"/>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Oval 193"/>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5" name="Oval 194"/>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Rectangle 195"/>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7" name="Straight Connector 196"/>
                <p:cNvCxnSpPr>
                  <a:stCxn id="196" idx="0"/>
                  <a:endCxn id="194"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a:stCxn id="196" idx="2"/>
                  <a:endCxn id="192"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a:stCxn id="196" idx="1"/>
                  <a:endCxn id="191"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0" name="Rectangle 199"/>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1" name="Straight Connector 200"/>
                <p:cNvCxnSpPr>
                  <a:stCxn id="191" idx="2"/>
                  <a:endCxn id="200"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a:stCxn id="200" idx="0"/>
                  <a:endCxn id="193"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3" name="Rectangle 202"/>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4" name="Straight Connector 203"/>
                <p:cNvCxnSpPr>
                  <a:stCxn id="203" idx="3"/>
                  <a:endCxn id="194"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a:stCxn id="203" idx="0"/>
                  <a:endCxn id="195"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a:stCxn id="193" idx="6"/>
                  <a:endCxn id="203"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a:stCxn id="203" idx="2"/>
                  <a:endCxn id="191"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8" name="Oval 207"/>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9" name="Straight Connector 208"/>
                <p:cNvCxnSpPr>
                  <a:stCxn id="200" idx="2"/>
                  <a:endCxn id="208"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25" name="Group 124"/>
              <p:cNvGrpSpPr/>
              <p:nvPr/>
            </p:nvGrpSpPr>
            <p:grpSpPr>
              <a:xfrm rot="14162864" flipV="1">
                <a:off x="29416155" y="12226953"/>
                <a:ext cx="3703649" cy="3703649"/>
                <a:chOff x="381000" y="685800"/>
                <a:chExt cx="7848600" cy="7848600"/>
              </a:xfrm>
            </p:grpSpPr>
            <p:sp>
              <p:nvSpPr>
                <p:cNvPr id="172" name="Oval 171"/>
                <p:cNvSpPr/>
                <p:nvPr/>
              </p:nvSpPr>
              <p:spPr>
                <a:xfrm>
                  <a:off x="381000" y="6858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p:cNvSpPr/>
                <p:nvPr/>
              </p:nvSpPr>
              <p:spPr>
                <a:xfrm>
                  <a:off x="2362200" y="6400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Oval 173"/>
                <p:cNvSpPr/>
                <p:nvPr/>
              </p:nvSpPr>
              <p:spPr>
                <a:xfrm>
                  <a:off x="5791200" y="6019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Oval 174"/>
                <p:cNvSpPr/>
                <p:nvPr/>
              </p:nvSpPr>
              <p:spPr>
                <a:xfrm>
                  <a:off x="1676400" y="3048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6" name="Oval 175"/>
                <p:cNvSpPr/>
                <p:nvPr/>
              </p:nvSpPr>
              <p:spPr>
                <a:xfrm>
                  <a:off x="6324600" y="3200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Oval 176"/>
                <p:cNvSpPr/>
                <p:nvPr/>
              </p:nvSpPr>
              <p:spPr>
                <a:xfrm>
                  <a:off x="3810000" y="381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8" name="Rectangle 177"/>
                <p:cNvSpPr/>
                <p:nvPr/>
              </p:nvSpPr>
              <p:spPr>
                <a:xfrm>
                  <a:off x="5334000" y="487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9" name="Straight Connector 178"/>
                <p:cNvCxnSpPr>
                  <a:stCxn id="178" idx="3"/>
                  <a:endCxn id="176" idx="3"/>
                </p:cNvCxnSpPr>
                <p:nvPr/>
              </p:nvCxnSpPr>
              <p:spPr>
                <a:xfrm flipV="1">
                  <a:off x="5791200" y="4176012"/>
                  <a:ext cx="700788" cy="929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a:stCxn id="178" idx="2"/>
                  <a:endCxn id="174" idx="1"/>
                </p:cNvCxnSpPr>
                <p:nvPr/>
              </p:nvCxnSpPr>
              <p:spPr>
                <a:xfrm>
                  <a:off x="5562600" y="5334000"/>
                  <a:ext cx="3959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a:stCxn id="178" idx="1"/>
                  <a:endCxn id="177" idx="4"/>
                </p:cNvCxnSpPr>
                <p:nvPr/>
              </p:nvCxnSpPr>
              <p:spPr>
                <a:xfrm flipH="1" flipV="1">
                  <a:off x="4381500" y="4953000"/>
                  <a:ext cx="952500" cy="152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2" name="Rectangle 181"/>
                <p:cNvSpPr/>
                <p:nvPr/>
              </p:nvSpPr>
              <p:spPr>
                <a:xfrm>
                  <a:off x="2209800" y="5257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3" name="Straight Connector 182"/>
                <p:cNvCxnSpPr>
                  <a:stCxn id="173" idx="1"/>
                  <a:endCxn id="182" idx="2"/>
                </p:cNvCxnSpPr>
                <p:nvPr/>
              </p:nvCxnSpPr>
              <p:spPr>
                <a:xfrm flipH="1" flipV="1">
                  <a:off x="2438400" y="5715000"/>
                  <a:ext cx="91188" cy="8531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182" idx="0"/>
                  <a:endCxn id="175" idx="4"/>
                </p:cNvCxnSpPr>
                <p:nvPr/>
              </p:nvCxnSpPr>
              <p:spPr>
                <a:xfrm flipH="1" flipV="1">
                  <a:off x="2247900" y="4191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5" name="Oval 184"/>
                <p:cNvSpPr/>
                <p:nvPr/>
              </p:nvSpPr>
              <p:spPr>
                <a:xfrm>
                  <a:off x="3962400" y="1066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6" name="Rectangle 185"/>
                <p:cNvSpPr/>
                <p:nvPr/>
              </p:nvSpPr>
              <p:spPr>
                <a:xfrm>
                  <a:off x="5029200" y="2819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7" name="Straight Connector 186"/>
                <p:cNvCxnSpPr>
                  <a:stCxn id="186" idx="3"/>
                  <a:endCxn id="176" idx="1"/>
                </p:cNvCxnSpPr>
                <p:nvPr/>
              </p:nvCxnSpPr>
              <p:spPr>
                <a:xfrm>
                  <a:off x="5486400" y="3048000"/>
                  <a:ext cx="1005588" cy="319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a:stCxn id="186" idx="1"/>
                  <a:endCxn id="177" idx="0"/>
                </p:cNvCxnSpPr>
                <p:nvPr/>
              </p:nvCxnSpPr>
              <p:spPr>
                <a:xfrm flipH="1">
                  <a:off x="4381500" y="3048000"/>
                  <a:ext cx="647700" cy="7620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a:endCxn id="185" idx="5"/>
                </p:cNvCxnSpPr>
                <p:nvPr/>
              </p:nvCxnSpPr>
              <p:spPr>
                <a:xfrm flipH="1" flipV="1">
                  <a:off x="4938012" y="2042412"/>
                  <a:ext cx="167388" cy="700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26" name="Group 125"/>
              <p:cNvGrpSpPr/>
              <p:nvPr/>
            </p:nvGrpSpPr>
            <p:grpSpPr>
              <a:xfrm>
                <a:off x="34671000" y="11963400"/>
                <a:ext cx="3962400" cy="3962400"/>
                <a:chOff x="533400" y="9753600"/>
                <a:chExt cx="7848600" cy="7848600"/>
              </a:xfrm>
            </p:grpSpPr>
            <p:sp>
              <p:nvSpPr>
                <p:cNvPr id="153" name="Oval 152"/>
                <p:cNvSpPr/>
                <p:nvPr/>
              </p:nvSpPr>
              <p:spPr>
                <a:xfrm>
                  <a:off x="533400" y="9753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6" name="Oval 155"/>
                <p:cNvSpPr/>
                <p:nvPr/>
              </p:nvSpPr>
              <p:spPr>
                <a:xfrm>
                  <a:off x="2590800" y="15316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p:cNvSpPr/>
                <p:nvPr/>
              </p:nvSpPr>
              <p:spPr>
                <a:xfrm>
                  <a:off x="5715000" y="1524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p:cNvSpPr/>
                <p:nvPr/>
              </p:nvSpPr>
              <p:spPr>
                <a:xfrm>
                  <a:off x="1295400" y="11811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Oval 158"/>
                <p:cNvSpPr/>
                <p:nvPr/>
              </p:nvSpPr>
              <p:spPr>
                <a:xfrm>
                  <a:off x="6248400" y="11430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3810000" y="10287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Rectangle 160"/>
                <p:cNvSpPr/>
                <p:nvPr/>
              </p:nvSpPr>
              <p:spPr>
                <a:xfrm>
                  <a:off x="4800600" y="138684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2" name="Straight Connector 161"/>
                <p:cNvCxnSpPr>
                  <a:stCxn id="161" idx="3"/>
                  <a:endCxn id="159" idx="3"/>
                </p:cNvCxnSpPr>
                <p:nvPr/>
              </p:nvCxnSpPr>
              <p:spPr>
                <a:xfrm flipV="1">
                  <a:off x="5257800" y="12405612"/>
                  <a:ext cx="1157988" cy="16913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61" idx="2"/>
                  <a:endCxn id="157" idx="1"/>
                </p:cNvCxnSpPr>
                <p:nvPr/>
              </p:nvCxnSpPr>
              <p:spPr>
                <a:xfrm>
                  <a:off x="5029200" y="14325600"/>
                  <a:ext cx="8531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a:stCxn id="161" idx="1"/>
                  <a:endCxn id="156" idx="7"/>
                </p:cNvCxnSpPr>
                <p:nvPr/>
              </p:nvCxnSpPr>
              <p:spPr>
                <a:xfrm flipH="1">
                  <a:off x="3566412" y="14097000"/>
                  <a:ext cx="1234188" cy="1386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5" name="Rectangle 164"/>
                <p:cNvSpPr/>
                <p:nvPr/>
              </p:nvSpPr>
              <p:spPr>
                <a:xfrm>
                  <a:off x="2286000" y="1394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6" name="Straight Connector 165"/>
                <p:cNvCxnSpPr>
                  <a:stCxn id="156" idx="1"/>
                  <a:endCxn id="165" idx="2"/>
                </p:cNvCxnSpPr>
                <p:nvPr/>
              </p:nvCxnSpPr>
              <p:spPr>
                <a:xfrm flipH="1" flipV="1">
                  <a:off x="2514600" y="14401800"/>
                  <a:ext cx="243588" cy="10817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a:stCxn id="165" idx="0"/>
                  <a:endCxn id="158" idx="4"/>
                </p:cNvCxnSpPr>
                <p:nvPr/>
              </p:nvCxnSpPr>
              <p:spPr>
                <a:xfrm flipH="1" flipV="1">
                  <a:off x="1866900" y="12954000"/>
                  <a:ext cx="647700" cy="9906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3962400" y="12496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9" name="Straight Connector 168"/>
                <p:cNvCxnSpPr>
                  <a:stCxn id="168" idx="3"/>
                  <a:endCxn id="159" idx="2"/>
                </p:cNvCxnSpPr>
                <p:nvPr/>
              </p:nvCxnSpPr>
              <p:spPr>
                <a:xfrm flipV="1">
                  <a:off x="4419600" y="12001500"/>
                  <a:ext cx="18288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a:stCxn id="168" idx="0"/>
                  <a:endCxn id="160" idx="4"/>
                </p:cNvCxnSpPr>
                <p:nvPr/>
              </p:nvCxnSpPr>
              <p:spPr>
                <a:xfrm flipV="1">
                  <a:off x="4191000" y="11430000"/>
                  <a:ext cx="1905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a:stCxn id="158" idx="6"/>
                  <a:endCxn id="168" idx="1"/>
                </p:cNvCxnSpPr>
                <p:nvPr/>
              </p:nvCxnSpPr>
              <p:spPr>
                <a:xfrm>
                  <a:off x="2438400" y="12382500"/>
                  <a:ext cx="15240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27" name="Group 126"/>
              <p:cNvGrpSpPr/>
              <p:nvPr/>
            </p:nvGrpSpPr>
            <p:grpSpPr>
              <a:xfrm rot="19213453" flipV="1">
                <a:off x="31932064" y="7599582"/>
                <a:ext cx="3839230" cy="3546035"/>
                <a:chOff x="609600" y="19278600"/>
                <a:chExt cx="7848600" cy="7848600"/>
              </a:xfrm>
            </p:grpSpPr>
            <p:sp>
              <p:nvSpPr>
                <p:cNvPr id="133" name="Oval 132"/>
                <p:cNvSpPr/>
                <p:nvPr/>
              </p:nvSpPr>
              <p:spPr>
                <a:xfrm>
                  <a:off x="609600" y="19278600"/>
                  <a:ext cx="7848600" cy="7848600"/>
                </a:xfrm>
                <a:prstGeom prst="ellipse">
                  <a:avLst/>
                </a:prstGeom>
                <a:gradFill flip="none" rotWithShape="1">
                  <a:gsLst>
                    <a:gs pos="0">
                      <a:schemeClr val="accent3">
                        <a:lumMod val="60000"/>
                        <a:lumOff val="40000"/>
                      </a:schemeClr>
                    </a:gs>
                    <a:gs pos="100000">
                      <a:schemeClr val="accent3">
                        <a:lumMod val="20000"/>
                        <a:lumOff val="80000"/>
                      </a:schemeClr>
                    </a:gs>
                  </a:gsLst>
                  <a:path path="circle">
                    <a:fillToRect l="50000" t="50000" r="50000" b="50000"/>
                  </a:path>
                  <a:tileRect/>
                </a:gra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p:nvPr/>
              </p:nvSpPr>
              <p:spPr>
                <a:xfrm>
                  <a:off x="3505200" y="234696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p:nvPr/>
              </p:nvSpPr>
              <p:spPr>
                <a:xfrm>
                  <a:off x="6172200" y="24384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Oval 135"/>
                <p:cNvSpPr/>
                <p:nvPr/>
              </p:nvSpPr>
              <p:spPr>
                <a:xfrm>
                  <a:off x="2133600" y="209550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p:cNvSpPr/>
                <p:nvPr/>
              </p:nvSpPr>
              <p:spPr>
                <a:xfrm>
                  <a:off x="5181600" y="208788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Oval 137"/>
                <p:cNvSpPr/>
                <p:nvPr/>
              </p:nvSpPr>
              <p:spPr>
                <a:xfrm>
                  <a:off x="3657600" y="195072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Rectangle 138"/>
                <p:cNvSpPr/>
                <p:nvPr/>
              </p:nvSpPr>
              <p:spPr>
                <a:xfrm>
                  <a:off x="5257800" y="23088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0" name="Straight Connector 139"/>
                <p:cNvCxnSpPr>
                  <a:stCxn id="139" idx="0"/>
                  <a:endCxn id="137" idx="4"/>
                </p:cNvCxnSpPr>
                <p:nvPr/>
              </p:nvCxnSpPr>
              <p:spPr>
                <a:xfrm flipV="1">
                  <a:off x="5486400" y="220218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139" idx="2"/>
                  <a:endCxn id="135" idx="1"/>
                </p:cNvCxnSpPr>
                <p:nvPr/>
              </p:nvCxnSpPr>
              <p:spPr>
                <a:xfrm>
                  <a:off x="5486400" y="23545800"/>
                  <a:ext cx="853188" cy="100558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a:stCxn id="139" idx="1"/>
                  <a:endCxn id="134" idx="6"/>
                </p:cNvCxnSpPr>
                <p:nvPr/>
              </p:nvCxnSpPr>
              <p:spPr>
                <a:xfrm flipH="1">
                  <a:off x="4648200" y="23317200"/>
                  <a:ext cx="609600" cy="723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2209800" y="231648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4" name="Straight Connector 143"/>
                <p:cNvCxnSpPr>
                  <a:stCxn id="134" idx="2"/>
                  <a:endCxn id="143" idx="3"/>
                </p:cNvCxnSpPr>
                <p:nvPr/>
              </p:nvCxnSpPr>
              <p:spPr>
                <a:xfrm flipH="1" flipV="1">
                  <a:off x="2667000" y="23393400"/>
                  <a:ext cx="838200" cy="647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a:stCxn id="143" idx="0"/>
                  <a:endCxn id="136" idx="4"/>
                </p:cNvCxnSpPr>
                <p:nvPr/>
              </p:nvCxnSpPr>
              <p:spPr>
                <a:xfrm flipV="1">
                  <a:off x="2438400" y="22098000"/>
                  <a:ext cx="266700" cy="1066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6" name="Rectangle 145"/>
                <p:cNvSpPr/>
                <p:nvPr/>
              </p:nvSpPr>
              <p:spPr>
                <a:xfrm>
                  <a:off x="3886200" y="21564600"/>
                  <a:ext cx="457200" cy="457200"/>
                </a:xfrm>
                <a:prstGeom prst="rect">
                  <a:avLst/>
                </a:pr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7" name="Straight Connector 146"/>
                <p:cNvCxnSpPr>
                  <a:stCxn id="146" idx="3"/>
                  <a:endCxn id="137" idx="2"/>
                </p:cNvCxnSpPr>
                <p:nvPr/>
              </p:nvCxnSpPr>
              <p:spPr>
                <a:xfrm flipV="1">
                  <a:off x="4343400" y="21450300"/>
                  <a:ext cx="838200" cy="3429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a:stCxn id="146" idx="0"/>
                  <a:endCxn id="138" idx="4"/>
                </p:cNvCxnSpPr>
                <p:nvPr/>
              </p:nvCxnSpPr>
              <p:spPr>
                <a:xfrm flipV="1">
                  <a:off x="4114800" y="20650200"/>
                  <a:ext cx="1143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a:stCxn id="136" idx="6"/>
                  <a:endCxn id="146" idx="1"/>
                </p:cNvCxnSpPr>
                <p:nvPr/>
              </p:nvCxnSpPr>
              <p:spPr>
                <a:xfrm>
                  <a:off x="3276600" y="21526500"/>
                  <a:ext cx="609600" cy="2667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a:stCxn id="146" idx="2"/>
                  <a:endCxn id="134" idx="0"/>
                </p:cNvCxnSpPr>
                <p:nvPr/>
              </p:nvCxnSpPr>
              <p:spPr>
                <a:xfrm flipH="1">
                  <a:off x="4076700" y="22021800"/>
                  <a:ext cx="38100" cy="14478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1" name="Oval 150"/>
                <p:cNvSpPr/>
                <p:nvPr/>
              </p:nvSpPr>
              <p:spPr>
                <a:xfrm>
                  <a:off x="1524000" y="24536400"/>
                  <a:ext cx="1143000" cy="1143000"/>
                </a:xfrm>
                <a:prstGeom prst="ellipse">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2" name="Straight Connector 151"/>
                <p:cNvCxnSpPr>
                  <a:stCxn id="143" idx="2"/>
                  <a:endCxn id="151" idx="0"/>
                </p:cNvCxnSpPr>
                <p:nvPr/>
              </p:nvCxnSpPr>
              <p:spPr>
                <a:xfrm flipH="1">
                  <a:off x="2095500" y="23622000"/>
                  <a:ext cx="342900"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128" name="Straight Connector 127"/>
              <p:cNvCxnSpPr>
                <a:stCxn id="227" idx="3"/>
                <a:endCxn id="210" idx="3"/>
              </p:cNvCxnSpPr>
              <p:nvPr/>
            </p:nvCxnSpPr>
            <p:spPr>
              <a:xfrm flipH="1">
                <a:off x="29511529" y="6474757"/>
                <a:ext cx="589714" cy="1207946"/>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29413200" y="10896600"/>
                <a:ext cx="990600" cy="16002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a:endCxn id="190" idx="0"/>
              </p:cNvCxnSpPr>
              <p:nvPr/>
            </p:nvCxnSpPr>
            <p:spPr>
              <a:xfrm flipH="1">
                <a:off x="26479500" y="10820400"/>
                <a:ext cx="1485900" cy="15240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227" idx="5"/>
                <a:endCxn id="133" idx="5"/>
              </p:cNvCxnSpPr>
              <p:nvPr/>
            </p:nvCxnSpPr>
            <p:spPr>
              <a:xfrm>
                <a:off x="32687557" y="6474757"/>
                <a:ext cx="1405230" cy="106587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a:endCxn id="153" idx="0"/>
              </p:cNvCxnSpPr>
              <p:nvPr/>
            </p:nvCxnSpPr>
            <p:spPr>
              <a:xfrm>
                <a:off x="34899600" y="10744200"/>
                <a:ext cx="1752600" cy="1219200"/>
              </a:xfrm>
              <a:prstGeom prst="line">
                <a:avLst/>
              </a:prstGeom>
              <a:ln w="508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2" name="Group 101"/>
            <p:cNvGrpSpPr/>
            <p:nvPr/>
          </p:nvGrpSpPr>
          <p:grpSpPr>
            <a:xfrm>
              <a:off x="25374600" y="12877800"/>
              <a:ext cx="1111192" cy="1267291"/>
              <a:chOff x="25298400" y="23317200"/>
              <a:chExt cx="1111192" cy="1267291"/>
            </a:xfrm>
          </p:grpSpPr>
          <p:sp>
            <p:nvSpPr>
              <p:cNvPr id="118" name="Moon 117"/>
              <p:cNvSpPr/>
              <p:nvPr/>
            </p:nvSpPr>
            <p:spPr>
              <a:xfrm rot="10800000">
                <a:off x="26060400" y="23317200"/>
                <a:ext cx="349192" cy="1267291"/>
              </a:xfrm>
              <a:prstGeom prst="moon">
                <a:avLst>
                  <a:gd name="adj" fmla="val 32850"/>
                </a:avLst>
              </a:prstGeom>
              <a:gradFill>
                <a:gsLst>
                  <a:gs pos="0">
                    <a:schemeClr val="accent6">
                      <a:alpha val="70000"/>
                    </a:schemeClr>
                  </a:gs>
                  <a:gs pos="80000">
                    <a:schemeClr val="accent2">
                      <a:alpha val="0"/>
                    </a:schemeClr>
                  </a:gs>
                  <a:gs pos="100000">
                    <a:schemeClr val="accent2">
                      <a:alpha val="0"/>
                    </a:schemeClr>
                  </a:gs>
                </a:gsLst>
                <a:lin ang="0" scaled="0"/>
              </a:gradFill>
              <a:ln>
                <a:gradFill flip="none" rotWithShape="1">
                  <a:gsLst>
                    <a:gs pos="0">
                      <a:schemeClr val="accent6"/>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Moon 118"/>
              <p:cNvSpPr/>
              <p:nvPr/>
            </p:nvSpPr>
            <p:spPr>
              <a:xfrm rot="10800000">
                <a:off x="25831800" y="23517691"/>
                <a:ext cx="349192" cy="866308"/>
              </a:xfrm>
              <a:prstGeom prst="moon">
                <a:avLst>
                  <a:gd name="adj" fmla="val 32850"/>
                </a:avLst>
              </a:prstGeom>
              <a:gradFill>
                <a:gsLst>
                  <a:gs pos="0">
                    <a:schemeClr val="accent6">
                      <a:alpha val="70000"/>
                    </a:schemeClr>
                  </a:gs>
                  <a:gs pos="80000">
                    <a:schemeClr val="accent2">
                      <a:alpha val="0"/>
                    </a:schemeClr>
                  </a:gs>
                  <a:gs pos="100000">
                    <a:schemeClr val="accent2">
                      <a:alpha val="0"/>
                    </a:schemeClr>
                  </a:gs>
                </a:gsLst>
                <a:lin ang="0" scaled="0"/>
              </a:gradFill>
              <a:ln>
                <a:gradFill flip="none" rotWithShape="1">
                  <a:gsLst>
                    <a:gs pos="0">
                      <a:schemeClr val="accent6"/>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Moon 119"/>
              <p:cNvSpPr/>
              <p:nvPr/>
            </p:nvSpPr>
            <p:spPr>
              <a:xfrm rot="10800000">
                <a:off x="25603200" y="23726308"/>
                <a:ext cx="349192" cy="505292"/>
              </a:xfrm>
              <a:prstGeom prst="moon">
                <a:avLst>
                  <a:gd name="adj" fmla="val 32850"/>
                </a:avLst>
              </a:prstGeom>
              <a:gradFill>
                <a:gsLst>
                  <a:gs pos="0">
                    <a:schemeClr val="accent6">
                      <a:alpha val="70000"/>
                    </a:schemeClr>
                  </a:gs>
                  <a:gs pos="80000">
                    <a:schemeClr val="accent2">
                      <a:alpha val="0"/>
                    </a:schemeClr>
                  </a:gs>
                  <a:gs pos="100000">
                    <a:schemeClr val="accent2">
                      <a:alpha val="0"/>
                    </a:schemeClr>
                  </a:gs>
                </a:gsLst>
                <a:lin ang="0" scaled="0"/>
              </a:gradFill>
              <a:ln>
                <a:gradFill flip="none" rotWithShape="1">
                  <a:gsLst>
                    <a:gs pos="0">
                      <a:schemeClr val="accent6"/>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Moon 120"/>
              <p:cNvSpPr/>
              <p:nvPr/>
            </p:nvSpPr>
            <p:spPr>
              <a:xfrm rot="10800000">
                <a:off x="25298400" y="23850600"/>
                <a:ext cx="349192" cy="256708"/>
              </a:xfrm>
              <a:prstGeom prst="moon">
                <a:avLst>
                  <a:gd name="adj" fmla="val 32850"/>
                </a:avLst>
              </a:prstGeom>
              <a:gradFill>
                <a:gsLst>
                  <a:gs pos="0">
                    <a:schemeClr val="accent6">
                      <a:alpha val="70000"/>
                    </a:schemeClr>
                  </a:gs>
                  <a:gs pos="80000">
                    <a:schemeClr val="accent2">
                      <a:alpha val="0"/>
                    </a:schemeClr>
                  </a:gs>
                  <a:gs pos="100000">
                    <a:schemeClr val="accent2">
                      <a:alpha val="0"/>
                    </a:schemeClr>
                  </a:gs>
                </a:gsLst>
                <a:lin ang="0" scaled="0"/>
              </a:gradFill>
              <a:ln>
                <a:gradFill flip="none" rotWithShape="1">
                  <a:gsLst>
                    <a:gs pos="0">
                      <a:schemeClr val="accent6"/>
                    </a:gs>
                    <a:gs pos="100000">
                      <a:srgbClr val="FFFFFF">
                        <a:alpha val="0"/>
                      </a:srgb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3" name="Group 102"/>
            <p:cNvGrpSpPr/>
            <p:nvPr/>
          </p:nvGrpSpPr>
          <p:grpSpPr>
            <a:xfrm>
              <a:off x="23469600" y="21259800"/>
              <a:ext cx="1219200" cy="1279161"/>
              <a:chOff x="31927800" y="22326600"/>
              <a:chExt cx="1549400" cy="1625600"/>
            </a:xfrm>
          </p:grpSpPr>
          <p:pic>
            <p:nvPicPr>
              <p:cNvPr id="116" name="Picture 115"/>
              <p:cNvPicPr>
                <a:picLocks noChangeAspect="1"/>
              </p:cNvPicPr>
              <p:nvPr/>
            </p:nvPicPr>
            <p:blipFill rotWithShape="1">
              <a:blip r:embed="rId9"/>
              <a:srcRect r="50877"/>
              <a:stretch/>
            </p:blipFill>
            <p:spPr>
              <a:xfrm flipH="1">
                <a:off x="32766000" y="22402800"/>
                <a:ext cx="711200" cy="1447800"/>
              </a:xfrm>
              <a:prstGeom prst="rect">
                <a:avLst/>
              </a:prstGeom>
            </p:spPr>
          </p:pic>
          <p:pic>
            <p:nvPicPr>
              <p:cNvPr id="117" name="Picture 116"/>
              <p:cNvPicPr>
                <a:picLocks noChangeAspect="1"/>
              </p:cNvPicPr>
              <p:nvPr/>
            </p:nvPicPr>
            <p:blipFill rotWithShape="1">
              <a:blip r:embed="rId10"/>
              <a:srcRect r="48438"/>
              <a:stretch/>
            </p:blipFill>
            <p:spPr>
              <a:xfrm>
                <a:off x="31927800" y="22326600"/>
                <a:ext cx="838200" cy="1625600"/>
              </a:xfrm>
              <a:prstGeom prst="rect">
                <a:avLst/>
              </a:prstGeom>
            </p:spPr>
          </p:pic>
        </p:grpSp>
        <p:pic>
          <p:nvPicPr>
            <p:cNvPr id="104" name="Picture 103"/>
            <p:cNvPicPr>
              <a:picLocks noChangeAspect="1"/>
            </p:cNvPicPr>
            <p:nvPr/>
          </p:nvPicPr>
          <p:blipFill>
            <a:blip r:embed="rId11"/>
            <a:stretch>
              <a:fillRect/>
            </a:stretch>
          </p:blipFill>
          <p:spPr>
            <a:xfrm>
              <a:off x="26060400" y="24003000"/>
              <a:ext cx="762000" cy="762000"/>
            </a:xfrm>
            <a:prstGeom prst="rect">
              <a:avLst/>
            </a:prstGeom>
          </p:spPr>
        </p:pic>
        <p:sp>
          <p:nvSpPr>
            <p:cNvPr id="105" name="Oval 104"/>
            <p:cNvSpPr/>
            <p:nvPr/>
          </p:nvSpPr>
          <p:spPr>
            <a:xfrm>
              <a:off x="24993599" y="17068799"/>
              <a:ext cx="515645" cy="515645"/>
            </a:xfrm>
            <a:prstGeom prst="ellipse">
              <a:avLst/>
            </a:prstGeom>
            <a:solidFill>
              <a:schemeClr val="tx2">
                <a:lumMod val="60000"/>
                <a:lumOff val="40000"/>
              </a:schemeClr>
            </a:solidFill>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Rectangle 105"/>
            <p:cNvSpPr/>
            <p:nvPr/>
          </p:nvSpPr>
          <p:spPr>
            <a:xfrm flipV="1">
              <a:off x="25450799" y="17678399"/>
              <a:ext cx="304800" cy="304800"/>
            </a:xfrm>
            <a:prstGeom prst="rect">
              <a:avLst/>
            </a:prstGeom>
            <a:solidFill>
              <a:schemeClr val="accent2">
                <a:lumMod val="60000"/>
                <a:lumOff val="40000"/>
              </a:schemeClr>
            </a:solidFill>
            <a:ln>
              <a:solidFill>
                <a:schemeClr val="accent2">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Cross 106"/>
            <p:cNvSpPr/>
            <p:nvPr/>
          </p:nvSpPr>
          <p:spPr>
            <a:xfrm rot="2700000">
              <a:off x="25050750" y="17092471"/>
              <a:ext cx="275944" cy="275944"/>
            </a:xfrm>
            <a:prstGeom prst="plus">
              <a:avLst>
                <a:gd name="adj" fmla="val 44444"/>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Cross 107"/>
            <p:cNvSpPr/>
            <p:nvPr/>
          </p:nvSpPr>
          <p:spPr>
            <a:xfrm rot="2700000">
              <a:off x="25279349" y="17202149"/>
              <a:ext cx="275944" cy="275944"/>
            </a:xfrm>
            <a:prstGeom prst="plus">
              <a:avLst>
                <a:gd name="adj" fmla="val 44444"/>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Cross 108"/>
            <p:cNvSpPr/>
            <p:nvPr/>
          </p:nvSpPr>
          <p:spPr>
            <a:xfrm rot="2700000">
              <a:off x="25431749" y="17659349"/>
              <a:ext cx="275944" cy="275944"/>
            </a:xfrm>
            <a:prstGeom prst="plus">
              <a:avLst>
                <a:gd name="adj" fmla="val 44444"/>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Oval 109"/>
            <p:cNvSpPr/>
            <p:nvPr/>
          </p:nvSpPr>
          <p:spPr>
            <a:xfrm>
              <a:off x="24841199" y="17906999"/>
              <a:ext cx="515645" cy="515645"/>
            </a:xfrm>
            <a:prstGeom prst="ellipse">
              <a:avLst/>
            </a:prstGeom>
            <a:solidFill>
              <a:schemeClr val="tx2">
                <a:lumMod val="60000"/>
                <a:lumOff val="40000"/>
              </a:schemeClr>
            </a:solidFill>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Cross 110"/>
            <p:cNvSpPr/>
            <p:nvPr/>
          </p:nvSpPr>
          <p:spPr>
            <a:xfrm rot="2700000">
              <a:off x="24898350" y="17930671"/>
              <a:ext cx="275944" cy="275944"/>
            </a:xfrm>
            <a:prstGeom prst="plus">
              <a:avLst>
                <a:gd name="adj" fmla="val 44444"/>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Cross 111"/>
            <p:cNvSpPr/>
            <p:nvPr/>
          </p:nvSpPr>
          <p:spPr>
            <a:xfrm rot="2700000">
              <a:off x="24974548" y="18116549"/>
              <a:ext cx="275944" cy="275944"/>
            </a:xfrm>
            <a:prstGeom prst="plus">
              <a:avLst>
                <a:gd name="adj" fmla="val 44444"/>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3" name="Straight Connector 112"/>
            <p:cNvCxnSpPr>
              <a:stCxn id="109" idx="0"/>
              <a:endCxn id="108" idx="3"/>
            </p:cNvCxnSpPr>
            <p:nvPr/>
          </p:nvCxnSpPr>
          <p:spPr>
            <a:xfrm flipH="1" flipV="1">
              <a:off x="25514882" y="17437682"/>
              <a:ext cx="152400" cy="26207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106" idx="0"/>
              <a:endCxn id="110" idx="6"/>
            </p:cNvCxnSpPr>
            <p:nvPr/>
          </p:nvCxnSpPr>
          <p:spPr>
            <a:xfrm flipH="1">
              <a:off x="25356844" y="17983199"/>
              <a:ext cx="246355" cy="181623"/>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25831800" y="17068800"/>
              <a:ext cx="762000" cy="1415772"/>
            </a:xfrm>
            <a:prstGeom prst="rect">
              <a:avLst/>
            </a:prstGeom>
            <a:noFill/>
          </p:spPr>
          <p:txBody>
            <a:bodyPr wrap="square" rtlCol="0">
              <a:spAutoFit/>
            </a:bodyPr>
            <a:lstStyle/>
            <a:p>
              <a:r>
                <a:rPr lang="en-US" b="1" dirty="0" smtClean="0">
                  <a:solidFill>
                    <a:schemeClr val="accent6">
                      <a:lumMod val="75000"/>
                    </a:schemeClr>
                  </a:solidFill>
                </a:rPr>
                <a:t>?</a:t>
              </a:r>
              <a:endParaRPr lang="en-US" b="1" dirty="0">
                <a:solidFill>
                  <a:schemeClr val="accent6">
                    <a:lumMod val="75000"/>
                  </a:schemeClr>
                </a:solidFill>
              </a:endParaRPr>
            </a:p>
          </p:txBody>
        </p:sp>
      </p:grpSp>
      <p:cxnSp>
        <p:nvCxnSpPr>
          <p:cNvPr id="8" name="Straight Connector 7"/>
          <p:cNvCxnSpPr/>
          <p:nvPr/>
        </p:nvCxnSpPr>
        <p:spPr>
          <a:xfrm flipV="1">
            <a:off x="7848600" y="23774400"/>
            <a:ext cx="0" cy="358140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96" name="Straight Connector 795"/>
          <p:cNvCxnSpPr/>
          <p:nvPr/>
        </p:nvCxnSpPr>
        <p:spPr>
          <a:xfrm>
            <a:off x="7848600" y="27355800"/>
            <a:ext cx="4648200"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803" name="Rounded Rectangle 802"/>
          <p:cNvSpPr/>
          <p:nvPr/>
        </p:nvSpPr>
        <p:spPr>
          <a:xfrm>
            <a:off x="685800" y="4267200"/>
            <a:ext cx="13182600" cy="297180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400" dirty="0" smtClean="0">
                <a:solidFill>
                  <a:srgbClr val="000000"/>
                </a:solidFill>
                <a:latin typeface="Tahoma"/>
                <a:cs typeface="Tahoma"/>
              </a:rPr>
              <a:t>We advocate the use of an algorithm </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a:cs typeface="Tahoma"/>
              </a:rPr>
              <a:t>portfolio </a:t>
            </a:r>
            <a:r>
              <a:rPr lang="en-US" sz="4400" dirty="0" smtClean="0">
                <a:solidFill>
                  <a:srgbClr val="000000"/>
                </a:solidFill>
                <a:latin typeface="Tahoma"/>
                <a:cs typeface="Tahoma"/>
              </a:rPr>
              <a:t>for enforcing minimality on the </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a:cs typeface="Tahoma"/>
              </a:rPr>
              <a:t>clusters</a:t>
            </a:r>
            <a:r>
              <a:rPr lang="en-US" sz="4400" dirty="0" smtClean="0">
                <a:solidFill>
                  <a:srgbClr val="000000"/>
                </a:solidFill>
                <a:latin typeface="Tahoma"/>
                <a:cs typeface="Tahoma"/>
              </a:rPr>
              <a:t> of a tree decomposition during </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a:cs typeface="Tahoma"/>
              </a:rPr>
              <a:t>lookahead</a:t>
            </a:r>
            <a:r>
              <a:rPr lang="en-US" sz="4400" dirty="0">
                <a:solidFill>
                  <a:srgbClr val="000000"/>
                </a:solidFill>
                <a:latin typeface="Tahoma"/>
                <a:cs typeface="Tahoma"/>
              </a:rPr>
              <a:t> </a:t>
            </a:r>
            <a:r>
              <a:rPr lang="en-US" sz="4400" dirty="0" smtClean="0">
                <a:solidFill>
                  <a:srgbClr val="000000"/>
                </a:solidFill>
                <a:latin typeface="Tahoma"/>
                <a:cs typeface="Tahoma"/>
              </a:rPr>
              <a:t>in a backtrack search for solving CSPs.</a:t>
            </a:r>
            <a:endParaRPr lang="en-US" sz="4400" dirty="0">
              <a:solidFill>
                <a:srgbClr val="000000"/>
              </a:solidFill>
              <a:latin typeface="Tahoma"/>
              <a:cs typeface="Tahoma"/>
            </a:endParaRPr>
          </a:p>
        </p:txBody>
      </p:sp>
      <p:pic>
        <p:nvPicPr>
          <p:cNvPr id="6" name="Picture 5" descr="AlgorithmCompletions.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32016122" y="14542078"/>
            <a:ext cx="8891155" cy="11506200"/>
          </a:xfrm>
          <a:prstGeom prst="rect">
            <a:avLst/>
          </a:prstGeom>
        </p:spPr>
      </p:pic>
      <p:sp>
        <p:nvSpPr>
          <p:cNvPr id="37" name="Rectangle 36"/>
          <p:cNvSpPr/>
          <p:nvPr/>
        </p:nvSpPr>
        <p:spPr>
          <a:xfrm>
            <a:off x="7848600" y="23774400"/>
            <a:ext cx="4648200" cy="35814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8763000" y="23850600"/>
            <a:ext cx="3200400" cy="400110"/>
          </a:xfrm>
          <a:prstGeom prst="rect">
            <a:avLst/>
          </a:prstGeom>
          <a:noFill/>
        </p:spPr>
        <p:txBody>
          <a:bodyPr wrap="square" rtlCol="0">
            <a:spAutoFit/>
          </a:bodyPr>
          <a:lstStyle/>
          <a:p>
            <a:r>
              <a:rPr lang="en-US" sz="2000" dirty="0">
                <a:latin typeface="Tahoma"/>
                <a:ea typeface="Calibri"/>
              </a:rPr>
              <a:t>1 second cutoff per </a:t>
            </a:r>
            <a:r>
              <a:rPr lang="en-US" sz="2000" dirty="0" smtClean="0">
                <a:latin typeface="Tahoma"/>
                <a:ea typeface="Calibri"/>
              </a:rPr>
              <a:t>cluster</a:t>
            </a:r>
            <a:endParaRPr lang="en-US" sz="2000" dirty="0">
              <a:latin typeface="Tahoma"/>
              <a:ea typeface="Calibri"/>
            </a:endParaRPr>
          </a:p>
        </p:txBody>
      </p:sp>
      <p:sp>
        <p:nvSpPr>
          <p:cNvPr id="38" name="TextBox 37"/>
          <p:cNvSpPr txBox="1"/>
          <p:nvPr/>
        </p:nvSpPr>
        <p:spPr>
          <a:xfrm>
            <a:off x="1524000" y="18440400"/>
            <a:ext cx="5257800" cy="4031873"/>
          </a:xfrm>
          <a:prstGeom prst="rect">
            <a:avLst/>
          </a:prstGeom>
          <a:noFill/>
        </p:spPr>
        <p:txBody>
          <a:bodyPr wrap="square" numCol="1" spcCol="1371600" rtlCol="0">
            <a:spAutoFit/>
          </a:bodyPr>
          <a:lstStyle/>
          <a:p>
            <a:pPr marL="457200" indent="-457200">
              <a:buFont typeface="Arial"/>
              <a:buChar char="•"/>
            </a:pPr>
            <a:r>
              <a:rPr lang="en-US" sz="3200" dirty="0">
                <a:latin typeface="Tahoma"/>
                <a:ea typeface="Calibri"/>
              </a:rPr>
              <a:t>B</a:t>
            </a:r>
            <a:r>
              <a:rPr lang="en-US" sz="3200" dirty="0" smtClean="0">
                <a:latin typeface="Tahoma"/>
                <a:ea typeface="Calibri"/>
              </a:rPr>
              <a:t>etter </a:t>
            </a:r>
            <a:r>
              <a:rPr lang="en-US" sz="3200" dirty="0">
                <a:latin typeface="Tahoma"/>
                <a:ea typeface="Calibri"/>
              </a:rPr>
              <a:t>when there are many ‘almost’ solutions</a:t>
            </a:r>
          </a:p>
          <a:p>
            <a:pPr marL="461963" lvl="1" indent="-404813">
              <a:buFont typeface="Arial"/>
              <a:buChar char="•"/>
            </a:pPr>
            <a:r>
              <a:rPr lang="en-US" sz="3200" dirty="0">
                <a:latin typeface="Tahoma"/>
                <a:ea typeface="Calibri"/>
              </a:rPr>
              <a:t>One search explores the entire search space</a:t>
            </a:r>
          </a:p>
          <a:p>
            <a:pPr marL="461963" lvl="1" indent="-404813">
              <a:buFont typeface="Arial"/>
              <a:buChar char="•"/>
            </a:pPr>
            <a:r>
              <a:rPr lang="en-US" sz="3200" dirty="0" smtClean="0">
                <a:latin typeface="Tahoma"/>
                <a:ea typeface="Calibri"/>
              </a:rPr>
              <a:t>Finds all solutions without storing them, keeps tuples that appear in at least one solution</a:t>
            </a:r>
          </a:p>
        </p:txBody>
      </p:sp>
      <p:sp>
        <p:nvSpPr>
          <p:cNvPr id="46" name="Rectangle 45"/>
          <p:cNvSpPr/>
          <p:nvPr/>
        </p:nvSpPr>
        <p:spPr>
          <a:xfrm>
            <a:off x="8001000" y="18440400"/>
            <a:ext cx="5257800" cy="3046988"/>
          </a:xfrm>
          <a:prstGeom prst="rect">
            <a:avLst/>
          </a:prstGeom>
        </p:spPr>
        <p:txBody>
          <a:bodyPr wrap="square">
            <a:spAutoFit/>
          </a:bodyPr>
          <a:lstStyle/>
          <a:p>
            <a:pPr marL="457200" indent="-457200">
              <a:buFont typeface="Arial"/>
              <a:buChar char="•"/>
            </a:pPr>
            <a:r>
              <a:rPr lang="en-US" sz="3200" dirty="0" smtClean="0">
                <a:latin typeface="Tahoma"/>
                <a:ea typeface="Calibri"/>
              </a:rPr>
              <a:t>Better </a:t>
            </a:r>
            <a:r>
              <a:rPr lang="en-US" sz="3200" dirty="0">
                <a:latin typeface="Tahoma"/>
                <a:ea typeface="Calibri"/>
              </a:rPr>
              <a:t>when many solutions are available</a:t>
            </a:r>
          </a:p>
          <a:p>
            <a:pPr marL="461963" lvl="1" indent="-461963">
              <a:buFont typeface="Arial"/>
              <a:buChar char="•"/>
            </a:pPr>
            <a:r>
              <a:rPr lang="en-US" sz="3200" dirty="0">
                <a:latin typeface="Tahoma"/>
                <a:ea typeface="Calibri"/>
              </a:rPr>
              <a:t>For each tuple, finds one solution where it appears</a:t>
            </a:r>
          </a:p>
          <a:p>
            <a:pPr marL="461963" lvl="1" indent="-461963">
              <a:buFont typeface="Arial"/>
              <a:buChar char="•"/>
            </a:pPr>
            <a:r>
              <a:rPr lang="en-US" sz="3200" dirty="0">
                <a:latin typeface="Tahoma"/>
                <a:ea typeface="Calibri"/>
              </a:rPr>
              <a:t>Many searches that stop after the first solution</a:t>
            </a:r>
          </a:p>
        </p:txBody>
      </p:sp>
      <p:pic>
        <p:nvPicPr>
          <p:cNvPr id="50" name="Picture 49"/>
          <p:cNvPicPr>
            <a:picLocks noChangeAspect="1"/>
          </p:cNvPicPr>
          <p:nvPr/>
        </p:nvPicPr>
        <p:blipFill rotWithShape="1">
          <a:blip r:embed="rId13"/>
          <a:srcRect b="45808"/>
          <a:stretch/>
        </p:blipFill>
        <p:spPr>
          <a:xfrm>
            <a:off x="15468600" y="9447433"/>
            <a:ext cx="12954000" cy="1322167"/>
          </a:xfrm>
          <a:prstGeom prst="rect">
            <a:avLst/>
          </a:prstGeom>
        </p:spPr>
      </p:pic>
      <p:pic>
        <p:nvPicPr>
          <p:cNvPr id="797" name="Picture 796"/>
          <p:cNvPicPr>
            <a:picLocks noChangeAspect="1"/>
          </p:cNvPicPr>
          <p:nvPr/>
        </p:nvPicPr>
        <p:blipFill rotWithShape="1">
          <a:blip r:embed="rId13"/>
          <a:srcRect l="32451" t="55233" b="1"/>
          <a:stretch/>
        </p:blipFill>
        <p:spPr>
          <a:xfrm>
            <a:off x="17570450" y="10947400"/>
            <a:ext cx="8750300" cy="1092200"/>
          </a:xfrm>
          <a:prstGeom prst="rect">
            <a:avLst/>
          </a:prstGeom>
        </p:spPr>
      </p:pic>
      <p:sp>
        <p:nvSpPr>
          <p:cNvPr id="34" name="Text Box 2"/>
          <p:cNvSpPr txBox="1">
            <a:spLocks noChangeArrowheads="1"/>
          </p:cNvSpPr>
          <p:nvPr/>
        </p:nvSpPr>
        <p:spPr bwMode="auto">
          <a:xfrm>
            <a:off x="457200" y="32232600"/>
            <a:ext cx="5867400" cy="533400"/>
          </a:xfrm>
          <a:prstGeom prst="rect">
            <a:avLst/>
          </a:prstGeom>
          <a:noFill/>
          <a:ln w="9525">
            <a:noFill/>
            <a:miter lim="800000"/>
            <a:headEnd/>
            <a:tailEnd/>
          </a:ln>
        </p:spPr>
        <p:txBody>
          <a:bodyPr rot="0" vert="horz" wrap="square" lIns="91350" tIns="45670" rIns="91350" bIns="45670" anchor="t" anchorCtr="0">
            <a:noAutofit/>
          </a:bodyPr>
          <a:lstStyle/>
          <a:p>
            <a:pPr>
              <a:lnSpc>
                <a:spcPct val="115000"/>
              </a:lnSpc>
              <a:spcAft>
                <a:spcPts val="1000"/>
              </a:spcAft>
            </a:pPr>
            <a:r>
              <a:rPr lang="en-US" sz="2400" dirty="0">
                <a:ea typeface="Calibri"/>
                <a:cs typeface="Times New Roman"/>
              </a:rPr>
              <a:t>Date </a:t>
            </a:r>
            <a:r>
              <a:rPr lang="en-US" sz="2400" dirty="0" smtClean="0">
                <a:ea typeface="Calibri"/>
                <a:cs typeface="Times New Roman"/>
              </a:rPr>
              <a:t>September 19, 2016</a:t>
            </a:r>
            <a:endParaRPr lang="en-US" sz="3200" dirty="0">
              <a:ea typeface="Calibri"/>
              <a:cs typeface="Times New Roman"/>
            </a:endParaRPr>
          </a:p>
        </p:txBody>
      </p:sp>
      <p:sp>
        <p:nvSpPr>
          <p:cNvPr id="19" name="TextBox 18"/>
          <p:cNvSpPr txBox="1"/>
          <p:nvPr/>
        </p:nvSpPr>
        <p:spPr>
          <a:xfrm>
            <a:off x="14428292" y="20108226"/>
            <a:ext cx="184666" cy="141577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007555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37457</TotalTime>
  <Words>539</Words>
  <Application>Microsoft Macintosh PowerPoint</Application>
  <PresentationFormat>Custom</PresentationFormat>
  <Paragraphs>96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Berthe Choueiry</cp:lastModifiedBy>
  <cp:revision>196</cp:revision>
  <dcterms:created xsi:type="dcterms:W3CDTF">2013-06-23T02:51:14Z</dcterms:created>
  <dcterms:modified xsi:type="dcterms:W3CDTF">2016-09-19T16:27:46Z</dcterms:modified>
</cp:coreProperties>
</file>