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31089600" cy="42976800"/>
  <p:notesSz cx="6997700" cy="9283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3536">
          <p15:clr>
            <a:srgbClr val="A4A3A4"/>
          </p15:clr>
        </p15:guide>
        <p15:guide id="2" pos="979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44E7"/>
    <a:srgbClr val="3366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064" autoAdjust="0"/>
    <p:restoredTop sz="94660"/>
  </p:normalViewPr>
  <p:slideViewPr>
    <p:cSldViewPr>
      <p:cViewPr>
        <p:scale>
          <a:sx n="100" d="100"/>
          <a:sy n="100" d="100"/>
        </p:scale>
        <p:origin x="-12816" y="-10098"/>
      </p:cViewPr>
      <p:guideLst>
        <p:guide orient="horz" pos="13536"/>
        <p:guide pos="9792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l" defTabSz="930275" eaLnBrk="1" hangingPunct="1">
              <a:defRPr sz="1200"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0150"/>
            <a:ext cx="3032125" cy="463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l" defTabSz="930275" eaLnBrk="1" hangingPunct="1">
              <a:defRPr sz="1200"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/>
            </a:lvl1pPr>
          </a:lstStyle>
          <a:p>
            <a:fld id="{18F5A5E2-B066-4E4A-8A39-E5D4979149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6036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3988" y="0"/>
            <a:ext cx="3032125" cy="4635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F58269E-B438-4AFE-9D46-84DEB32FC712}" type="datetime1">
              <a:rPr lang="en-US"/>
              <a:pPr/>
              <a:t>10/4/2012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9963" y="696913"/>
            <a:ext cx="2517775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088" y="4410075"/>
            <a:ext cx="5597525" cy="41767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8563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3988" y="8818563"/>
            <a:ext cx="3032125" cy="4635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0155B05-0CA6-4D74-A8FA-B0D3AC2214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1029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3C7DDFDF-3096-455F-A08D-F86EEC3A53AD}" type="slidenum">
              <a:rPr lang="en-US" sz="1200"/>
              <a:pPr/>
              <a:t>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613390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31720" y="7047055"/>
            <a:ext cx="26426160" cy="14962293"/>
          </a:xfrm>
        </p:spPr>
        <p:txBody>
          <a:bodyPr anchor="b"/>
          <a:lstStyle>
            <a:lvl1pPr algn="ctr">
              <a:defRPr sz="20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86200" y="22572771"/>
            <a:ext cx="23317200" cy="10376109"/>
          </a:xfrm>
        </p:spPr>
        <p:txBody>
          <a:bodyPr/>
          <a:lstStyle>
            <a:lvl1pPr marL="0" indent="0" algn="ctr">
              <a:buNone/>
              <a:defRPr sz="816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1554480" indent="0" algn="ctr">
              <a:buNone/>
              <a:defRPr sz="9520"/>
            </a:lvl2pPr>
            <a:lvl3pPr marL="3108960" indent="0" algn="ctr">
              <a:buNone/>
              <a:defRPr sz="8160"/>
            </a:lvl3pPr>
            <a:lvl4pPr marL="4663440" indent="0" algn="ctr">
              <a:buNone/>
              <a:defRPr sz="6800"/>
            </a:lvl4pPr>
            <a:lvl5pPr marL="6217920" indent="0" algn="ctr">
              <a:buNone/>
              <a:defRPr sz="6800"/>
            </a:lvl5pPr>
            <a:lvl6pPr marL="7772400" indent="0" algn="ctr">
              <a:buNone/>
              <a:defRPr sz="6800"/>
            </a:lvl6pPr>
            <a:lvl7pPr marL="9326880" indent="0" algn="ctr">
              <a:buNone/>
              <a:defRPr sz="6800"/>
            </a:lvl7pPr>
            <a:lvl8pPr marL="10881360" indent="0" algn="ctr">
              <a:buNone/>
              <a:defRPr sz="6800"/>
            </a:lvl8pPr>
            <a:lvl9pPr marL="12435840" indent="0" algn="ctr">
              <a:buNone/>
              <a:defRPr sz="6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C80049-CB2C-4569-9D24-AB3B744185A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778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31719" y="11460493"/>
            <a:ext cx="26426163" cy="2726837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18CBC2-8A67-4CD5-832C-D5BB29F3329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871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2248497" y="2258269"/>
            <a:ext cx="6509385" cy="36420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31717" y="2258281"/>
            <a:ext cx="19528158" cy="3642083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BD2DD3-9F65-4E89-AAAD-D58C9FB3BE5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875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947A8D-0BE6-434D-89EE-43AFE5E5220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061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1720" y="10731184"/>
            <a:ext cx="26426160" cy="17867570"/>
          </a:xfrm>
        </p:spPr>
        <p:txBody>
          <a:bodyPr anchor="b"/>
          <a:lstStyle>
            <a:lvl1pPr>
              <a:defRPr sz="20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31720" y="28529843"/>
            <a:ext cx="26426160" cy="9401172"/>
          </a:xfrm>
        </p:spPr>
        <p:txBody>
          <a:bodyPr/>
          <a:lstStyle>
            <a:lvl1pPr marL="0" indent="0">
              <a:buNone/>
              <a:defRPr sz="816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1554480" indent="0">
              <a:buNone/>
              <a:defRPr sz="6120">
                <a:solidFill>
                  <a:schemeClr val="tx1">
                    <a:tint val="75000"/>
                  </a:schemeClr>
                </a:solidFill>
              </a:defRPr>
            </a:lvl2pPr>
            <a:lvl3pPr marL="3108960" indent="0">
              <a:buNone/>
              <a:defRPr sz="5440">
                <a:solidFill>
                  <a:schemeClr val="tx1">
                    <a:tint val="75000"/>
                  </a:schemeClr>
                </a:solidFill>
              </a:defRPr>
            </a:lvl3pPr>
            <a:lvl4pPr marL="4663440" indent="0">
              <a:buNone/>
              <a:defRPr sz="4760">
                <a:solidFill>
                  <a:schemeClr val="tx1">
                    <a:tint val="75000"/>
                  </a:schemeClr>
                </a:solidFill>
              </a:defRPr>
            </a:lvl4pPr>
            <a:lvl5pPr marL="6217920" indent="0">
              <a:buNone/>
              <a:defRPr sz="4760">
                <a:solidFill>
                  <a:schemeClr val="tx1">
                    <a:tint val="75000"/>
                  </a:schemeClr>
                </a:solidFill>
              </a:defRPr>
            </a:lvl5pPr>
            <a:lvl6pPr marL="7772400" indent="0">
              <a:buNone/>
              <a:defRPr sz="4760">
                <a:solidFill>
                  <a:schemeClr val="tx1">
                    <a:tint val="75000"/>
                  </a:schemeClr>
                </a:solidFill>
              </a:defRPr>
            </a:lvl6pPr>
            <a:lvl7pPr marL="9326880" indent="0">
              <a:buNone/>
              <a:defRPr sz="4760">
                <a:solidFill>
                  <a:schemeClr val="tx1">
                    <a:tint val="75000"/>
                  </a:schemeClr>
                </a:solidFill>
              </a:defRPr>
            </a:lvl7pPr>
            <a:lvl8pPr marL="10881360" indent="0">
              <a:buNone/>
              <a:defRPr sz="4760">
                <a:solidFill>
                  <a:schemeClr val="tx1">
                    <a:tint val="75000"/>
                  </a:schemeClr>
                </a:solidFill>
              </a:defRPr>
            </a:lvl8pPr>
            <a:lvl9pPr marL="12435840" indent="0">
              <a:buNone/>
              <a:defRPr sz="4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1889AD-B4C3-4725-89D5-2C4B5144F5A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846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31717" y="11460489"/>
            <a:ext cx="13036436" cy="272683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739110" y="11460489"/>
            <a:ext cx="13018770" cy="272683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04DADF-473F-40F1-BEE1-14B70E41378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633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31717" y="10539603"/>
            <a:ext cx="12971666" cy="5174380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8160" b="1"/>
            </a:lvl1pPr>
            <a:lvl2pPr marL="1554480" indent="0">
              <a:buNone/>
              <a:defRPr sz="6800" b="1"/>
            </a:lvl2pPr>
            <a:lvl3pPr marL="3108960" indent="0">
              <a:buNone/>
              <a:defRPr sz="6120" b="1"/>
            </a:lvl3pPr>
            <a:lvl4pPr marL="4663440" indent="0">
              <a:buNone/>
              <a:defRPr sz="5440" b="1"/>
            </a:lvl4pPr>
            <a:lvl5pPr marL="6217920" indent="0">
              <a:buNone/>
              <a:defRPr sz="5440" b="1"/>
            </a:lvl5pPr>
            <a:lvl6pPr marL="7772400" indent="0">
              <a:buNone/>
              <a:defRPr sz="5440" b="1"/>
            </a:lvl6pPr>
            <a:lvl7pPr marL="9326880" indent="0">
              <a:buNone/>
              <a:defRPr sz="5440" b="1"/>
            </a:lvl7pPr>
            <a:lvl8pPr marL="10881360" indent="0">
              <a:buNone/>
              <a:defRPr sz="5440" b="1"/>
            </a:lvl8pPr>
            <a:lvl9pPr marL="12435840" indent="0">
              <a:buNone/>
              <a:defRPr sz="544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31717" y="15713990"/>
            <a:ext cx="12971666" cy="230646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739113" y="10539600"/>
            <a:ext cx="13018770" cy="5174374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8160" b="1"/>
            </a:lvl1pPr>
            <a:lvl2pPr marL="1554480" indent="0">
              <a:buNone/>
              <a:defRPr sz="6800" b="1"/>
            </a:lvl2pPr>
            <a:lvl3pPr marL="3108960" indent="0">
              <a:buNone/>
              <a:defRPr sz="6120" b="1"/>
            </a:lvl3pPr>
            <a:lvl4pPr marL="4663440" indent="0">
              <a:buNone/>
              <a:defRPr sz="5440" b="1"/>
            </a:lvl4pPr>
            <a:lvl5pPr marL="6217920" indent="0">
              <a:buNone/>
              <a:defRPr sz="5440" b="1"/>
            </a:lvl5pPr>
            <a:lvl6pPr marL="7772400" indent="0">
              <a:buNone/>
              <a:defRPr sz="5440" b="1"/>
            </a:lvl6pPr>
            <a:lvl7pPr marL="9326880" indent="0">
              <a:buNone/>
              <a:defRPr sz="5440" b="1"/>
            </a:lvl7pPr>
            <a:lvl8pPr marL="10881360" indent="0">
              <a:buNone/>
              <a:defRPr sz="5440" b="1"/>
            </a:lvl8pPr>
            <a:lvl9pPr marL="12435840" indent="0">
              <a:buNone/>
              <a:defRPr sz="544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739113" y="15713990"/>
            <a:ext cx="13018770" cy="230646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CFB240-74E1-4E14-B18B-88D0481FBA8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531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AAF61B-07A2-4555-BEC3-2F1680FE630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332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E7F219-C4B3-4021-AD6E-13DB78F460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03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5182" y="2865129"/>
            <a:ext cx="10026396" cy="10027901"/>
          </a:xfrm>
        </p:spPr>
        <p:txBody>
          <a:bodyPr anchor="b"/>
          <a:lstStyle>
            <a:lvl1pPr>
              <a:defRPr sz="1088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13080" y="6207760"/>
            <a:ext cx="15739110" cy="30561280"/>
          </a:xfrm>
        </p:spPr>
        <p:txBody>
          <a:bodyPr/>
          <a:lstStyle>
            <a:lvl1pPr>
              <a:defRPr sz="10880"/>
            </a:lvl1pPr>
            <a:lvl2pPr>
              <a:defRPr sz="9520"/>
            </a:lvl2pPr>
            <a:lvl3pPr>
              <a:defRPr sz="8160"/>
            </a:lvl3pPr>
            <a:lvl4pPr>
              <a:defRPr sz="6800"/>
            </a:lvl4pPr>
            <a:lvl5pPr>
              <a:defRPr sz="6800"/>
            </a:lvl5pPr>
            <a:lvl6pPr>
              <a:defRPr sz="6800"/>
            </a:lvl6pPr>
            <a:lvl7pPr>
              <a:defRPr sz="6800"/>
            </a:lvl7pPr>
            <a:lvl8pPr>
              <a:defRPr sz="6800"/>
            </a:lvl8pPr>
            <a:lvl9pPr>
              <a:defRPr sz="6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45182" y="12893037"/>
            <a:ext cx="10026396" cy="23876006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5440"/>
            </a:lvl1pPr>
            <a:lvl2pPr marL="1554480" indent="0">
              <a:buNone/>
              <a:defRPr sz="4080"/>
            </a:lvl2pPr>
            <a:lvl3pPr marL="3108960" indent="0">
              <a:buNone/>
              <a:defRPr sz="3400"/>
            </a:lvl3pPr>
            <a:lvl4pPr marL="4663440" indent="0">
              <a:buNone/>
              <a:defRPr sz="3060"/>
            </a:lvl4pPr>
            <a:lvl5pPr marL="6217920" indent="0">
              <a:buNone/>
              <a:defRPr sz="3060"/>
            </a:lvl5pPr>
            <a:lvl6pPr marL="7772400" indent="0">
              <a:buNone/>
              <a:defRPr sz="3060"/>
            </a:lvl6pPr>
            <a:lvl7pPr marL="9326880" indent="0">
              <a:buNone/>
              <a:defRPr sz="3060"/>
            </a:lvl7pPr>
            <a:lvl8pPr marL="10881360" indent="0">
              <a:buNone/>
              <a:defRPr sz="3060"/>
            </a:lvl8pPr>
            <a:lvl9pPr marL="12435840" indent="0">
              <a:buNone/>
              <a:defRPr sz="306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84EFC3-1C3C-4630-91F0-7694D1113AF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635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5182" y="2865120"/>
            <a:ext cx="10026396" cy="10027920"/>
          </a:xfrm>
        </p:spPr>
        <p:txBody>
          <a:bodyPr anchor="b"/>
          <a:lstStyle>
            <a:lvl1pPr>
              <a:defRPr sz="1088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213080" y="6207760"/>
            <a:ext cx="15739110" cy="30561280"/>
          </a:xfrm>
        </p:spPr>
        <p:txBody>
          <a:bodyPr rtlCol="0">
            <a:normAutofit/>
          </a:bodyPr>
          <a:lstStyle>
            <a:lvl1pPr marL="0" indent="0">
              <a:buNone/>
              <a:defRPr sz="10880"/>
            </a:lvl1pPr>
            <a:lvl2pPr marL="1554480" indent="0">
              <a:buNone/>
              <a:defRPr sz="9520"/>
            </a:lvl2pPr>
            <a:lvl3pPr marL="3108960" indent="0">
              <a:buNone/>
              <a:defRPr sz="8160"/>
            </a:lvl3pPr>
            <a:lvl4pPr marL="4663440" indent="0">
              <a:buNone/>
              <a:defRPr sz="6800"/>
            </a:lvl4pPr>
            <a:lvl5pPr marL="6217920" indent="0">
              <a:buNone/>
              <a:defRPr sz="6800"/>
            </a:lvl5pPr>
            <a:lvl6pPr marL="7772400" indent="0">
              <a:buNone/>
              <a:defRPr sz="6800"/>
            </a:lvl6pPr>
            <a:lvl7pPr marL="9326880" indent="0">
              <a:buNone/>
              <a:defRPr sz="6800"/>
            </a:lvl7pPr>
            <a:lvl8pPr marL="10881360" indent="0">
              <a:buNone/>
              <a:defRPr sz="6800"/>
            </a:lvl8pPr>
            <a:lvl9pPr marL="12435840" indent="0">
              <a:buNone/>
              <a:defRPr sz="68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45182" y="12893040"/>
            <a:ext cx="10026396" cy="23876000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5440"/>
            </a:lvl1pPr>
            <a:lvl2pPr marL="1554480" indent="0">
              <a:buNone/>
              <a:defRPr sz="4080"/>
            </a:lvl2pPr>
            <a:lvl3pPr marL="3108960" indent="0">
              <a:buNone/>
              <a:defRPr sz="3400"/>
            </a:lvl3pPr>
            <a:lvl4pPr marL="4663440" indent="0">
              <a:buNone/>
              <a:defRPr sz="3060"/>
            </a:lvl4pPr>
            <a:lvl5pPr marL="6217920" indent="0">
              <a:buNone/>
              <a:defRPr sz="3060"/>
            </a:lvl5pPr>
            <a:lvl6pPr marL="7772400" indent="0">
              <a:buNone/>
              <a:defRPr sz="3060"/>
            </a:lvl6pPr>
            <a:lvl7pPr marL="9326880" indent="0">
              <a:buNone/>
              <a:defRPr sz="3060"/>
            </a:lvl7pPr>
            <a:lvl8pPr marL="10881360" indent="0">
              <a:buNone/>
              <a:defRPr sz="3060"/>
            </a:lvl8pPr>
            <a:lvl9pPr marL="12435840" indent="0">
              <a:buNone/>
              <a:defRPr sz="306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48A471-F869-434E-991F-CA61809EA3B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747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332038" y="2292350"/>
            <a:ext cx="26425525" cy="830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332038" y="11460163"/>
            <a:ext cx="26425525" cy="2726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32038" y="39833550"/>
            <a:ext cx="6994525" cy="22875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374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307638" y="39833550"/>
            <a:ext cx="10491787" cy="22875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374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763038" y="39833550"/>
            <a:ext cx="6994525" cy="228758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3700">
                <a:solidFill>
                  <a:srgbClr val="898989"/>
                </a:solidFill>
              </a:defRPr>
            </a:lvl1pPr>
          </a:lstStyle>
          <a:p>
            <a:fld id="{68A5E017-7298-412C-B749-8F959BFC9D1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31083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4900" kern="1200">
          <a:solidFill>
            <a:schemeClr val="tx1"/>
          </a:solidFill>
          <a:latin typeface="+mj-lt"/>
          <a:ea typeface="ＭＳ Ｐゴシック" panose="020B0600070205080204" pitchFamily="34" charset="-128"/>
          <a:cs typeface="+mj-cs"/>
        </a:defRPr>
      </a:lvl1pPr>
      <a:lvl2pPr algn="l" defTabSz="31083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4900">
          <a:solidFill>
            <a:schemeClr val="tx1"/>
          </a:solidFill>
          <a:latin typeface="Calibri Light" pitchFamily="34" charset="0"/>
          <a:ea typeface="ＭＳ Ｐゴシック" panose="020B0600070205080204" pitchFamily="34" charset="-128"/>
        </a:defRPr>
      </a:lvl2pPr>
      <a:lvl3pPr algn="l" defTabSz="31083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4900">
          <a:solidFill>
            <a:schemeClr val="tx1"/>
          </a:solidFill>
          <a:latin typeface="Calibri Light" pitchFamily="34" charset="0"/>
          <a:ea typeface="ＭＳ Ｐゴシック" panose="020B0600070205080204" pitchFamily="34" charset="-128"/>
        </a:defRPr>
      </a:lvl3pPr>
      <a:lvl4pPr algn="l" defTabSz="31083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4900">
          <a:solidFill>
            <a:schemeClr val="tx1"/>
          </a:solidFill>
          <a:latin typeface="Calibri Light" pitchFamily="34" charset="0"/>
          <a:ea typeface="ＭＳ Ｐゴシック" panose="020B0600070205080204" pitchFamily="34" charset="-128"/>
        </a:defRPr>
      </a:lvl4pPr>
      <a:lvl5pPr algn="l" defTabSz="31083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4900">
          <a:solidFill>
            <a:schemeClr val="tx1"/>
          </a:solidFill>
          <a:latin typeface="Calibri Light" pitchFamily="34" charset="0"/>
          <a:ea typeface="ＭＳ Ｐゴシック" panose="020B0600070205080204" pitchFamily="34" charset="-128"/>
        </a:defRPr>
      </a:lvl5pPr>
      <a:lvl6pPr marL="457200" algn="l" defTabSz="3108325" rtl="0" fontAlgn="base">
        <a:lnSpc>
          <a:spcPct val="90000"/>
        </a:lnSpc>
        <a:spcBef>
          <a:spcPct val="0"/>
        </a:spcBef>
        <a:spcAft>
          <a:spcPct val="0"/>
        </a:spcAft>
        <a:defRPr sz="14900">
          <a:solidFill>
            <a:schemeClr val="tx1"/>
          </a:solidFill>
          <a:latin typeface="Calibri Light" pitchFamily="34" charset="0"/>
        </a:defRPr>
      </a:lvl6pPr>
      <a:lvl7pPr marL="914400" algn="l" defTabSz="3108325" rtl="0" fontAlgn="base">
        <a:lnSpc>
          <a:spcPct val="90000"/>
        </a:lnSpc>
        <a:spcBef>
          <a:spcPct val="0"/>
        </a:spcBef>
        <a:spcAft>
          <a:spcPct val="0"/>
        </a:spcAft>
        <a:defRPr sz="14900">
          <a:solidFill>
            <a:schemeClr val="tx1"/>
          </a:solidFill>
          <a:latin typeface="Calibri Light" pitchFamily="34" charset="0"/>
        </a:defRPr>
      </a:lvl7pPr>
      <a:lvl8pPr marL="1371600" algn="l" defTabSz="3108325" rtl="0" fontAlgn="base">
        <a:lnSpc>
          <a:spcPct val="90000"/>
        </a:lnSpc>
        <a:spcBef>
          <a:spcPct val="0"/>
        </a:spcBef>
        <a:spcAft>
          <a:spcPct val="0"/>
        </a:spcAft>
        <a:defRPr sz="14900">
          <a:solidFill>
            <a:schemeClr val="tx1"/>
          </a:solidFill>
          <a:latin typeface="Calibri Light" pitchFamily="34" charset="0"/>
        </a:defRPr>
      </a:lvl8pPr>
      <a:lvl9pPr marL="1828800" algn="l" defTabSz="3108325" rtl="0" fontAlgn="base">
        <a:lnSpc>
          <a:spcPct val="90000"/>
        </a:lnSpc>
        <a:spcBef>
          <a:spcPct val="0"/>
        </a:spcBef>
        <a:spcAft>
          <a:spcPct val="0"/>
        </a:spcAft>
        <a:defRPr sz="14900">
          <a:solidFill>
            <a:schemeClr val="tx1"/>
          </a:solidFill>
          <a:latin typeface="Calibri Light" pitchFamily="34" charset="0"/>
        </a:defRPr>
      </a:lvl9pPr>
    </p:titleStyle>
    <p:bodyStyle>
      <a:lvl1pPr marL="776288" indent="-776288" algn="l" defTabSz="3108325" rtl="0" eaLnBrk="0" fontAlgn="base" hangingPunct="0">
        <a:lnSpc>
          <a:spcPct val="90000"/>
        </a:lnSpc>
        <a:spcBef>
          <a:spcPts val="3400"/>
        </a:spcBef>
        <a:spcAft>
          <a:spcPct val="0"/>
        </a:spcAft>
        <a:buFont typeface="Wingdings 2" panose="05020102010507070707" pitchFamily="18" charset="2"/>
        <a:buChar char=""/>
        <a:defRPr sz="95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1pPr>
      <a:lvl2pPr marL="2330450" indent="-776288" algn="l" defTabSz="3108325" rtl="0" eaLnBrk="0" fontAlgn="base" hangingPunct="0">
        <a:lnSpc>
          <a:spcPct val="90000"/>
        </a:lnSpc>
        <a:spcBef>
          <a:spcPts val="1700"/>
        </a:spcBef>
        <a:spcAft>
          <a:spcPct val="0"/>
        </a:spcAft>
        <a:buFont typeface="Wingdings 2" panose="05020102010507070707" pitchFamily="18" charset="2"/>
        <a:buChar char=""/>
        <a:defRPr sz="81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3886200" indent="-776288" algn="l" defTabSz="3108325" rtl="0" eaLnBrk="0" fontAlgn="base" hangingPunct="0">
        <a:lnSpc>
          <a:spcPct val="90000"/>
        </a:lnSpc>
        <a:spcBef>
          <a:spcPts val="1700"/>
        </a:spcBef>
        <a:spcAft>
          <a:spcPct val="0"/>
        </a:spcAft>
        <a:buFont typeface="Wingdings 2" panose="05020102010507070707" pitchFamily="18" charset="2"/>
        <a:buChar char=""/>
        <a:defRPr sz="68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5440363" indent="-776288" algn="l" defTabSz="3108325" rtl="0" eaLnBrk="0" fontAlgn="base" hangingPunct="0">
        <a:lnSpc>
          <a:spcPct val="90000"/>
        </a:lnSpc>
        <a:spcBef>
          <a:spcPts val="1700"/>
        </a:spcBef>
        <a:spcAft>
          <a:spcPct val="0"/>
        </a:spcAft>
        <a:buFont typeface="Wingdings 2" panose="05020102010507070707" pitchFamily="18" charset="2"/>
        <a:buChar char=""/>
        <a:defRPr sz="61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6994525" indent="-776288" algn="l" defTabSz="3108325" rtl="0" eaLnBrk="0" fontAlgn="base" hangingPunct="0">
        <a:lnSpc>
          <a:spcPct val="90000"/>
        </a:lnSpc>
        <a:spcBef>
          <a:spcPts val="1700"/>
        </a:spcBef>
        <a:spcAft>
          <a:spcPct val="0"/>
        </a:spcAft>
        <a:buFont typeface="Wingdings 2" panose="05020102010507070707" pitchFamily="18" charset="2"/>
        <a:buChar char=""/>
        <a:defRPr sz="61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8549640" indent="-777240" algn="l" defTabSz="3108960" rtl="0" eaLnBrk="1" latinLnBrk="0" hangingPunct="1">
        <a:spcBef>
          <a:spcPct val="20000"/>
        </a:spcBef>
        <a:buFont typeface="Wingdings 2" pitchFamily="18" charset="2"/>
        <a:buChar char=""/>
        <a:defRPr sz="6120" kern="1200">
          <a:solidFill>
            <a:schemeClr val="tx1"/>
          </a:solidFill>
          <a:latin typeface="+mn-lt"/>
          <a:ea typeface="+mn-ea"/>
          <a:cs typeface="+mn-cs"/>
        </a:defRPr>
      </a:lvl6pPr>
      <a:lvl7pPr marL="10104120" indent="-777240" algn="l" defTabSz="3108960" rtl="0" eaLnBrk="1" latinLnBrk="0" hangingPunct="1">
        <a:spcBef>
          <a:spcPct val="20000"/>
        </a:spcBef>
        <a:buFont typeface="Wingdings 2" pitchFamily="18" charset="2"/>
        <a:buChar char=""/>
        <a:defRPr sz="6120" kern="1200">
          <a:solidFill>
            <a:schemeClr val="tx1"/>
          </a:solidFill>
          <a:latin typeface="+mn-lt"/>
          <a:ea typeface="+mn-ea"/>
          <a:cs typeface="+mn-cs"/>
        </a:defRPr>
      </a:lvl7pPr>
      <a:lvl8pPr marL="11658600" indent="-777240" algn="l" defTabSz="3108960" rtl="0" eaLnBrk="1" latinLnBrk="0" hangingPunct="1">
        <a:spcBef>
          <a:spcPct val="20000"/>
        </a:spcBef>
        <a:buFont typeface="Wingdings 2" pitchFamily="18" charset="2"/>
        <a:buChar char=""/>
        <a:defRPr sz="6120" kern="1200">
          <a:solidFill>
            <a:schemeClr val="tx1"/>
          </a:solidFill>
          <a:latin typeface="+mn-lt"/>
          <a:ea typeface="+mn-ea"/>
          <a:cs typeface="+mn-cs"/>
        </a:defRPr>
      </a:lvl8pPr>
      <a:lvl9pPr marL="13213080" indent="-777240" algn="l" defTabSz="3108960" rtl="0" eaLnBrk="1" latinLnBrk="0" hangingPunct="1">
        <a:spcBef>
          <a:spcPct val="20000"/>
        </a:spcBef>
        <a:buFont typeface="Wingdings 2" pitchFamily="18" charset="2"/>
        <a:buChar char=""/>
        <a:defRPr sz="61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108960" rtl="0" eaLnBrk="1" latinLnBrk="0" hangingPunct="1">
        <a:defRPr sz="6120" kern="1200">
          <a:solidFill>
            <a:schemeClr val="tx1"/>
          </a:solidFill>
          <a:latin typeface="+mn-lt"/>
          <a:ea typeface="+mn-ea"/>
          <a:cs typeface="+mn-cs"/>
        </a:defRPr>
      </a:lvl1pPr>
      <a:lvl2pPr marL="1554480" algn="l" defTabSz="3108960" rtl="0" eaLnBrk="1" latinLnBrk="0" hangingPunct="1">
        <a:defRPr sz="6120" kern="1200">
          <a:solidFill>
            <a:schemeClr val="tx1"/>
          </a:solidFill>
          <a:latin typeface="+mn-lt"/>
          <a:ea typeface="+mn-ea"/>
          <a:cs typeface="+mn-cs"/>
        </a:defRPr>
      </a:lvl2pPr>
      <a:lvl3pPr marL="3108960" algn="l" defTabSz="3108960" rtl="0" eaLnBrk="1" latinLnBrk="0" hangingPunct="1">
        <a:defRPr sz="6120" kern="1200">
          <a:solidFill>
            <a:schemeClr val="tx1"/>
          </a:solidFill>
          <a:latin typeface="+mn-lt"/>
          <a:ea typeface="+mn-ea"/>
          <a:cs typeface="+mn-cs"/>
        </a:defRPr>
      </a:lvl3pPr>
      <a:lvl4pPr marL="4663440" algn="l" defTabSz="3108960" rtl="0" eaLnBrk="1" latinLnBrk="0" hangingPunct="1">
        <a:defRPr sz="6120" kern="1200">
          <a:solidFill>
            <a:schemeClr val="tx1"/>
          </a:solidFill>
          <a:latin typeface="+mn-lt"/>
          <a:ea typeface="+mn-ea"/>
          <a:cs typeface="+mn-cs"/>
        </a:defRPr>
      </a:lvl4pPr>
      <a:lvl5pPr marL="6217920" algn="l" defTabSz="3108960" rtl="0" eaLnBrk="1" latinLnBrk="0" hangingPunct="1">
        <a:defRPr sz="6120" kern="1200">
          <a:solidFill>
            <a:schemeClr val="tx1"/>
          </a:solidFill>
          <a:latin typeface="+mn-lt"/>
          <a:ea typeface="+mn-ea"/>
          <a:cs typeface="+mn-cs"/>
        </a:defRPr>
      </a:lvl5pPr>
      <a:lvl6pPr marL="7772400" algn="l" defTabSz="3108960" rtl="0" eaLnBrk="1" latinLnBrk="0" hangingPunct="1">
        <a:defRPr sz="6120" kern="1200">
          <a:solidFill>
            <a:schemeClr val="tx1"/>
          </a:solidFill>
          <a:latin typeface="+mn-lt"/>
          <a:ea typeface="+mn-ea"/>
          <a:cs typeface="+mn-cs"/>
        </a:defRPr>
      </a:lvl6pPr>
      <a:lvl7pPr marL="9326880" algn="l" defTabSz="3108960" rtl="0" eaLnBrk="1" latinLnBrk="0" hangingPunct="1">
        <a:defRPr sz="6120" kern="1200">
          <a:solidFill>
            <a:schemeClr val="tx1"/>
          </a:solidFill>
          <a:latin typeface="+mn-lt"/>
          <a:ea typeface="+mn-ea"/>
          <a:cs typeface="+mn-cs"/>
        </a:defRPr>
      </a:lvl7pPr>
      <a:lvl8pPr marL="10881360" algn="l" defTabSz="3108960" rtl="0" eaLnBrk="1" latinLnBrk="0" hangingPunct="1">
        <a:defRPr sz="6120" kern="1200">
          <a:solidFill>
            <a:schemeClr val="tx1"/>
          </a:solidFill>
          <a:latin typeface="+mn-lt"/>
          <a:ea typeface="+mn-ea"/>
          <a:cs typeface="+mn-cs"/>
        </a:defRPr>
      </a:lvl8pPr>
      <a:lvl9pPr marL="12435840" algn="l" defTabSz="3108960" rtl="0" eaLnBrk="1" latinLnBrk="0" hangingPunct="1">
        <a:defRPr sz="61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>
          <a:xfrm>
            <a:off x="10729925" y="15501693"/>
            <a:ext cx="4420902" cy="4269380"/>
          </a:xfrm>
          <a:custGeom>
            <a:avLst/>
            <a:gdLst>
              <a:gd name="connsiteX0" fmla="*/ 800100 w 3943350"/>
              <a:gd name="connsiteY0" fmla="*/ 0 h 3743325"/>
              <a:gd name="connsiteX1" fmla="*/ 142875 w 3943350"/>
              <a:gd name="connsiteY1" fmla="*/ 57150 h 3743325"/>
              <a:gd name="connsiteX2" fmla="*/ 0 w 3943350"/>
              <a:gd name="connsiteY2" fmla="*/ 3743325 h 3743325"/>
              <a:gd name="connsiteX3" fmla="*/ 3914775 w 3943350"/>
              <a:gd name="connsiteY3" fmla="*/ 3600450 h 3743325"/>
              <a:gd name="connsiteX4" fmla="*/ 3943350 w 3943350"/>
              <a:gd name="connsiteY4" fmla="*/ 2886075 h 3743325"/>
              <a:gd name="connsiteX5" fmla="*/ 1114425 w 3943350"/>
              <a:gd name="connsiteY5" fmla="*/ 2743200 h 3743325"/>
              <a:gd name="connsiteX6" fmla="*/ 800100 w 3943350"/>
              <a:gd name="connsiteY6" fmla="*/ 0 h 3743325"/>
              <a:gd name="connsiteX0" fmla="*/ 1072489 w 4215739"/>
              <a:gd name="connsiteY0" fmla="*/ 373594 h 4116919"/>
              <a:gd name="connsiteX1" fmla="*/ 415264 w 4215739"/>
              <a:gd name="connsiteY1" fmla="*/ 430744 h 4116919"/>
              <a:gd name="connsiteX2" fmla="*/ 272389 w 4215739"/>
              <a:gd name="connsiteY2" fmla="*/ 4116919 h 4116919"/>
              <a:gd name="connsiteX3" fmla="*/ 4187164 w 4215739"/>
              <a:gd name="connsiteY3" fmla="*/ 3974044 h 4116919"/>
              <a:gd name="connsiteX4" fmla="*/ 4215739 w 4215739"/>
              <a:gd name="connsiteY4" fmla="*/ 3259669 h 4116919"/>
              <a:gd name="connsiteX5" fmla="*/ 1386814 w 4215739"/>
              <a:gd name="connsiteY5" fmla="*/ 3116794 h 4116919"/>
              <a:gd name="connsiteX6" fmla="*/ 1072489 w 4215739"/>
              <a:gd name="connsiteY6" fmla="*/ 373594 h 4116919"/>
              <a:gd name="connsiteX0" fmla="*/ 1372858 w 4516108"/>
              <a:gd name="connsiteY0" fmla="*/ 373594 h 4117460"/>
              <a:gd name="connsiteX1" fmla="*/ 715633 w 4516108"/>
              <a:gd name="connsiteY1" fmla="*/ 430744 h 4117460"/>
              <a:gd name="connsiteX2" fmla="*/ 572758 w 4516108"/>
              <a:gd name="connsiteY2" fmla="*/ 4116919 h 4117460"/>
              <a:gd name="connsiteX3" fmla="*/ 4487533 w 4516108"/>
              <a:gd name="connsiteY3" fmla="*/ 3974044 h 4117460"/>
              <a:gd name="connsiteX4" fmla="*/ 4516108 w 4516108"/>
              <a:gd name="connsiteY4" fmla="*/ 3259669 h 4117460"/>
              <a:gd name="connsiteX5" fmla="*/ 1687183 w 4516108"/>
              <a:gd name="connsiteY5" fmla="*/ 3116794 h 4117460"/>
              <a:gd name="connsiteX6" fmla="*/ 1372858 w 4516108"/>
              <a:gd name="connsiteY6" fmla="*/ 373594 h 4117460"/>
              <a:gd name="connsiteX0" fmla="*/ 1372858 w 5195763"/>
              <a:gd name="connsiteY0" fmla="*/ 373594 h 4117460"/>
              <a:gd name="connsiteX1" fmla="*/ 715633 w 5195763"/>
              <a:gd name="connsiteY1" fmla="*/ 430744 h 4117460"/>
              <a:gd name="connsiteX2" fmla="*/ 572758 w 5195763"/>
              <a:gd name="connsiteY2" fmla="*/ 4116919 h 4117460"/>
              <a:gd name="connsiteX3" fmla="*/ 4487533 w 5195763"/>
              <a:gd name="connsiteY3" fmla="*/ 3974044 h 4117460"/>
              <a:gd name="connsiteX4" fmla="*/ 4516108 w 5195763"/>
              <a:gd name="connsiteY4" fmla="*/ 3259669 h 4117460"/>
              <a:gd name="connsiteX5" fmla="*/ 1687183 w 5195763"/>
              <a:gd name="connsiteY5" fmla="*/ 3116794 h 4117460"/>
              <a:gd name="connsiteX6" fmla="*/ 1372858 w 5195763"/>
              <a:gd name="connsiteY6" fmla="*/ 373594 h 4117460"/>
              <a:gd name="connsiteX0" fmla="*/ 1372858 w 5108649"/>
              <a:gd name="connsiteY0" fmla="*/ 373594 h 4117460"/>
              <a:gd name="connsiteX1" fmla="*/ 715633 w 5108649"/>
              <a:gd name="connsiteY1" fmla="*/ 430744 h 4117460"/>
              <a:gd name="connsiteX2" fmla="*/ 572758 w 5108649"/>
              <a:gd name="connsiteY2" fmla="*/ 4116919 h 4117460"/>
              <a:gd name="connsiteX3" fmla="*/ 4487533 w 5108649"/>
              <a:gd name="connsiteY3" fmla="*/ 3974044 h 4117460"/>
              <a:gd name="connsiteX4" fmla="*/ 4516108 w 5108649"/>
              <a:gd name="connsiteY4" fmla="*/ 3259669 h 4117460"/>
              <a:gd name="connsiteX5" fmla="*/ 1687183 w 5108649"/>
              <a:gd name="connsiteY5" fmla="*/ 3116794 h 4117460"/>
              <a:gd name="connsiteX6" fmla="*/ 1372858 w 5108649"/>
              <a:gd name="connsiteY6" fmla="*/ 373594 h 4117460"/>
              <a:gd name="connsiteX0" fmla="*/ 1372858 w 5108649"/>
              <a:gd name="connsiteY0" fmla="*/ 373594 h 4117460"/>
              <a:gd name="connsiteX1" fmla="*/ 715633 w 5108649"/>
              <a:gd name="connsiteY1" fmla="*/ 430744 h 4117460"/>
              <a:gd name="connsiteX2" fmla="*/ 572758 w 5108649"/>
              <a:gd name="connsiteY2" fmla="*/ 4116919 h 4117460"/>
              <a:gd name="connsiteX3" fmla="*/ 4487533 w 5108649"/>
              <a:gd name="connsiteY3" fmla="*/ 3974044 h 4117460"/>
              <a:gd name="connsiteX4" fmla="*/ 4516108 w 5108649"/>
              <a:gd name="connsiteY4" fmla="*/ 3259669 h 4117460"/>
              <a:gd name="connsiteX5" fmla="*/ 1687183 w 5108649"/>
              <a:gd name="connsiteY5" fmla="*/ 3116794 h 4117460"/>
              <a:gd name="connsiteX6" fmla="*/ 1372858 w 5108649"/>
              <a:gd name="connsiteY6" fmla="*/ 373594 h 4117460"/>
              <a:gd name="connsiteX0" fmla="*/ 1372858 w 5108649"/>
              <a:gd name="connsiteY0" fmla="*/ 373594 h 4117460"/>
              <a:gd name="connsiteX1" fmla="*/ 715633 w 5108649"/>
              <a:gd name="connsiteY1" fmla="*/ 430744 h 4117460"/>
              <a:gd name="connsiteX2" fmla="*/ 572758 w 5108649"/>
              <a:gd name="connsiteY2" fmla="*/ 4116919 h 4117460"/>
              <a:gd name="connsiteX3" fmla="*/ 4487533 w 5108649"/>
              <a:gd name="connsiteY3" fmla="*/ 3974044 h 4117460"/>
              <a:gd name="connsiteX4" fmla="*/ 4516108 w 5108649"/>
              <a:gd name="connsiteY4" fmla="*/ 3259669 h 4117460"/>
              <a:gd name="connsiteX5" fmla="*/ 1687183 w 5108649"/>
              <a:gd name="connsiteY5" fmla="*/ 3116794 h 4117460"/>
              <a:gd name="connsiteX6" fmla="*/ 1372858 w 5108649"/>
              <a:gd name="connsiteY6" fmla="*/ 373594 h 4117460"/>
              <a:gd name="connsiteX0" fmla="*/ 1402459 w 5109675"/>
              <a:gd name="connsiteY0" fmla="*/ 400688 h 4087402"/>
              <a:gd name="connsiteX1" fmla="*/ 716659 w 5109675"/>
              <a:gd name="connsiteY1" fmla="*/ 400688 h 4087402"/>
              <a:gd name="connsiteX2" fmla="*/ 573784 w 5109675"/>
              <a:gd name="connsiteY2" fmla="*/ 4086863 h 4087402"/>
              <a:gd name="connsiteX3" fmla="*/ 4488559 w 5109675"/>
              <a:gd name="connsiteY3" fmla="*/ 3943988 h 4087402"/>
              <a:gd name="connsiteX4" fmla="*/ 4517134 w 5109675"/>
              <a:gd name="connsiteY4" fmla="*/ 3229613 h 4087402"/>
              <a:gd name="connsiteX5" fmla="*/ 1688209 w 5109675"/>
              <a:gd name="connsiteY5" fmla="*/ 3086738 h 4087402"/>
              <a:gd name="connsiteX6" fmla="*/ 1402459 w 5109675"/>
              <a:gd name="connsiteY6" fmla="*/ 400688 h 4087402"/>
              <a:gd name="connsiteX0" fmla="*/ 1102060 w 4809276"/>
              <a:gd name="connsiteY0" fmla="*/ 249370 h 4153160"/>
              <a:gd name="connsiteX1" fmla="*/ 416260 w 4809276"/>
              <a:gd name="connsiteY1" fmla="*/ 535120 h 4153160"/>
              <a:gd name="connsiteX2" fmla="*/ 273385 w 4809276"/>
              <a:gd name="connsiteY2" fmla="*/ 3935545 h 4153160"/>
              <a:gd name="connsiteX3" fmla="*/ 4188160 w 4809276"/>
              <a:gd name="connsiteY3" fmla="*/ 3792670 h 4153160"/>
              <a:gd name="connsiteX4" fmla="*/ 4216735 w 4809276"/>
              <a:gd name="connsiteY4" fmla="*/ 3078295 h 4153160"/>
              <a:gd name="connsiteX5" fmla="*/ 1387810 w 4809276"/>
              <a:gd name="connsiteY5" fmla="*/ 2935420 h 4153160"/>
              <a:gd name="connsiteX6" fmla="*/ 1102060 w 4809276"/>
              <a:gd name="connsiteY6" fmla="*/ 249370 h 4153160"/>
              <a:gd name="connsiteX0" fmla="*/ 992378 w 4691724"/>
              <a:gd name="connsiteY0" fmla="*/ 239574 h 4011943"/>
              <a:gd name="connsiteX1" fmla="*/ 306578 w 4691724"/>
              <a:gd name="connsiteY1" fmla="*/ 525324 h 4011943"/>
              <a:gd name="connsiteX2" fmla="*/ 306578 w 4691724"/>
              <a:gd name="connsiteY2" fmla="*/ 3725724 h 4011943"/>
              <a:gd name="connsiteX3" fmla="*/ 4078478 w 4691724"/>
              <a:gd name="connsiteY3" fmla="*/ 3782874 h 4011943"/>
              <a:gd name="connsiteX4" fmla="*/ 4107053 w 4691724"/>
              <a:gd name="connsiteY4" fmla="*/ 3068499 h 4011943"/>
              <a:gd name="connsiteX5" fmla="*/ 1278128 w 4691724"/>
              <a:gd name="connsiteY5" fmla="*/ 2925624 h 4011943"/>
              <a:gd name="connsiteX6" fmla="*/ 992378 w 4691724"/>
              <a:gd name="connsiteY6" fmla="*/ 239574 h 4011943"/>
              <a:gd name="connsiteX0" fmla="*/ 1039033 w 4738379"/>
              <a:gd name="connsiteY0" fmla="*/ 185223 h 3947292"/>
              <a:gd name="connsiteX1" fmla="*/ 238933 w 4738379"/>
              <a:gd name="connsiteY1" fmla="*/ 613848 h 3947292"/>
              <a:gd name="connsiteX2" fmla="*/ 353233 w 4738379"/>
              <a:gd name="connsiteY2" fmla="*/ 3671373 h 3947292"/>
              <a:gd name="connsiteX3" fmla="*/ 4125133 w 4738379"/>
              <a:gd name="connsiteY3" fmla="*/ 3728523 h 3947292"/>
              <a:gd name="connsiteX4" fmla="*/ 4153708 w 4738379"/>
              <a:gd name="connsiteY4" fmla="*/ 3014148 h 3947292"/>
              <a:gd name="connsiteX5" fmla="*/ 1324783 w 4738379"/>
              <a:gd name="connsiteY5" fmla="*/ 2871273 h 3947292"/>
              <a:gd name="connsiteX6" fmla="*/ 1039033 w 4738379"/>
              <a:gd name="connsiteY6" fmla="*/ 185223 h 3947292"/>
              <a:gd name="connsiteX0" fmla="*/ 1039033 w 4546249"/>
              <a:gd name="connsiteY0" fmla="*/ 174641 h 3936710"/>
              <a:gd name="connsiteX1" fmla="*/ 238933 w 4546249"/>
              <a:gd name="connsiteY1" fmla="*/ 603266 h 3936710"/>
              <a:gd name="connsiteX2" fmla="*/ 353233 w 4546249"/>
              <a:gd name="connsiteY2" fmla="*/ 3660791 h 3936710"/>
              <a:gd name="connsiteX3" fmla="*/ 4125133 w 4546249"/>
              <a:gd name="connsiteY3" fmla="*/ 3717941 h 3936710"/>
              <a:gd name="connsiteX4" fmla="*/ 4153708 w 4546249"/>
              <a:gd name="connsiteY4" fmla="*/ 3003566 h 3936710"/>
              <a:gd name="connsiteX5" fmla="*/ 1439083 w 4546249"/>
              <a:gd name="connsiteY5" fmla="*/ 2717816 h 3936710"/>
              <a:gd name="connsiteX6" fmla="*/ 1039033 w 4546249"/>
              <a:gd name="connsiteY6" fmla="*/ 174641 h 3936710"/>
              <a:gd name="connsiteX0" fmla="*/ 1039033 w 4430409"/>
              <a:gd name="connsiteY0" fmla="*/ 174641 h 3928622"/>
              <a:gd name="connsiteX1" fmla="*/ 238933 w 4430409"/>
              <a:gd name="connsiteY1" fmla="*/ 603266 h 3928622"/>
              <a:gd name="connsiteX2" fmla="*/ 353233 w 4430409"/>
              <a:gd name="connsiteY2" fmla="*/ 3660791 h 3928622"/>
              <a:gd name="connsiteX3" fmla="*/ 4125133 w 4430409"/>
              <a:gd name="connsiteY3" fmla="*/ 3717941 h 3928622"/>
              <a:gd name="connsiteX4" fmla="*/ 3896533 w 4430409"/>
              <a:gd name="connsiteY4" fmla="*/ 3175016 h 3928622"/>
              <a:gd name="connsiteX5" fmla="*/ 1439083 w 4430409"/>
              <a:gd name="connsiteY5" fmla="*/ 2717816 h 3928622"/>
              <a:gd name="connsiteX6" fmla="*/ 1039033 w 4430409"/>
              <a:gd name="connsiteY6" fmla="*/ 174641 h 3928622"/>
              <a:gd name="connsiteX0" fmla="*/ 1022823 w 4258391"/>
              <a:gd name="connsiteY0" fmla="*/ 174641 h 3917212"/>
              <a:gd name="connsiteX1" fmla="*/ 222723 w 4258391"/>
              <a:gd name="connsiteY1" fmla="*/ 603266 h 3917212"/>
              <a:gd name="connsiteX2" fmla="*/ 337023 w 4258391"/>
              <a:gd name="connsiteY2" fmla="*/ 3660791 h 3917212"/>
              <a:gd name="connsiteX3" fmla="*/ 3880323 w 4258391"/>
              <a:gd name="connsiteY3" fmla="*/ 3689366 h 3917212"/>
              <a:gd name="connsiteX4" fmla="*/ 3880323 w 4258391"/>
              <a:gd name="connsiteY4" fmla="*/ 3175016 h 3917212"/>
              <a:gd name="connsiteX5" fmla="*/ 1422873 w 4258391"/>
              <a:gd name="connsiteY5" fmla="*/ 2717816 h 3917212"/>
              <a:gd name="connsiteX6" fmla="*/ 1022823 w 4258391"/>
              <a:gd name="connsiteY6" fmla="*/ 174641 h 3917212"/>
              <a:gd name="connsiteX0" fmla="*/ 1145714 w 4392898"/>
              <a:gd name="connsiteY0" fmla="*/ 171454 h 3853912"/>
              <a:gd name="connsiteX1" fmla="*/ 345614 w 4392898"/>
              <a:gd name="connsiteY1" fmla="*/ 600079 h 3853912"/>
              <a:gd name="connsiteX2" fmla="*/ 288464 w 4392898"/>
              <a:gd name="connsiteY2" fmla="*/ 3571879 h 3853912"/>
              <a:gd name="connsiteX3" fmla="*/ 4003214 w 4392898"/>
              <a:gd name="connsiteY3" fmla="*/ 3686179 h 3853912"/>
              <a:gd name="connsiteX4" fmla="*/ 4003214 w 4392898"/>
              <a:gd name="connsiteY4" fmla="*/ 3171829 h 3853912"/>
              <a:gd name="connsiteX5" fmla="*/ 1545764 w 4392898"/>
              <a:gd name="connsiteY5" fmla="*/ 2714629 h 3853912"/>
              <a:gd name="connsiteX6" fmla="*/ 1145714 w 4392898"/>
              <a:gd name="connsiteY6" fmla="*/ 171454 h 3853912"/>
              <a:gd name="connsiteX0" fmla="*/ 956510 w 4203694"/>
              <a:gd name="connsiteY0" fmla="*/ 171454 h 3732364"/>
              <a:gd name="connsiteX1" fmla="*/ 156410 w 4203694"/>
              <a:gd name="connsiteY1" fmla="*/ 600079 h 3732364"/>
              <a:gd name="connsiteX2" fmla="*/ 99260 w 4203694"/>
              <a:gd name="connsiteY2" fmla="*/ 3571879 h 3732364"/>
              <a:gd name="connsiteX3" fmla="*/ 3814010 w 4203694"/>
              <a:gd name="connsiteY3" fmla="*/ 3686179 h 3732364"/>
              <a:gd name="connsiteX4" fmla="*/ 3814010 w 4203694"/>
              <a:gd name="connsiteY4" fmla="*/ 3171829 h 3732364"/>
              <a:gd name="connsiteX5" fmla="*/ 1356560 w 4203694"/>
              <a:gd name="connsiteY5" fmla="*/ 2714629 h 3732364"/>
              <a:gd name="connsiteX6" fmla="*/ 956510 w 4203694"/>
              <a:gd name="connsiteY6" fmla="*/ 171454 h 3732364"/>
              <a:gd name="connsiteX0" fmla="*/ 873512 w 4111010"/>
              <a:gd name="connsiteY0" fmla="*/ 174640 h 3781680"/>
              <a:gd name="connsiteX1" fmla="*/ 73412 w 4111010"/>
              <a:gd name="connsiteY1" fmla="*/ 603265 h 3781680"/>
              <a:gd name="connsiteX2" fmla="*/ 159137 w 4111010"/>
              <a:gd name="connsiteY2" fmla="*/ 3660790 h 3781680"/>
              <a:gd name="connsiteX3" fmla="*/ 3731012 w 4111010"/>
              <a:gd name="connsiteY3" fmla="*/ 3689365 h 3781680"/>
              <a:gd name="connsiteX4" fmla="*/ 3731012 w 4111010"/>
              <a:gd name="connsiteY4" fmla="*/ 3175015 h 3781680"/>
              <a:gd name="connsiteX5" fmla="*/ 1273562 w 4111010"/>
              <a:gd name="connsiteY5" fmla="*/ 2717815 h 3781680"/>
              <a:gd name="connsiteX6" fmla="*/ 873512 w 4111010"/>
              <a:gd name="connsiteY6" fmla="*/ 174640 h 3781680"/>
              <a:gd name="connsiteX0" fmla="*/ 873512 w 4656770"/>
              <a:gd name="connsiteY0" fmla="*/ 174640 h 3796625"/>
              <a:gd name="connsiteX1" fmla="*/ 73412 w 4656770"/>
              <a:gd name="connsiteY1" fmla="*/ 603265 h 3796625"/>
              <a:gd name="connsiteX2" fmla="*/ 159137 w 4656770"/>
              <a:gd name="connsiteY2" fmla="*/ 3660790 h 3796625"/>
              <a:gd name="connsiteX3" fmla="*/ 3731012 w 4656770"/>
              <a:gd name="connsiteY3" fmla="*/ 3689365 h 3796625"/>
              <a:gd name="connsiteX4" fmla="*/ 4502537 w 4656770"/>
              <a:gd name="connsiteY4" fmla="*/ 2917840 h 3796625"/>
              <a:gd name="connsiteX5" fmla="*/ 1273562 w 4656770"/>
              <a:gd name="connsiteY5" fmla="*/ 2717815 h 3796625"/>
              <a:gd name="connsiteX6" fmla="*/ 873512 w 4656770"/>
              <a:gd name="connsiteY6" fmla="*/ 174640 h 3796625"/>
              <a:gd name="connsiteX0" fmla="*/ 1038153 w 4808359"/>
              <a:gd name="connsiteY0" fmla="*/ 174640 h 3896108"/>
              <a:gd name="connsiteX1" fmla="*/ 238053 w 4808359"/>
              <a:gd name="connsiteY1" fmla="*/ 603265 h 3896108"/>
              <a:gd name="connsiteX2" fmla="*/ 323778 w 4808359"/>
              <a:gd name="connsiteY2" fmla="*/ 3660790 h 3896108"/>
              <a:gd name="connsiteX3" fmla="*/ 3838503 w 4808359"/>
              <a:gd name="connsiteY3" fmla="*/ 3603640 h 3896108"/>
              <a:gd name="connsiteX4" fmla="*/ 4667178 w 4808359"/>
              <a:gd name="connsiteY4" fmla="*/ 2917840 h 3896108"/>
              <a:gd name="connsiteX5" fmla="*/ 1438203 w 4808359"/>
              <a:gd name="connsiteY5" fmla="*/ 2717815 h 3896108"/>
              <a:gd name="connsiteX6" fmla="*/ 1038153 w 4808359"/>
              <a:gd name="connsiteY6" fmla="*/ 174640 h 3896108"/>
              <a:gd name="connsiteX0" fmla="*/ 914856 w 4680682"/>
              <a:gd name="connsiteY0" fmla="*/ 162306 h 3664300"/>
              <a:gd name="connsiteX1" fmla="*/ 114756 w 4680682"/>
              <a:gd name="connsiteY1" fmla="*/ 590931 h 3664300"/>
              <a:gd name="connsiteX2" fmla="*/ 400506 w 4680682"/>
              <a:gd name="connsiteY2" fmla="*/ 3305556 h 3664300"/>
              <a:gd name="connsiteX3" fmla="*/ 3715206 w 4680682"/>
              <a:gd name="connsiteY3" fmla="*/ 3591306 h 3664300"/>
              <a:gd name="connsiteX4" fmla="*/ 4543881 w 4680682"/>
              <a:gd name="connsiteY4" fmla="*/ 2905506 h 3664300"/>
              <a:gd name="connsiteX5" fmla="*/ 1314906 w 4680682"/>
              <a:gd name="connsiteY5" fmla="*/ 2705481 h 3664300"/>
              <a:gd name="connsiteX6" fmla="*/ 914856 w 4680682"/>
              <a:gd name="connsiteY6" fmla="*/ 162306 h 3664300"/>
              <a:gd name="connsiteX0" fmla="*/ 802186 w 4568012"/>
              <a:gd name="connsiteY0" fmla="*/ 529173 h 4070765"/>
              <a:gd name="connsiteX1" fmla="*/ 230686 w 4568012"/>
              <a:gd name="connsiteY1" fmla="*/ 271998 h 4070765"/>
              <a:gd name="connsiteX2" fmla="*/ 287836 w 4568012"/>
              <a:gd name="connsiteY2" fmla="*/ 3672423 h 4070765"/>
              <a:gd name="connsiteX3" fmla="*/ 3602536 w 4568012"/>
              <a:gd name="connsiteY3" fmla="*/ 3958173 h 4070765"/>
              <a:gd name="connsiteX4" fmla="*/ 4431211 w 4568012"/>
              <a:gd name="connsiteY4" fmla="*/ 3272373 h 4070765"/>
              <a:gd name="connsiteX5" fmla="*/ 1202236 w 4568012"/>
              <a:gd name="connsiteY5" fmla="*/ 3072348 h 4070765"/>
              <a:gd name="connsiteX6" fmla="*/ 802186 w 4568012"/>
              <a:gd name="connsiteY6" fmla="*/ 529173 h 4070765"/>
              <a:gd name="connsiteX0" fmla="*/ 861969 w 4570645"/>
              <a:gd name="connsiteY0" fmla="*/ 375251 h 4202593"/>
              <a:gd name="connsiteX1" fmla="*/ 233319 w 4570645"/>
              <a:gd name="connsiteY1" fmla="*/ 403826 h 4202593"/>
              <a:gd name="connsiteX2" fmla="*/ 290469 w 4570645"/>
              <a:gd name="connsiteY2" fmla="*/ 3804251 h 4202593"/>
              <a:gd name="connsiteX3" fmla="*/ 3605169 w 4570645"/>
              <a:gd name="connsiteY3" fmla="*/ 4090001 h 4202593"/>
              <a:gd name="connsiteX4" fmla="*/ 4433844 w 4570645"/>
              <a:gd name="connsiteY4" fmla="*/ 3404201 h 4202593"/>
              <a:gd name="connsiteX5" fmla="*/ 1204869 w 4570645"/>
              <a:gd name="connsiteY5" fmla="*/ 3204176 h 4202593"/>
              <a:gd name="connsiteX6" fmla="*/ 861969 w 4570645"/>
              <a:gd name="connsiteY6" fmla="*/ 375251 h 4202593"/>
              <a:gd name="connsiteX0" fmla="*/ 861969 w 4543306"/>
              <a:gd name="connsiteY0" fmla="*/ 363154 h 4190496"/>
              <a:gd name="connsiteX1" fmla="*/ 233319 w 4543306"/>
              <a:gd name="connsiteY1" fmla="*/ 391729 h 4190496"/>
              <a:gd name="connsiteX2" fmla="*/ 290469 w 4543306"/>
              <a:gd name="connsiteY2" fmla="*/ 3792154 h 4190496"/>
              <a:gd name="connsiteX3" fmla="*/ 3605169 w 4543306"/>
              <a:gd name="connsiteY3" fmla="*/ 4077904 h 4190496"/>
              <a:gd name="connsiteX4" fmla="*/ 4433844 w 4543306"/>
              <a:gd name="connsiteY4" fmla="*/ 3392104 h 4190496"/>
              <a:gd name="connsiteX5" fmla="*/ 1604919 w 4543306"/>
              <a:gd name="connsiteY5" fmla="*/ 2992054 h 4190496"/>
              <a:gd name="connsiteX6" fmla="*/ 861969 w 4543306"/>
              <a:gd name="connsiteY6" fmla="*/ 363154 h 4190496"/>
              <a:gd name="connsiteX0" fmla="*/ 1071450 w 4552762"/>
              <a:gd name="connsiteY0" fmla="*/ 350119 h 4206036"/>
              <a:gd name="connsiteX1" fmla="*/ 242775 w 4552762"/>
              <a:gd name="connsiteY1" fmla="*/ 407269 h 4206036"/>
              <a:gd name="connsiteX2" fmla="*/ 299925 w 4552762"/>
              <a:gd name="connsiteY2" fmla="*/ 3807694 h 4206036"/>
              <a:gd name="connsiteX3" fmla="*/ 3614625 w 4552762"/>
              <a:gd name="connsiteY3" fmla="*/ 4093444 h 4206036"/>
              <a:gd name="connsiteX4" fmla="*/ 4443300 w 4552762"/>
              <a:gd name="connsiteY4" fmla="*/ 3407644 h 4206036"/>
              <a:gd name="connsiteX5" fmla="*/ 1614375 w 4552762"/>
              <a:gd name="connsiteY5" fmla="*/ 3007594 h 4206036"/>
              <a:gd name="connsiteX6" fmla="*/ 1071450 w 4552762"/>
              <a:gd name="connsiteY6" fmla="*/ 350119 h 4206036"/>
              <a:gd name="connsiteX0" fmla="*/ 962624 w 4440637"/>
              <a:gd name="connsiteY0" fmla="*/ 364726 h 4366838"/>
              <a:gd name="connsiteX1" fmla="*/ 133949 w 4440637"/>
              <a:gd name="connsiteY1" fmla="*/ 421876 h 4366838"/>
              <a:gd name="connsiteX2" fmla="*/ 362549 w 4440637"/>
              <a:gd name="connsiteY2" fmla="*/ 4050901 h 4366838"/>
              <a:gd name="connsiteX3" fmla="*/ 3505799 w 4440637"/>
              <a:gd name="connsiteY3" fmla="*/ 4108051 h 4366838"/>
              <a:gd name="connsiteX4" fmla="*/ 4334474 w 4440637"/>
              <a:gd name="connsiteY4" fmla="*/ 3422251 h 4366838"/>
              <a:gd name="connsiteX5" fmla="*/ 1505549 w 4440637"/>
              <a:gd name="connsiteY5" fmla="*/ 3022201 h 4366838"/>
              <a:gd name="connsiteX6" fmla="*/ 962624 w 4440637"/>
              <a:gd name="connsiteY6" fmla="*/ 364726 h 4366838"/>
              <a:gd name="connsiteX0" fmla="*/ 853802 w 4331815"/>
              <a:gd name="connsiteY0" fmla="*/ 364726 h 4162411"/>
              <a:gd name="connsiteX1" fmla="*/ 25127 w 4331815"/>
              <a:gd name="connsiteY1" fmla="*/ 421876 h 4162411"/>
              <a:gd name="connsiteX2" fmla="*/ 253727 w 4331815"/>
              <a:gd name="connsiteY2" fmla="*/ 4050901 h 4162411"/>
              <a:gd name="connsiteX3" fmla="*/ 3396977 w 4331815"/>
              <a:gd name="connsiteY3" fmla="*/ 4108051 h 4162411"/>
              <a:gd name="connsiteX4" fmla="*/ 4225652 w 4331815"/>
              <a:gd name="connsiteY4" fmla="*/ 3422251 h 4162411"/>
              <a:gd name="connsiteX5" fmla="*/ 1396727 w 4331815"/>
              <a:gd name="connsiteY5" fmla="*/ 3022201 h 4162411"/>
              <a:gd name="connsiteX6" fmla="*/ 853802 w 4331815"/>
              <a:gd name="connsiteY6" fmla="*/ 364726 h 4162411"/>
              <a:gd name="connsiteX0" fmla="*/ 876411 w 4356606"/>
              <a:gd name="connsiteY0" fmla="*/ 355570 h 4119172"/>
              <a:gd name="connsiteX1" fmla="*/ 47736 w 4356606"/>
              <a:gd name="connsiteY1" fmla="*/ 412720 h 4119172"/>
              <a:gd name="connsiteX2" fmla="*/ 162036 w 4356606"/>
              <a:gd name="connsiteY2" fmla="*/ 3898870 h 4119172"/>
              <a:gd name="connsiteX3" fmla="*/ 3419586 w 4356606"/>
              <a:gd name="connsiteY3" fmla="*/ 4098895 h 4119172"/>
              <a:gd name="connsiteX4" fmla="*/ 4248261 w 4356606"/>
              <a:gd name="connsiteY4" fmla="*/ 3413095 h 4119172"/>
              <a:gd name="connsiteX5" fmla="*/ 1419336 w 4356606"/>
              <a:gd name="connsiteY5" fmla="*/ 3013045 h 4119172"/>
              <a:gd name="connsiteX6" fmla="*/ 876411 w 4356606"/>
              <a:gd name="connsiteY6" fmla="*/ 355570 h 4119172"/>
              <a:gd name="connsiteX0" fmla="*/ 902973 w 4383168"/>
              <a:gd name="connsiteY0" fmla="*/ 355570 h 4143357"/>
              <a:gd name="connsiteX1" fmla="*/ 74298 w 4383168"/>
              <a:gd name="connsiteY1" fmla="*/ 412720 h 4143357"/>
              <a:gd name="connsiteX2" fmla="*/ 188598 w 4383168"/>
              <a:gd name="connsiteY2" fmla="*/ 3898870 h 4143357"/>
              <a:gd name="connsiteX3" fmla="*/ 3446148 w 4383168"/>
              <a:gd name="connsiteY3" fmla="*/ 4098895 h 4143357"/>
              <a:gd name="connsiteX4" fmla="*/ 4274823 w 4383168"/>
              <a:gd name="connsiteY4" fmla="*/ 3413095 h 4143357"/>
              <a:gd name="connsiteX5" fmla="*/ 1445898 w 4383168"/>
              <a:gd name="connsiteY5" fmla="*/ 3013045 h 4143357"/>
              <a:gd name="connsiteX6" fmla="*/ 902973 w 4383168"/>
              <a:gd name="connsiteY6" fmla="*/ 355570 h 4143357"/>
              <a:gd name="connsiteX0" fmla="*/ 865966 w 4343979"/>
              <a:gd name="connsiteY0" fmla="*/ 359221 h 4169788"/>
              <a:gd name="connsiteX1" fmla="*/ 37291 w 4343979"/>
              <a:gd name="connsiteY1" fmla="*/ 416371 h 4169788"/>
              <a:gd name="connsiteX2" fmla="*/ 265891 w 4343979"/>
              <a:gd name="connsiteY2" fmla="*/ 3959671 h 4169788"/>
              <a:gd name="connsiteX3" fmla="*/ 3409141 w 4343979"/>
              <a:gd name="connsiteY3" fmla="*/ 4102546 h 4169788"/>
              <a:gd name="connsiteX4" fmla="*/ 4237816 w 4343979"/>
              <a:gd name="connsiteY4" fmla="*/ 3416746 h 4169788"/>
              <a:gd name="connsiteX5" fmla="*/ 1408891 w 4343979"/>
              <a:gd name="connsiteY5" fmla="*/ 3016696 h 4169788"/>
              <a:gd name="connsiteX6" fmla="*/ 865966 w 4343979"/>
              <a:gd name="connsiteY6" fmla="*/ 359221 h 4169788"/>
              <a:gd name="connsiteX0" fmla="*/ 865966 w 4169318"/>
              <a:gd name="connsiteY0" fmla="*/ 359221 h 4175843"/>
              <a:gd name="connsiteX1" fmla="*/ 37291 w 4169318"/>
              <a:gd name="connsiteY1" fmla="*/ 416371 h 4175843"/>
              <a:gd name="connsiteX2" fmla="*/ 265891 w 4169318"/>
              <a:gd name="connsiteY2" fmla="*/ 3959671 h 4175843"/>
              <a:gd name="connsiteX3" fmla="*/ 3409141 w 4169318"/>
              <a:gd name="connsiteY3" fmla="*/ 4102546 h 4175843"/>
              <a:gd name="connsiteX4" fmla="*/ 4037791 w 4169318"/>
              <a:gd name="connsiteY4" fmla="*/ 3331021 h 4175843"/>
              <a:gd name="connsiteX5" fmla="*/ 1408891 w 4169318"/>
              <a:gd name="connsiteY5" fmla="*/ 3016696 h 4175843"/>
              <a:gd name="connsiteX6" fmla="*/ 865966 w 4169318"/>
              <a:gd name="connsiteY6" fmla="*/ 359221 h 4175843"/>
              <a:gd name="connsiteX0" fmla="*/ 986399 w 4420902"/>
              <a:gd name="connsiteY0" fmla="*/ 359221 h 4269380"/>
              <a:gd name="connsiteX1" fmla="*/ 157724 w 4420902"/>
              <a:gd name="connsiteY1" fmla="*/ 416371 h 4269380"/>
              <a:gd name="connsiteX2" fmla="*/ 386324 w 4420902"/>
              <a:gd name="connsiteY2" fmla="*/ 3959671 h 4269380"/>
              <a:gd name="connsiteX3" fmla="*/ 3901049 w 4420902"/>
              <a:gd name="connsiteY3" fmla="*/ 4016821 h 4269380"/>
              <a:gd name="connsiteX4" fmla="*/ 4158224 w 4420902"/>
              <a:gd name="connsiteY4" fmla="*/ 3331021 h 4269380"/>
              <a:gd name="connsiteX5" fmla="*/ 1529324 w 4420902"/>
              <a:gd name="connsiteY5" fmla="*/ 3016696 h 4269380"/>
              <a:gd name="connsiteX6" fmla="*/ 986399 w 4420902"/>
              <a:gd name="connsiteY6" fmla="*/ 359221 h 4269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20902" h="4269380">
                <a:moveTo>
                  <a:pt x="986399" y="359221"/>
                </a:moveTo>
                <a:cubicBezTo>
                  <a:pt x="757799" y="-74166"/>
                  <a:pt x="257736" y="-183704"/>
                  <a:pt x="157724" y="416371"/>
                </a:cubicBezTo>
                <a:cubicBezTo>
                  <a:pt x="57712" y="1016446"/>
                  <a:pt x="-237563" y="3359596"/>
                  <a:pt x="386324" y="3959671"/>
                </a:cubicBezTo>
                <a:cubicBezTo>
                  <a:pt x="1010211" y="4559746"/>
                  <a:pt x="3272399" y="4121596"/>
                  <a:pt x="3901049" y="4016821"/>
                </a:cubicBezTo>
                <a:cubicBezTo>
                  <a:pt x="4529699" y="3912046"/>
                  <a:pt x="4553511" y="3497708"/>
                  <a:pt x="4158224" y="3331021"/>
                </a:cubicBezTo>
                <a:cubicBezTo>
                  <a:pt x="3762937" y="3164334"/>
                  <a:pt x="2057962" y="3511996"/>
                  <a:pt x="1529324" y="3016696"/>
                </a:cubicBezTo>
                <a:cubicBezTo>
                  <a:pt x="1000686" y="2521396"/>
                  <a:pt x="1214999" y="792608"/>
                  <a:pt x="986399" y="359221"/>
                </a:cubicBezTo>
                <a:close/>
              </a:path>
            </a:pathLst>
          </a:custGeom>
          <a:solidFill>
            <a:srgbClr val="1044E7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62" name="Text Box 170"/>
          <p:cNvSpPr txBox="1">
            <a:spLocks noChangeArrowheads="1"/>
          </p:cNvSpPr>
          <p:nvPr/>
        </p:nvSpPr>
        <p:spPr bwMode="auto">
          <a:xfrm>
            <a:off x="762000" y="12006263"/>
            <a:ext cx="4419600" cy="117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2250" indent="-2222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</a:rPr>
              <a:t>Variables ⟿ Vertices</a:t>
            </a:r>
          </a:p>
          <a:p>
            <a:pPr algn="just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</a:rPr>
              <a:t>Constraints ⟿ Edges</a:t>
            </a:r>
          </a:p>
        </p:txBody>
      </p:sp>
      <p:sp>
        <p:nvSpPr>
          <p:cNvPr id="476" name="Rectangle 2"/>
          <p:cNvSpPr>
            <a:spLocks noChangeArrowheads="1"/>
          </p:cNvSpPr>
          <p:nvPr/>
        </p:nvSpPr>
        <p:spPr bwMode="auto">
          <a:xfrm>
            <a:off x="0" y="-23813"/>
            <a:ext cx="31089600" cy="4032251"/>
          </a:xfrm>
          <a:prstGeom prst="rect">
            <a:avLst/>
          </a:prstGeom>
          <a:solidFill>
            <a:srgbClr val="1144E7"/>
          </a:solidFill>
          <a:ln>
            <a:noFill/>
          </a:ln>
          <a:effectLst/>
          <a:extLst/>
        </p:spPr>
        <p:txBody>
          <a:bodyPr lIns="91427" tIns="45714" rIns="91427" bIns="45714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en-US" sz="8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Revisiting Neighborhood Inverse Consistency on Binary CSPs</a:t>
            </a:r>
          </a:p>
          <a:p>
            <a:pPr algn="ctr"/>
            <a:r>
              <a:rPr lang="en-US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R.J.Woodward</a:t>
            </a:r>
            <a:r>
              <a:rPr lang="en-US" sz="60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1</a:t>
            </a:r>
            <a:r>
              <a:rPr lang="en-US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, </a:t>
            </a:r>
            <a:r>
              <a:rPr lang="en-US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S.Karakashian</a:t>
            </a:r>
            <a:r>
              <a:rPr lang="en-US" sz="60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1</a:t>
            </a:r>
            <a:r>
              <a:rPr lang="en-US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, B.Y.Choueiry</a:t>
            </a:r>
            <a:r>
              <a:rPr lang="en-US" sz="60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1</a:t>
            </a:r>
            <a:r>
              <a:rPr lang="en-US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, and </a:t>
            </a:r>
            <a:r>
              <a:rPr lang="en-US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C.Bessiere</a:t>
            </a:r>
            <a:r>
              <a:rPr lang="en-US" sz="60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2</a:t>
            </a:r>
            <a:endParaRPr lang="en-US" sz="6000" baseline="30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  <a:p>
            <a:pPr algn="ctr"/>
            <a:r>
              <a:rPr lang="en-US" sz="54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1</a:t>
            </a:r>
            <a:r>
              <a: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Constraint Systems Laboratory • University of Nebraska-Lincoln •  USA</a:t>
            </a:r>
          </a:p>
          <a:p>
            <a:pPr algn="ctr"/>
            <a:r>
              <a:rPr lang="en-US" sz="54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2</a:t>
            </a:r>
            <a:r>
              <a: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LIRMM-CNRS •  University of Montpellier •  France</a:t>
            </a:r>
          </a:p>
        </p:txBody>
      </p:sp>
      <p:sp>
        <p:nvSpPr>
          <p:cNvPr id="15364" name="Rectangle 160"/>
          <p:cNvSpPr>
            <a:spLocks noChangeArrowheads="1"/>
          </p:cNvSpPr>
          <p:nvPr/>
        </p:nvSpPr>
        <p:spPr bwMode="auto">
          <a:xfrm>
            <a:off x="609600" y="4419599"/>
            <a:ext cx="14630400" cy="2957429"/>
          </a:xfrm>
          <a:prstGeom prst="rect">
            <a:avLst/>
          </a:prstGeom>
          <a:noFill/>
          <a:ln w="19050">
            <a:solidFill>
              <a:srgbClr val="0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endParaRPr lang="en-US"/>
          </a:p>
        </p:txBody>
      </p:sp>
      <p:sp>
        <p:nvSpPr>
          <p:cNvPr id="15365" name="Rectangle 161"/>
          <p:cNvSpPr>
            <a:spLocks noChangeArrowheads="1"/>
          </p:cNvSpPr>
          <p:nvPr/>
        </p:nvSpPr>
        <p:spPr bwMode="auto">
          <a:xfrm>
            <a:off x="762000" y="4930775"/>
            <a:ext cx="144018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>
            <a:spAutoFit/>
          </a:bodyPr>
          <a:lstStyle>
            <a:lvl1pPr marL="514350" indent="-514350" defTabSz="3108325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7931725" indent="-37474525" defTabSz="3108325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buFontTx/>
              <a:buAutoNum type="arabicPeriod"/>
            </a:pPr>
            <a:r>
              <a:rPr lang="en-US" sz="3600" dirty="0">
                <a:latin typeface="Arial" panose="020B0604020202020204" pitchFamily="34" charset="0"/>
              </a:rPr>
              <a:t>Understand the structure of the dual graph of a </a:t>
            </a:r>
            <a:r>
              <a:rPr lang="en-US" sz="3600" i="1" dirty="0">
                <a:latin typeface="Arial" panose="020B0604020202020204" pitchFamily="34" charset="0"/>
              </a:rPr>
              <a:t>binary</a:t>
            </a:r>
            <a:r>
              <a:rPr lang="en-US" sz="3600" dirty="0">
                <a:latin typeface="Arial" panose="020B0604020202020204" pitchFamily="34" charset="0"/>
              </a:rPr>
              <a:t> CSP</a:t>
            </a:r>
          </a:p>
          <a:p>
            <a:pPr>
              <a:buFontTx/>
              <a:buAutoNum type="arabicPeriod"/>
            </a:pPr>
            <a:r>
              <a:rPr lang="en-US" sz="3600" dirty="0" smtClean="0">
                <a:latin typeface="Arial" panose="020B0604020202020204" pitchFamily="34" charset="0"/>
              </a:rPr>
              <a:t>Determine the </a:t>
            </a:r>
            <a:r>
              <a:rPr lang="en-US" sz="3600" dirty="0">
                <a:latin typeface="Arial" panose="020B0604020202020204" pitchFamily="34" charset="0"/>
              </a:rPr>
              <a:t>impact</a:t>
            </a:r>
            <a:r>
              <a:rPr lang="en-US" sz="3600" dirty="0" smtClean="0">
                <a:latin typeface="Arial" panose="020B0604020202020204" pitchFamily="34" charset="0"/>
              </a:rPr>
              <a:t> of this structure on </a:t>
            </a:r>
            <a:r>
              <a:rPr lang="en-US" sz="3600" dirty="0">
                <a:latin typeface="Arial" panose="020B0604020202020204" pitchFamily="34" charset="0"/>
              </a:rPr>
              <a:t>consistency </a:t>
            </a:r>
            <a:r>
              <a:rPr lang="en-US" sz="3600" dirty="0" smtClean="0">
                <a:latin typeface="Arial" panose="020B0604020202020204" pitchFamily="34" charset="0"/>
              </a:rPr>
              <a:t>properties, </a:t>
            </a:r>
            <a:r>
              <a:rPr lang="en-US" sz="3600" dirty="0">
                <a:latin typeface="Arial" panose="020B0604020202020204" pitchFamily="34" charset="0"/>
              </a:rPr>
              <a:t>e.g., NIC, </a:t>
            </a:r>
            <a:r>
              <a:rPr lang="en-US" sz="3600" dirty="0" err="1">
                <a:latin typeface="Arial" panose="020B0604020202020204" pitchFamily="34" charset="0"/>
              </a:rPr>
              <a:t>sCDC</a:t>
            </a:r>
            <a:r>
              <a:rPr lang="en-US" sz="3600" dirty="0">
                <a:latin typeface="Arial" panose="020B0604020202020204" pitchFamily="34" charset="0"/>
              </a:rPr>
              <a:t>, &amp; RNIC are incomparable</a:t>
            </a:r>
          </a:p>
          <a:p>
            <a:pPr>
              <a:buFontTx/>
              <a:buAutoNum type="arabicPeriod"/>
            </a:pPr>
            <a:r>
              <a:rPr lang="en-US" sz="3600" dirty="0">
                <a:latin typeface="Arial" panose="020B0604020202020204" pitchFamily="34" charset="0"/>
                <a:ea typeface="宋体" panose="02010600030101010101" pitchFamily="2" charset="-122"/>
              </a:rPr>
              <a:t>Experimentally</a:t>
            </a:r>
            <a:r>
              <a:rPr lang="en-US" sz="3600" dirty="0" smtClean="0">
                <a:latin typeface="Arial" panose="020B0604020202020204" pitchFamily="34" charset="0"/>
                <a:ea typeface="宋体" panose="02010600030101010101" pitchFamily="2" charset="-122"/>
              </a:rPr>
              <a:t> demonstrate the benefits </a:t>
            </a:r>
            <a:r>
              <a:rPr lang="en-US" sz="3600" dirty="0">
                <a:latin typeface="Arial" panose="020B0604020202020204" pitchFamily="34" charset="0"/>
                <a:ea typeface="宋体" panose="02010600030101010101" pitchFamily="2" charset="-122"/>
              </a:rPr>
              <a:t>of </a:t>
            </a:r>
            <a:r>
              <a:rPr lang="en-US" sz="3600" dirty="0" smtClean="0">
                <a:latin typeface="Arial" panose="020B0604020202020204" pitchFamily="34" charset="0"/>
                <a:ea typeface="宋体" panose="02010600030101010101" pitchFamily="2" charset="-122"/>
              </a:rPr>
              <a:t>higher-level </a:t>
            </a:r>
            <a:r>
              <a:rPr lang="en-US" sz="3600" dirty="0">
                <a:latin typeface="Arial" panose="020B0604020202020204" pitchFamily="34" charset="0"/>
                <a:ea typeface="宋体" panose="02010600030101010101" pitchFamily="2" charset="-122"/>
              </a:rPr>
              <a:t>consistency</a:t>
            </a:r>
            <a:endParaRPr lang="en-US" sz="3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366" name="Rectangle 155"/>
          <p:cNvSpPr>
            <a:spLocks noChangeArrowheads="1"/>
          </p:cNvSpPr>
          <p:nvPr/>
        </p:nvSpPr>
        <p:spPr bwMode="auto">
          <a:xfrm>
            <a:off x="1066800" y="4106863"/>
            <a:ext cx="13716000" cy="769937"/>
          </a:xfrm>
          <a:prstGeom prst="rect">
            <a:avLst/>
          </a:prstGeom>
          <a:solidFill>
            <a:srgbClr val="1144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>
            <a:spAutoFit/>
          </a:bodyPr>
          <a:lstStyle>
            <a:lvl1pPr marL="24161750" indent="-24161750" defTabSz="3108325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114300" defTabSz="3108325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lvl="1" algn="ctr"/>
            <a:r>
              <a:rPr lang="en-US" sz="4400" b="1">
                <a:solidFill>
                  <a:schemeClr val="bg1"/>
                </a:solidFill>
                <a:latin typeface="Arial" panose="020B0604020202020204" pitchFamily="34" charset="0"/>
              </a:rPr>
              <a:t>1. Contributions</a:t>
            </a:r>
          </a:p>
        </p:txBody>
      </p:sp>
      <p:sp>
        <p:nvSpPr>
          <p:cNvPr id="15367" name="Rectangle 164"/>
          <p:cNvSpPr>
            <a:spLocks noChangeArrowheads="1"/>
          </p:cNvSpPr>
          <p:nvPr/>
        </p:nvSpPr>
        <p:spPr bwMode="auto">
          <a:xfrm>
            <a:off x="685800" y="7986713"/>
            <a:ext cx="14630400" cy="5233989"/>
          </a:xfrm>
          <a:prstGeom prst="rect">
            <a:avLst/>
          </a:prstGeom>
          <a:noFill/>
          <a:ln w="19050">
            <a:solidFill>
              <a:srgbClr val="0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endParaRPr lang="en-US"/>
          </a:p>
        </p:txBody>
      </p:sp>
      <p:sp>
        <p:nvSpPr>
          <p:cNvPr id="15368" name="Rectangle 173"/>
          <p:cNvSpPr>
            <a:spLocks noChangeArrowheads="1"/>
          </p:cNvSpPr>
          <p:nvPr/>
        </p:nvSpPr>
        <p:spPr bwMode="auto">
          <a:xfrm>
            <a:off x="15849600" y="4415630"/>
            <a:ext cx="14630400" cy="36351370"/>
          </a:xfrm>
          <a:prstGeom prst="rect">
            <a:avLst/>
          </a:prstGeom>
          <a:noFill/>
          <a:ln w="19050">
            <a:solidFill>
              <a:srgbClr val="0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endParaRPr lang="en-US"/>
          </a:p>
        </p:txBody>
      </p:sp>
      <p:sp>
        <p:nvSpPr>
          <p:cNvPr id="15369" name="Rectangle 284"/>
          <p:cNvSpPr>
            <a:spLocks noChangeArrowheads="1"/>
          </p:cNvSpPr>
          <p:nvPr/>
        </p:nvSpPr>
        <p:spPr bwMode="auto">
          <a:xfrm>
            <a:off x="685800" y="13866812"/>
            <a:ext cx="14630400" cy="26881675"/>
          </a:xfrm>
          <a:prstGeom prst="rect">
            <a:avLst/>
          </a:prstGeom>
          <a:noFill/>
          <a:ln w="19050">
            <a:solidFill>
              <a:srgbClr val="0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endParaRPr lang="en-US"/>
          </a:p>
        </p:txBody>
      </p:sp>
      <p:sp>
        <p:nvSpPr>
          <p:cNvPr id="15370" name="Rectangle 279"/>
          <p:cNvSpPr>
            <a:spLocks noChangeArrowheads="1"/>
          </p:cNvSpPr>
          <p:nvPr/>
        </p:nvSpPr>
        <p:spPr bwMode="auto">
          <a:xfrm>
            <a:off x="1143000" y="13487400"/>
            <a:ext cx="13716000" cy="768350"/>
          </a:xfrm>
          <a:prstGeom prst="rect">
            <a:avLst/>
          </a:prstGeom>
          <a:solidFill>
            <a:srgbClr val="1144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>
            <a:spAutoFit/>
          </a:bodyPr>
          <a:lstStyle>
            <a:lvl1pPr marL="24161750" indent="-24161750" defTabSz="3108325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114300" defTabSz="3108325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lvl="1" algn="ctr"/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3. 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</a:rPr>
              <a:t>Structure of Dual Graph of Binary CSPs</a:t>
            </a:r>
          </a:p>
        </p:txBody>
      </p:sp>
      <p:sp>
        <p:nvSpPr>
          <p:cNvPr id="15372" name="Rectangle 831"/>
          <p:cNvSpPr>
            <a:spLocks noChangeArrowheads="1"/>
          </p:cNvSpPr>
          <p:nvPr/>
        </p:nvSpPr>
        <p:spPr bwMode="auto">
          <a:xfrm>
            <a:off x="1173163" y="7605713"/>
            <a:ext cx="13716000" cy="769937"/>
          </a:xfrm>
          <a:prstGeom prst="rect">
            <a:avLst/>
          </a:prstGeom>
          <a:solidFill>
            <a:srgbClr val="1144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>
            <a:spAutoFit/>
          </a:bodyPr>
          <a:lstStyle>
            <a:lvl1pPr marL="24161750" indent="-24161750" defTabSz="3108325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114300" defTabSz="3108325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lvl="1" algn="ctr"/>
            <a:r>
              <a:rPr lang="en-US" sz="4400" b="1">
                <a:solidFill>
                  <a:schemeClr val="bg1"/>
                </a:solidFill>
                <a:latin typeface="Arial" panose="020B0604020202020204" pitchFamily="34" charset="0"/>
              </a:rPr>
              <a:t>2. Graphical Representation</a:t>
            </a:r>
          </a:p>
        </p:txBody>
      </p:sp>
      <p:sp>
        <p:nvSpPr>
          <p:cNvPr id="15373" name="Text Box 875"/>
          <p:cNvSpPr txBox="1">
            <a:spLocks noChangeArrowheads="1"/>
          </p:cNvSpPr>
          <p:nvPr/>
        </p:nvSpPr>
        <p:spPr bwMode="auto">
          <a:xfrm>
            <a:off x="11125200" y="41071800"/>
            <a:ext cx="18882137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800" dirty="0" smtClean="0">
                <a:latin typeface="Arial" panose="020B0604020202020204" pitchFamily="34" charset="0"/>
              </a:rPr>
              <a:t>Experiments were conducted on the equipment of the Holland Computing Center at the University of Nebraska-Lincoln.</a:t>
            </a:r>
          </a:p>
          <a:p>
            <a:pPr eaLnBrk="1" hangingPunct="1"/>
            <a:r>
              <a:rPr lang="en-US" sz="2800" dirty="0" smtClean="0">
                <a:latin typeface="Arial" panose="020B0604020202020204" pitchFamily="34" charset="0"/>
              </a:rPr>
              <a:t>Robert Woodward was partially supported by a National Science Foundation (NSF) Graduate Research Fellowship grant number 1041000.  This research is supported by NSF Grant No. RI-111795.</a:t>
            </a:r>
            <a:endParaRPr lang="en-US" sz="2800" dirty="0">
              <a:latin typeface="Arial" panose="020B0604020202020204" pitchFamily="34" charset="0"/>
            </a:endParaRPr>
          </a:p>
        </p:txBody>
      </p:sp>
      <p:pic>
        <p:nvPicPr>
          <p:cNvPr id="15374" name="Picture 876" descr="UNL-Col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1602" y="41176733"/>
            <a:ext cx="3618798" cy="1495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5" name="Rectangle 1047"/>
          <p:cNvSpPr>
            <a:spLocks noChangeArrowheads="1"/>
          </p:cNvSpPr>
          <p:nvPr/>
        </p:nvSpPr>
        <p:spPr bwMode="auto">
          <a:xfrm>
            <a:off x="16268700" y="4106863"/>
            <a:ext cx="13716000" cy="769937"/>
          </a:xfrm>
          <a:prstGeom prst="rect">
            <a:avLst/>
          </a:prstGeom>
          <a:solidFill>
            <a:srgbClr val="1144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>
            <a:spAutoFit/>
          </a:bodyPr>
          <a:lstStyle>
            <a:lvl1pPr marL="24161750" indent="-24161750" defTabSz="3108325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114300" defTabSz="3108325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lvl="1" algn="ctr"/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4. Impact 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</a:rPr>
              <a:t>on Local Consistency</a:t>
            </a:r>
          </a:p>
        </p:txBody>
      </p:sp>
      <p:grpSp>
        <p:nvGrpSpPr>
          <p:cNvPr id="15390" name="Group 2"/>
          <p:cNvGrpSpPr>
            <a:grpSpLocks/>
          </p:cNvGrpSpPr>
          <p:nvPr/>
        </p:nvGrpSpPr>
        <p:grpSpPr bwMode="auto">
          <a:xfrm>
            <a:off x="5961856" y="9289875"/>
            <a:ext cx="3773488" cy="2669026"/>
            <a:chOff x="685800" y="2020811"/>
            <a:chExt cx="2036233" cy="1440146"/>
          </a:xfrm>
        </p:grpSpPr>
        <p:sp>
          <p:nvSpPr>
            <p:cNvPr id="16194" name="TextBox 286"/>
            <p:cNvSpPr txBox="1">
              <a:spLocks noChangeArrowheads="1"/>
            </p:cNvSpPr>
            <p:nvPr/>
          </p:nvSpPr>
          <p:spPr bwMode="auto">
            <a:xfrm>
              <a:off x="2268515" y="3195181"/>
              <a:ext cx="330752" cy="265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r>
                <a:rPr lang="en-US" sz="3200"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  <a:r>
                <a:rPr lang="en-US" sz="3200" baseline="-2500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288" name="Oval 287"/>
            <p:cNvSpPr/>
            <p:nvPr/>
          </p:nvSpPr>
          <p:spPr>
            <a:xfrm>
              <a:off x="1974186" y="2292583"/>
              <a:ext cx="731570" cy="290381"/>
            </a:xfrm>
            <a:prstGeom prst="ellipse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tIns="0" rIns="0" anchor="ctr"/>
            <a:lstStyle/>
            <a:p>
              <a:pPr algn="ctr">
                <a:defRPr/>
              </a:pP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CD</a:t>
              </a:r>
            </a:p>
          </p:txBody>
        </p:sp>
        <p:sp>
          <p:nvSpPr>
            <p:cNvPr id="289" name="Oval 288"/>
            <p:cNvSpPr/>
            <p:nvPr/>
          </p:nvSpPr>
          <p:spPr>
            <a:xfrm>
              <a:off x="1974186" y="2937587"/>
              <a:ext cx="731570" cy="288667"/>
            </a:xfrm>
            <a:prstGeom prst="ellipse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tIns="0" rIns="0" anchor="ctr"/>
            <a:lstStyle/>
            <a:p>
              <a:pPr algn="ctr">
                <a:defRPr/>
              </a:pP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AC</a:t>
              </a:r>
            </a:p>
          </p:txBody>
        </p:sp>
        <p:sp>
          <p:nvSpPr>
            <p:cNvPr id="290" name="Oval 289"/>
            <p:cNvSpPr/>
            <p:nvPr/>
          </p:nvSpPr>
          <p:spPr>
            <a:xfrm>
              <a:off x="685800" y="2935874"/>
              <a:ext cx="731570" cy="290380"/>
            </a:xfrm>
            <a:prstGeom prst="ellipse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tIns="0" rIns="0" anchor="ctr"/>
            <a:lstStyle/>
            <a:p>
              <a:pPr algn="ctr">
                <a:defRPr/>
              </a:pP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AB</a:t>
              </a:r>
            </a:p>
          </p:txBody>
        </p:sp>
        <p:cxnSp>
          <p:nvCxnSpPr>
            <p:cNvPr id="291" name="Straight Connector 290"/>
            <p:cNvCxnSpPr>
              <a:stCxn id="288" idx="4"/>
              <a:endCxn id="289" idx="0"/>
            </p:cNvCxnSpPr>
            <p:nvPr/>
          </p:nvCxnSpPr>
          <p:spPr>
            <a:xfrm>
              <a:off x="2339972" y="2582964"/>
              <a:ext cx="0" cy="354624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199" name="TextBox 291"/>
            <p:cNvSpPr txBox="1">
              <a:spLocks noChangeArrowheads="1"/>
            </p:cNvSpPr>
            <p:nvPr/>
          </p:nvSpPr>
          <p:spPr bwMode="auto">
            <a:xfrm>
              <a:off x="2272197" y="2020811"/>
              <a:ext cx="263570" cy="265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r>
                <a:rPr lang="en-US" sz="3200"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  <a:r>
                <a:rPr lang="en-US" sz="3200" baseline="-2500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6200" name="TextBox 292"/>
            <p:cNvSpPr txBox="1">
              <a:spLocks noChangeArrowheads="1"/>
            </p:cNvSpPr>
            <p:nvPr/>
          </p:nvSpPr>
          <p:spPr bwMode="auto">
            <a:xfrm>
              <a:off x="2361099" y="2569926"/>
              <a:ext cx="360934" cy="265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r>
                <a:rPr lang="en-US" sz="320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endParaRPr lang="en-US" sz="3200" baseline="-25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94" name="Straight Connector 293"/>
            <p:cNvCxnSpPr>
              <a:stCxn id="298" idx="6"/>
              <a:endCxn id="288" idx="2"/>
            </p:cNvCxnSpPr>
            <p:nvPr/>
          </p:nvCxnSpPr>
          <p:spPr>
            <a:xfrm>
              <a:off x="1417370" y="2437345"/>
              <a:ext cx="556816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5" name="Straight Connector 294"/>
            <p:cNvCxnSpPr>
              <a:stCxn id="290" idx="6"/>
              <a:endCxn id="289" idx="2"/>
            </p:cNvCxnSpPr>
            <p:nvPr/>
          </p:nvCxnSpPr>
          <p:spPr>
            <a:xfrm>
              <a:off x="1417370" y="3081493"/>
              <a:ext cx="556816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203" name="TextBox 295"/>
            <p:cNvSpPr txBox="1">
              <a:spLocks noChangeArrowheads="1"/>
            </p:cNvSpPr>
            <p:nvPr/>
          </p:nvSpPr>
          <p:spPr bwMode="auto">
            <a:xfrm>
              <a:off x="1570575" y="3052227"/>
              <a:ext cx="385225" cy="265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en-US" sz="3200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204" name="TextBox 296"/>
            <p:cNvSpPr txBox="1">
              <a:spLocks noChangeArrowheads="1"/>
            </p:cNvSpPr>
            <p:nvPr/>
          </p:nvSpPr>
          <p:spPr bwMode="auto">
            <a:xfrm>
              <a:off x="1566333" y="2183699"/>
              <a:ext cx="194733" cy="265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r>
                <a:rPr lang="en-US" sz="3200"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endParaRPr lang="en-US" sz="3200" baseline="-25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8" name="Oval 297"/>
            <p:cNvSpPr/>
            <p:nvPr/>
          </p:nvSpPr>
          <p:spPr>
            <a:xfrm>
              <a:off x="685800" y="2292583"/>
              <a:ext cx="731570" cy="290381"/>
            </a:xfrm>
            <a:prstGeom prst="ellipse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tIns="0" rIns="0" anchor="ctr"/>
            <a:lstStyle/>
            <a:p>
              <a:pPr algn="ctr">
                <a:defRPr/>
              </a:pP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AD</a:t>
              </a:r>
            </a:p>
          </p:txBody>
        </p:sp>
        <p:cxnSp>
          <p:nvCxnSpPr>
            <p:cNvPr id="299" name="Straight Connector 298"/>
            <p:cNvCxnSpPr>
              <a:stCxn id="298" idx="4"/>
              <a:endCxn id="290" idx="0"/>
            </p:cNvCxnSpPr>
            <p:nvPr/>
          </p:nvCxnSpPr>
          <p:spPr>
            <a:xfrm>
              <a:off x="1050729" y="2582964"/>
              <a:ext cx="0" cy="352911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0" name="Straight Connector 299"/>
            <p:cNvCxnSpPr>
              <a:stCxn id="298" idx="5"/>
              <a:endCxn id="289" idx="1"/>
            </p:cNvCxnSpPr>
            <p:nvPr/>
          </p:nvCxnSpPr>
          <p:spPr>
            <a:xfrm>
              <a:off x="1309434" y="2540135"/>
              <a:ext cx="771833" cy="438569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208" name="TextBox 300"/>
            <p:cNvSpPr txBox="1">
              <a:spLocks noChangeArrowheads="1"/>
            </p:cNvSpPr>
            <p:nvPr/>
          </p:nvSpPr>
          <p:spPr bwMode="auto">
            <a:xfrm>
              <a:off x="884763" y="2569926"/>
              <a:ext cx="190500" cy="265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r>
                <a:rPr lang="en-US" sz="320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en-US" sz="3200" baseline="-25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209" name="TextBox 301"/>
            <p:cNvSpPr txBox="1">
              <a:spLocks noChangeArrowheads="1"/>
            </p:cNvSpPr>
            <p:nvPr/>
          </p:nvSpPr>
          <p:spPr bwMode="auto">
            <a:xfrm>
              <a:off x="1571622" y="2706451"/>
              <a:ext cx="317500" cy="265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r>
                <a:rPr lang="en-US" sz="320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en-US" sz="3200" baseline="-25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210" name="TextBox 302"/>
            <p:cNvSpPr txBox="1">
              <a:spLocks noChangeArrowheads="1"/>
            </p:cNvSpPr>
            <p:nvPr/>
          </p:nvSpPr>
          <p:spPr bwMode="auto">
            <a:xfrm>
              <a:off x="977894" y="2020811"/>
              <a:ext cx="258239" cy="265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  <a:r>
                <a:rPr lang="en-US" sz="32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6211" name="TextBox 303"/>
            <p:cNvSpPr txBox="1">
              <a:spLocks noChangeArrowheads="1"/>
            </p:cNvSpPr>
            <p:nvPr/>
          </p:nvSpPr>
          <p:spPr bwMode="auto">
            <a:xfrm>
              <a:off x="969425" y="3195181"/>
              <a:ext cx="254004" cy="265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r>
                <a:rPr lang="en-US" sz="3200"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  <a:r>
                <a:rPr lang="en-US" sz="3200" baseline="-2500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grpSp>
        <p:nvGrpSpPr>
          <p:cNvPr id="15391" name="Group 1"/>
          <p:cNvGrpSpPr>
            <a:grpSpLocks/>
          </p:cNvGrpSpPr>
          <p:nvPr/>
        </p:nvGrpSpPr>
        <p:grpSpPr bwMode="auto">
          <a:xfrm>
            <a:off x="1442244" y="9372600"/>
            <a:ext cx="3059113" cy="2590801"/>
            <a:chOff x="803442" y="116342"/>
            <a:chExt cx="1398002" cy="1183886"/>
          </a:xfrm>
        </p:grpSpPr>
        <p:sp>
          <p:nvSpPr>
            <p:cNvPr id="16178" name="TextBox 285"/>
            <p:cNvSpPr txBox="1">
              <a:spLocks noChangeArrowheads="1"/>
            </p:cNvSpPr>
            <p:nvPr/>
          </p:nvSpPr>
          <p:spPr bwMode="auto">
            <a:xfrm>
              <a:off x="1379585" y="430430"/>
              <a:ext cx="331458" cy="2250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r>
                <a:rPr lang="en-US" sz="3200"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  <a:r>
                <a:rPr lang="en-US" sz="3200" baseline="-2500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16179" name="TextBox 304"/>
            <p:cNvSpPr txBox="1">
              <a:spLocks noChangeArrowheads="1"/>
            </p:cNvSpPr>
            <p:nvPr/>
          </p:nvSpPr>
          <p:spPr bwMode="auto">
            <a:xfrm>
              <a:off x="1933725" y="183079"/>
              <a:ext cx="267719" cy="2250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r>
                <a:rPr lang="en-US" sz="320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  <p:sp>
          <p:nvSpPr>
            <p:cNvPr id="16180" name="TextBox 305"/>
            <p:cNvSpPr txBox="1">
              <a:spLocks noChangeArrowheads="1"/>
            </p:cNvSpPr>
            <p:nvPr/>
          </p:nvSpPr>
          <p:spPr bwMode="auto">
            <a:xfrm>
              <a:off x="803442" y="183079"/>
              <a:ext cx="218905" cy="2250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16181" name="TextBox 306"/>
            <p:cNvSpPr txBox="1">
              <a:spLocks noChangeArrowheads="1"/>
            </p:cNvSpPr>
            <p:nvPr/>
          </p:nvSpPr>
          <p:spPr bwMode="auto">
            <a:xfrm>
              <a:off x="1933725" y="931718"/>
              <a:ext cx="228070" cy="2250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r>
                <a:rPr lang="en-US" sz="320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  <p:sp>
          <p:nvSpPr>
            <p:cNvPr id="308" name="Oval 307"/>
            <p:cNvSpPr/>
            <p:nvPr/>
          </p:nvSpPr>
          <p:spPr>
            <a:xfrm>
              <a:off x="1745842" y="276197"/>
              <a:ext cx="152351" cy="152338"/>
            </a:xfrm>
            <a:prstGeom prst="ellipse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9" name="Oval 308"/>
            <p:cNvSpPr/>
            <p:nvPr/>
          </p:nvSpPr>
          <p:spPr>
            <a:xfrm>
              <a:off x="1001499" y="276197"/>
              <a:ext cx="152351" cy="152338"/>
            </a:xfrm>
            <a:prstGeom prst="ellipse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0" name="Oval 309"/>
            <p:cNvSpPr/>
            <p:nvPr/>
          </p:nvSpPr>
          <p:spPr>
            <a:xfrm>
              <a:off x="1745842" y="1025556"/>
              <a:ext cx="152351" cy="152338"/>
            </a:xfrm>
            <a:prstGeom prst="ellipse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11" name="Straight Connector 310"/>
            <p:cNvCxnSpPr>
              <a:stCxn id="309" idx="5"/>
              <a:endCxn id="310" idx="1"/>
            </p:cNvCxnSpPr>
            <p:nvPr/>
          </p:nvCxnSpPr>
          <p:spPr>
            <a:xfrm>
              <a:off x="1132085" y="406048"/>
              <a:ext cx="636247" cy="642722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2" name="Straight Connector 311"/>
            <p:cNvCxnSpPr>
              <a:stCxn id="309" idx="6"/>
              <a:endCxn id="308" idx="2"/>
            </p:cNvCxnSpPr>
            <p:nvPr/>
          </p:nvCxnSpPr>
          <p:spPr>
            <a:xfrm>
              <a:off x="1153850" y="352367"/>
              <a:ext cx="591992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3" name="Straight Connector 312"/>
            <p:cNvCxnSpPr>
              <a:stCxn id="309" idx="4"/>
              <a:endCxn id="319" idx="0"/>
            </p:cNvCxnSpPr>
            <p:nvPr/>
          </p:nvCxnSpPr>
          <p:spPr>
            <a:xfrm>
              <a:off x="1077674" y="428535"/>
              <a:ext cx="0" cy="597021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4" name="Straight Connector 313"/>
            <p:cNvCxnSpPr>
              <a:stCxn id="319" idx="6"/>
              <a:endCxn id="310" idx="2"/>
            </p:cNvCxnSpPr>
            <p:nvPr/>
          </p:nvCxnSpPr>
          <p:spPr>
            <a:xfrm>
              <a:off x="1153850" y="1101725"/>
              <a:ext cx="591992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189" name="TextBox 314"/>
            <p:cNvSpPr txBox="1">
              <a:spLocks noChangeArrowheads="1"/>
            </p:cNvSpPr>
            <p:nvPr/>
          </p:nvSpPr>
          <p:spPr bwMode="auto">
            <a:xfrm>
              <a:off x="840804" y="562937"/>
              <a:ext cx="376367" cy="2250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  <a:r>
                <a:rPr lang="en-US" sz="32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6190" name="TextBox 315"/>
            <p:cNvSpPr txBox="1">
              <a:spLocks noChangeArrowheads="1"/>
            </p:cNvSpPr>
            <p:nvPr/>
          </p:nvSpPr>
          <p:spPr bwMode="auto">
            <a:xfrm>
              <a:off x="1348291" y="116342"/>
              <a:ext cx="330712" cy="2250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  <a:r>
                <a:rPr lang="en-US" sz="32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6191" name="TextBox 316"/>
            <p:cNvSpPr txBox="1">
              <a:spLocks noChangeArrowheads="1"/>
            </p:cNvSpPr>
            <p:nvPr/>
          </p:nvSpPr>
          <p:spPr bwMode="auto">
            <a:xfrm>
              <a:off x="1348291" y="1075202"/>
              <a:ext cx="484621" cy="2250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  <a:r>
                <a:rPr lang="en-US" sz="32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6192" name="TextBox 317"/>
            <p:cNvSpPr txBox="1">
              <a:spLocks noChangeArrowheads="1"/>
            </p:cNvSpPr>
            <p:nvPr/>
          </p:nvSpPr>
          <p:spPr bwMode="auto">
            <a:xfrm>
              <a:off x="803442" y="931718"/>
              <a:ext cx="218905" cy="2250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r>
                <a:rPr lang="en-US" sz="3200"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</a:p>
          </p:txBody>
        </p:sp>
        <p:sp>
          <p:nvSpPr>
            <p:cNvPr id="319" name="Oval 318"/>
            <p:cNvSpPr/>
            <p:nvPr/>
          </p:nvSpPr>
          <p:spPr>
            <a:xfrm>
              <a:off x="1001499" y="1025556"/>
              <a:ext cx="152351" cy="152338"/>
            </a:xfrm>
            <a:prstGeom prst="ellipse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392" name="Group 3"/>
          <p:cNvGrpSpPr>
            <a:grpSpLocks/>
          </p:cNvGrpSpPr>
          <p:nvPr/>
        </p:nvGrpSpPr>
        <p:grpSpPr bwMode="auto">
          <a:xfrm>
            <a:off x="1219200" y="15319376"/>
            <a:ext cx="3343738" cy="2511422"/>
            <a:chOff x="791325" y="4858853"/>
            <a:chExt cx="1572989" cy="1182038"/>
          </a:xfrm>
        </p:grpSpPr>
        <p:cxnSp>
          <p:nvCxnSpPr>
            <p:cNvPr id="322" name="Straight Connector 321"/>
            <p:cNvCxnSpPr>
              <a:stCxn id="324" idx="2"/>
              <a:endCxn id="328" idx="7"/>
            </p:cNvCxnSpPr>
            <p:nvPr/>
          </p:nvCxnSpPr>
          <p:spPr>
            <a:xfrm rot="16200000" flipH="1">
              <a:off x="897385" y="5433410"/>
              <a:ext cx="216309" cy="6242"/>
            </a:xfrm>
            <a:prstGeom prst="line">
              <a:avLst/>
            </a:prstGeom>
            <a:ln w="9525" cap="flat" cmpd="sng" algn="ctr">
              <a:solidFill>
                <a:scrgbClr r="0" g="0" b="0"/>
              </a:solidFill>
              <a:round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23" name="Oval 322"/>
            <p:cNvSpPr/>
            <p:nvPr/>
          </p:nvSpPr>
          <p:spPr>
            <a:xfrm rot="17402605">
              <a:off x="1886478" y="5512931"/>
              <a:ext cx="152155" cy="152078"/>
            </a:xfrm>
            <a:prstGeom prst="ellipse">
              <a:avLst/>
            </a:prstGeom>
            <a:ln w="9525" cap="flat" cmpd="sng" algn="ctr">
              <a:solidFill>
                <a:scrgbClr r="0" g="0" b="0"/>
              </a:solidFill>
              <a:round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800" dirty="0"/>
            </a:p>
          </p:txBody>
        </p:sp>
        <p:sp>
          <p:nvSpPr>
            <p:cNvPr id="324" name="Oval 323"/>
            <p:cNvSpPr/>
            <p:nvPr/>
          </p:nvSpPr>
          <p:spPr>
            <a:xfrm rot="17402605">
              <a:off x="951877" y="5181369"/>
              <a:ext cx="152155" cy="152078"/>
            </a:xfrm>
            <a:prstGeom prst="ellipse">
              <a:avLst/>
            </a:prstGeom>
            <a:ln w="9525" cap="flat" cmpd="sng" algn="ctr">
              <a:solidFill>
                <a:scrgbClr r="0" g="0" b="0"/>
              </a:solidFill>
              <a:round/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800" dirty="0"/>
            </a:p>
          </p:txBody>
        </p:sp>
        <p:sp>
          <p:nvSpPr>
            <p:cNvPr id="325" name="Oval 324"/>
            <p:cNvSpPr/>
            <p:nvPr/>
          </p:nvSpPr>
          <p:spPr>
            <a:xfrm rot="17402605">
              <a:off x="1548841" y="4858892"/>
              <a:ext cx="152155" cy="152078"/>
            </a:xfrm>
            <a:prstGeom prst="ellipse">
              <a:avLst/>
            </a:prstGeom>
            <a:ln w="9525" cap="flat" cmpd="sng" algn="ctr">
              <a:solidFill>
                <a:schemeClr val="dk1">
                  <a:shade val="95000"/>
                  <a:satMod val="105000"/>
                </a:schemeClr>
              </a:solidFill>
              <a:prstDash val="dot"/>
              <a:round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800" dirty="0"/>
            </a:p>
          </p:txBody>
        </p:sp>
        <p:sp>
          <p:nvSpPr>
            <p:cNvPr id="326" name="Oval 325"/>
            <p:cNvSpPr/>
            <p:nvPr/>
          </p:nvSpPr>
          <p:spPr>
            <a:xfrm rot="17402605">
              <a:off x="1246670" y="5784595"/>
              <a:ext cx="152723" cy="152078"/>
            </a:xfrm>
            <a:prstGeom prst="ellipse">
              <a:avLst/>
            </a:prstGeom>
            <a:ln w="9525" cap="flat" cmpd="sng" algn="ctr">
              <a:solidFill>
                <a:scrgbClr r="0" g="0" b="0"/>
              </a:solidFill>
              <a:round/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800" dirty="0"/>
            </a:p>
          </p:txBody>
        </p:sp>
        <p:sp>
          <p:nvSpPr>
            <p:cNvPr id="327" name="Oval 326"/>
            <p:cNvSpPr/>
            <p:nvPr/>
          </p:nvSpPr>
          <p:spPr>
            <a:xfrm rot="17402605">
              <a:off x="1670844" y="5779769"/>
              <a:ext cx="152155" cy="152078"/>
            </a:xfrm>
            <a:prstGeom prst="ellipse">
              <a:avLst/>
            </a:prstGeom>
            <a:ln w="9525" cap="flat" cmpd="sng" algn="ctr">
              <a:solidFill>
                <a:scrgbClr r="0" g="0" b="0"/>
              </a:solidFill>
              <a:round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800" dirty="0"/>
            </a:p>
          </p:txBody>
        </p:sp>
        <p:sp>
          <p:nvSpPr>
            <p:cNvPr id="328" name="Oval 327"/>
            <p:cNvSpPr/>
            <p:nvPr/>
          </p:nvSpPr>
          <p:spPr>
            <a:xfrm rot="17402605">
              <a:off x="964645" y="5538195"/>
              <a:ext cx="152155" cy="152646"/>
            </a:xfrm>
            <a:prstGeom prst="ellipse">
              <a:avLst/>
            </a:prstGeom>
            <a:ln w="9525" cap="flat" cmpd="sng" algn="ctr">
              <a:solidFill>
                <a:scrgbClr r="0" g="0" b="0"/>
              </a:solidFill>
              <a:round/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800" dirty="0"/>
            </a:p>
          </p:txBody>
        </p:sp>
        <p:sp>
          <p:nvSpPr>
            <p:cNvPr id="329" name="Oval 328"/>
            <p:cNvSpPr/>
            <p:nvPr/>
          </p:nvSpPr>
          <p:spPr>
            <a:xfrm rot="17402605">
              <a:off x="1858105" y="5109266"/>
              <a:ext cx="152155" cy="153213"/>
            </a:xfrm>
            <a:prstGeom prst="ellipse">
              <a:avLst/>
            </a:prstGeom>
            <a:ln w="9525" cap="flat" cmpd="sng" algn="ctr">
              <a:solidFill>
                <a:schemeClr val="dk1"/>
              </a:solidFill>
              <a:prstDash val="dot"/>
              <a:round/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800" dirty="0"/>
            </a:p>
          </p:txBody>
        </p:sp>
        <p:sp>
          <p:nvSpPr>
            <p:cNvPr id="330" name="Oval 329"/>
            <p:cNvSpPr/>
            <p:nvPr/>
          </p:nvSpPr>
          <p:spPr>
            <a:xfrm rot="17402605">
              <a:off x="1206948" y="4890970"/>
              <a:ext cx="152723" cy="152078"/>
            </a:xfrm>
            <a:prstGeom prst="ellipse">
              <a:avLst/>
            </a:prstGeom>
            <a:ln w="9525" cap="flat" cmpd="sng" algn="ctr">
              <a:solidFill>
                <a:scrgbClr r="0" g="0" b="0"/>
              </a:solidFill>
              <a:prstDash val="dot"/>
              <a:round/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800" dirty="0"/>
            </a:p>
          </p:txBody>
        </p:sp>
        <p:cxnSp>
          <p:nvCxnSpPr>
            <p:cNvPr id="331" name="Straight Connector 330"/>
            <p:cNvCxnSpPr>
              <a:stCxn id="330" idx="1"/>
              <a:endCxn id="324" idx="6"/>
            </p:cNvCxnSpPr>
            <p:nvPr/>
          </p:nvCxnSpPr>
          <p:spPr>
            <a:xfrm rot="12002605" flipV="1">
              <a:off x="1091510" y="4978080"/>
              <a:ext cx="86821" cy="229936"/>
            </a:xfrm>
            <a:prstGeom prst="line">
              <a:avLst/>
            </a:prstGeom>
            <a:ln w="9525" cap="flat" cmpd="sng" algn="ctr">
              <a:solidFill>
                <a:scrgbClr r="0" g="0" b="0"/>
              </a:solidFill>
              <a:prstDash val="dot"/>
              <a:round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2" name="Straight Connector 331"/>
            <p:cNvCxnSpPr>
              <a:stCxn id="325" idx="0"/>
              <a:endCxn id="330" idx="5"/>
            </p:cNvCxnSpPr>
            <p:nvPr/>
          </p:nvCxnSpPr>
          <p:spPr>
            <a:xfrm rot="12002605" flipV="1">
              <a:off x="1364456" y="4874751"/>
              <a:ext cx="177614" cy="93678"/>
            </a:xfrm>
            <a:prstGeom prst="line">
              <a:avLst/>
            </a:prstGeom>
            <a:ln w="9525" cap="flat" cmpd="sng" algn="ctr">
              <a:solidFill>
                <a:schemeClr val="dk1">
                  <a:shade val="95000"/>
                  <a:satMod val="105000"/>
                </a:schemeClr>
              </a:solidFill>
              <a:prstDash val="dot"/>
              <a:round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3" name="Straight Connector 332"/>
            <p:cNvCxnSpPr>
              <a:stCxn id="326" idx="4"/>
              <a:endCxn id="327" idx="1"/>
            </p:cNvCxnSpPr>
            <p:nvPr/>
          </p:nvCxnSpPr>
          <p:spPr>
            <a:xfrm rot="12002605" flipH="1">
              <a:off x="1402476" y="5839911"/>
              <a:ext cx="266704" cy="95381"/>
            </a:xfrm>
            <a:prstGeom prst="line">
              <a:avLst/>
            </a:prstGeom>
            <a:ln w="9525" cap="flat" cmpd="sng" algn="ctr">
              <a:solidFill>
                <a:scrgbClr r="0" g="0" b="0"/>
              </a:solidFill>
              <a:round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4" name="Straight Connector 333"/>
            <p:cNvCxnSpPr>
              <a:stCxn id="323" idx="2"/>
              <a:endCxn id="327" idx="5"/>
            </p:cNvCxnSpPr>
            <p:nvPr/>
          </p:nvCxnSpPr>
          <p:spPr>
            <a:xfrm rot="6602605">
              <a:off x="1777515" y="5713887"/>
              <a:ext cx="195303" cy="56746"/>
            </a:xfrm>
            <a:prstGeom prst="line">
              <a:avLst/>
            </a:prstGeom>
            <a:ln w="9525" cap="flat" cmpd="sng" algn="ctr">
              <a:solidFill>
                <a:scrgbClr r="0" g="0" b="0"/>
              </a:solidFill>
              <a:round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5" name="Straight Connector 334"/>
            <p:cNvCxnSpPr>
              <a:stCxn id="328" idx="3"/>
              <a:endCxn id="326" idx="0"/>
            </p:cNvCxnSpPr>
            <p:nvPr/>
          </p:nvCxnSpPr>
          <p:spPr>
            <a:xfrm rot="1202605">
              <a:off x="1052923" y="5717279"/>
              <a:ext cx="217336" cy="81755"/>
            </a:xfrm>
            <a:prstGeom prst="line">
              <a:avLst/>
            </a:prstGeom>
            <a:ln w="9525" cap="flat" cmpd="sng" algn="ctr">
              <a:solidFill>
                <a:scrgbClr r="0" g="0" b="0"/>
              </a:solidFill>
              <a:round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6" name="Straight Connector 335"/>
            <p:cNvCxnSpPr>
              <a:stCxn id="323" idx="6"/>
              <a:endCxn id="329" idx="3"/>
            </p:cNvCxnSpPr>
            <p:nvPr/>
          </p:nvCxnSpPr>
          <p:spPr>
            <a:xfrm rot="17402605" flipV="1">
              <a:off x="1858084" y="5330675"/>
              <a:ext cx="237884" cy="110654"/>
            </a:xfrm>
            <a:prstGeom prst="line">
              <a:avLst/>
            </a:prstGeom>
            <a:ln w="9525" cap="flat" cmpd="sng" algn="ctr">
              <a:solidFill>
                <a:schemeClr val="dk1">
                  <a:shade val="95000"/>
                  <a:satMod val="105000"/>
                </a:schemeClr>
              </a:solidFill>
              <a:prstDash val="dot"/>
              <a:round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7" name="Straight Connector 336"/>
            <p:cNvCxnSpPr>
              <a:stCxn id="325" idx="4"/>
              <a:endCxn id="329" idx="7"/>
            </p:cNvCxnSpPr>
            <p:nvPr/>
          </p:nvCxnSpPr>
          <p:spPr>
            <a:xfrm rot="1202605">
              <a:off x="1675422" y="5001357"/>
              <a:ext cx="247411" cy="76077"/>
            </a:xfrm>
            <a:prstGeom prst="line">
              <a:avLst/>
            </a:prstGeom>
            <a:ln w="9525" cap="flat" cmpd="sng" algn="ctr">
              <a:solidFill>
                <a:schemeClr val="dk1">
                  <a:shade val="95000"/>
                  <a:satMod val="105000"/>
                </a:schemeClr>
              </a:solidFill>
              <a:prstDash val="dot"/>
              <a:round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8" name="Straight Connector 337"/>
            <p:cNvCxnSpPr>
              <a:stCxn id="330" idx="3"/>
              <a:endCxn id="328" idx="5"/>
            </p:cNvCxnSpPr>
            <p:nvPr/>
          </p:nvCxnSpPr>
          <p:spPr>
            <a:xfrm flipH="1">
              <a:off x="1110235" y="5036557"/>
              <a:ext cx="206554" cy="546167"/>
            </a:xfrm>
            <a:prstGeom prst="line">
              <a:avLst/>
            </a:prstGeom>
            <a:ln w="9525" cap="flat" cmpd="sng" algn="ctr">
              <a:solidFill>
                <a:scrgbClr r="0" g="0" b="0"/>
              </a:solidFill>
              <a:prstDash val="dot"/>
              <a:round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9" name="Straight Connector 338"/>
            <p:cNvCxnSpPr>
              <a:stCxn id="327" idx="7"/>
              <a:endCxn id="328" idx="5"/>
            </p:cNvCxnSpPr>
            <p:nvPr/>
          </p:nvCxnSpPr>
          <p:spPr>
            <a:xfrm flipH="1" flipV="1">
              <a:off x="1110235" y="5582725"/>
              <a:ext cx="603774" cy="203251"/>
            </a:xfrm>
            <a:prstGeom prst="line">
              <a:avLst/>
            </a:prstGeom>
            <a:ln w="9525" cap="flat" cmpd="sng" algn="ctr">
              <a:solidFill>
                <a:scrgbClr r="0" g="0" b="0"/>
              </a:solidFill>
              <a:round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0" name="Straight Connector 339"/>
            <p:cNvCxnSpPr>
              <a:stCxn id="327" idx="7"/>
              <a:endCxn id="325" idx="2"/>
            </p:cNvCxnSpPr>
            <p:nvPr/>
          </p:nvCxnSpPr>
          <p:spPr>
            <a:xfrm flipH="1" flipV="1">
              <a:off x="1599383" y="5006467"/>
              <a:ext cx="114626" cy="779509"/>
            </a:xfrm>
            <a:prstGeom prst="line">
              <a:avLst/>
            </a:prstGeom>
            <a:ln w="9525" cap="flat" cmpd="sng" algn="ctr">
              <a:solidFill>
                <a:schemeClr val="dk1">
                  <a:shade val="95000"/>
                  <a:satMod val="105000"/>
                </a:schemeClr>
              </a:solidFill>
              <a:prstDash val="dot"/>
              <a:round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1" name="Straight Connector 340"/>
            <p:cNvCxnSpPr>
              <a:stCxn id="327" idx="7"/>
              <a:endCxn id="330" idx="3"/>
            </p:cNvCxnSpPr>
            <p:nvPr/>
          </p:nvCxnSpPr>
          <p:spPr>
            <a:xfrm rot="1202605" flipH="1" flipV="1">
              <a:off x="1199326" y="5126828"/>
              <a:ext cx="631579" cy="568877"/>
            </a:xfrm>
            <a:prstGeom prst="line">
              <a:avLst/>
            </a:prstGeom>
            <a:ln w="9525" cap="flat" cmpd="sng" algn="ctr">
              <a:solidFill>
                <a:scrgbClr r="0" g="0" b="0"/>
              </a:solidFill>
              <a:prstDash val="dot"/>
              <a:round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2" name="Straight Connector 341"/>
            <p:cNvCxnSpPr>
              <a:stCxn id="329" idx="1"/>
              <a:endCxn id="330" idx="3"/>
            </p:cNvCxnSpPr>
            <p:nvPr/>
          </p:nvCxnSpPr>
          <p:spPr>
            <a:xfrm flipH="1" flipV="1">
              <a:off x="1316790" y="5036557"/>
              <a:ext cx="547596" cy="182813"/>
            </a:xfrm>
            <a:prstGeom prst="line">
              <a:avLst/>
            </a:prstGeom>
            <a:ln w="9525" cap="flat" cmpd="sng" algn="ctr">
              <a:solidFill>
                <a:schemeClr val="dk1">
                  <a:shade val="95000"/>
                  <a:satMod val="105000"/>
                </a:schemeClr>
              </a:solidFill>
              <a:prstDash val="dot"/>
              <a:round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3" name="Straight Connector 342"/>
            <p:cNvCxnSpPr>
              <a:stCxn id="323" idx="0"/>
              <a:endCxn id="330" idx="3"/>
            </p:cNvCxnSpPr>
            <p:nvPr/>
          </p:nvCxnSpPr>
          <p:spPr>
            <a:xfrm flipH="1" flipV="1">
              <a:off x="1316790" y="5036557"/>
              <a:ext cx="573131" cy="525729"/>
            </a:xfrm>
            <a:prstGeom prst="line">
              <a:avLst/>
            </a:prstGeom>
            <a:ln w="9525" cap="flat" cmpd="sng" algn="ctr">
              <a:solidFill>
                <a:scrgbClr r="0" g="0" b="0"/>
              </a:solidFill>
              <a:prstDash val="dot"/>
              <a:round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4" name="Straight Connector 343"/>
            <p:cNvCxnSpPr>
              <a:stCxn id="326" idx="6"/>
              <a:endCxn id="330" idx="3"/>
            </p:cNvCxnSpPr>
            <p:nvPr/>
          </p:nvCxnSpPr>
          <p:spPr>
            <a:xfrm flipH="1" flipV="1">
              <a:off x="1316790" y="5036557"/>
              <a:ext cx="31778" cy="752825"/>
            </a:xfrm>
            <a:prstGeom prst="line">
              <a:avLst/>
            </a:prstGeom>
            <a:ln w="9525" cap="flat" cmpd="sng" algn="ctr">
              <a:solidFill>
                <a:scrgbClr r="0" g="0" b="0"/>
              </a:solidFill>
              <a:prstDash val="dot"/>
              <a:round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5" name="Straight Connector 344"/>
            <p:cNvCxnSpPr>
              <a:stCxn id="326" idx="6"/>
              <a:endCxn id="323" idx="0"/>
            </p:cNvCxnSpPr>
            <p:nvPr/>
          </p:nvCxnSpPr>
          <p:spPr>
            <a:xfrm flipV="1">
              <a:off x="1348567" y="5562286"/>
              <a:ext cx="541353" cy="227097"/>
            </a:xfrm>
            <a:prstGeom prst="line">
              <a:avLst/>
            </a:prstGeom>
            <a:ln w="9525" cap="flat" cmpd="sng" algn="ctr">
              <a:solidFill>
                <a:scrgbClr r="0" g="0" b="0"/>
              </a:solidFill>
              <a:round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6" name="Straight Connector 345"/>
            <p:cNvCxnSpPr>
              <a:stCxn id="328" idx="5"/>
              <a:endCxn id="323" idx="0"/>
            </p:cNvCxnSpPr>
            <p:nvPr/>
          </p:nvCxnSpPr>
          <p:spPr>
            <a:xfrm flipV="1">
              <a:off x="1110235" y="5562286"/>
              <a:ext cx="779685" cy="20439"/>
            </a:xfrm>
            <a:prstGeom prst="line">
              <a:avLst/>
            </a:prstGeom>
            <a:ln w="9525" cap="flat" cmpd="sng" algn="ctr">
              <a:solidFill>
                <a:scrgbClr r="0" g="0" b="0"/>
              </a:solidFill>
              <a:round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7" name="Straight Connector 346"/>
            <p:cNvCxnSpPr>
              <a:stCxn id="326" idx="6"/>
              <a:endCxn id="324" idx="4"/>
            </p:cNvCxnSpPr>
            <p:nvPr/>
          </p:nvCxnSpPr>
          <p:spPr>
            <a:xfrm flipH="1" flipV="1">
              <a:off x="1101156" y="5282957"/>
              <a:ext cx="247411" cy="506426"/>
            </a:xfrm>
            <a:prstGeom prst="line">
              <a:avLst/>
            </a:prstGeom>
            <a:ln w="9525" cap="flat" cmpd="sng" algn="ctr">
              <a:solidFill>
                <a:scrgbClr r="0" g="0" b="0"/>
              </a:solidFill>
              <a:round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8" name="Straight Connector 347"/>
            <p:cNvCxnSpPr>
              <a:stCxn id="327" idx="7"/>
              <a:endCxn id="324" idx="4"/>
            </p:cNvCxnSpPr>
            <p:nvPr/>
          </p:nvCxnSpPr>
          <p:spPr>
            <a:xfrm flipH="1" flipV="1">
              <a:off x="1101156" y="5282957"/>
              <a:ext cx="612853" cy="503019"/>
            </a:xfrm>
            <a:prstGeom prst="line">
              <a:avLst/>
            </a:prstGeom>
            <a:ln w="9525" cap="flat" cmpd="sng" algn="ctr">
              <a:solidFill>
                <a:scrgbClr r="0" g="0" b="0"/>
              </a:solidFill>
              <a:round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9" name="Straight Connector 348"/>
            <p:cNvCxnSpPr>
              <a:stCxn id="323" idx="0"/>
              <a:endCxn id="324" idx="4"/>
            </p:cNvCxnSpPr>
            <p:nvPr/>
          </p:nvCxnSpPr>
          <p:spPr>
            <a:xfrm flipH="1" flipV="1">
              <a:off x="1101156" y="5282957"/>
              <a:ext cx="788764" cy="279329"/>
            </a:xfrm>
            <a:prstGeom prst="line">
              <a:avLst/>
            </a:prstGeom>
            <a:ln w="9525" cap="flat" cmpd="sng" algn="ctr">
              <a:solidFill>
                <a:scrgbClr r="0" g="0" b="0"/>
              </a:solidFill>
              <a:round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0" name="Straight Connector 349"/>
            <p:cNvCxnSpPr>
              <a:stCxn id="326" idx="6"/>
              <a:endCxn id="325" idx="2"/>
            </p:cNvCxnSpPr>
            <p:nvPr/>
          </p:nvCxnSpPr>
          <p:spPr>
            <a:xfrm flipV="1">
              <a:off x="1348567" y="5006467"/>
              <a:ext cx="250816" cy="782916"/>
            </a:xfrm>
            <a:prstGeom prst="line">
              <a:avLst/>
            </a:prstGeom>
            <a:ln w="9525" cap="flat" cmpd="sng" algn="ctr">
              <a:solidFill>
                <a:schemeClr val="dk1">
                  <a:shade val="95000"/>
                  <a:satMod val="105000"/>
                </a:schemeClr>
              </a:solidFill>
              <a:prstDash val="dot"/>
              <a:round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1" name="Straight Connector 350"/>
            <p:cNvCxnSpPr>
              <a:stCxn id="325" idx="2"/>
              <a:endCxn id="324" idx="4"/>
            </p:cNvCxnSpPr>
            <p:nvPr/>
          </p:nvCxnSpPr>
          <p:spPr>
            <a:xfrm flipH="1">
              <a:off x="1101156" y="5006467"/>
              <a:ext cx="498227" cy="276490"/>
            </a:xfrm>
            <a:prstGeom prst="line">
              <a:avLst/>
            </a:prstGeom>
            <a:ln w="9525" cap="flat" cmpd="sng" algn="ctr">
              <a:solidFill>
                <a:schemeClr val="dk1">
                  <a:shade val="95000"/>
                  <a:satMod val="105000"/>
                </a:schemeClr>
              </a:solidFill>
              <a:prstDash val="dot"/>
              <a:round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2" name="Straight Connector 351"/>
            <p:cNvCxnSpPr>
              <a:stCxn id="329" idx="1"/>
              <a:endCxn id="327" idx="7"/>
            </p:cNvCxnSpPr>
            <p:nvPr/>
          </p:nvCxnSpPr>
          <p:spPr>
            <a:xfrm flipH="1">
              <a:off x="1714009" y="5219370"/>
              <a:ext cx="150376" cy="566606"/>
            </a:xfrm>
            <a:prstGeom prst="line">
              <a:avLst/>
            </a:prstGeom>
            <a:ln w="9525" cap="flat" cmpd="sng" algn="ctr">
              <a:solidFill>
                <a:schemeClr val="dk1">
                  <a:shade val="95000"/>
                  <a:satMod val="105000"/>
                </a:schemeClr>
              </a:solidFill>
              <a:prstDash val="dot"/>
              <a:round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3" name="Straight Connector 352"/>
            <p:cNvCxnSpPr>
              <a:stCxn id="329" idx="1"/>
              <a:endCxn id="326" idx="6"/>
            </p:cNvCxnSpPr>
            <p:nvPr/>
          </p:nvCxnSpPr>
          <p:spPr>
            <a:xfrm flipH="1">
              <a:off x="1348567" y="5219370"/>
              <a:ext cx="515818" cy="570013"/>
            </a:xfrm>
            <a:prstGeom prst="line">
              <a:avLst/>
            </a:prstGeom>
            <a:ln w="9525" cap="flat" cmpd="sng" algn="ctr">
              <a:solidFill>
                <a:schemeClr val="dk1">
                  <a:shade val="95000"/>
                  <a:satMod val="105000"/>
                </a:schemeClr>
              </a:solidFill>
              <a:prstDash val="dot"/>
              <a:round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4" name="Straight Connector 353"/>
            <p:cNvCxnSpPr>
              <a:stCxn id="329" idx="1"/>
              <a:endCxn id="328" idx="5"/>
            </p:cNvCxnSpPr>
            <p:nvPr/>
          </p:nvCxnSpPr>
          <p:spPr>
            <a:xfrm flipH="1">
              <a:off x="1110235" y="5219370"/>
              <a:ext cx="754150" cy="363355"/>
            </a:xfrm>
            <a:prstGeom prst="line">
              <a:avLst/>
            </a:prstGeom>
            <a:ln w="9525" cap="flat" cmpd="sng" algn="ctr">
              <a:solidFill>
                <a:schemeClr val="dk1">
                  <a:shade val="95000"/>
                  <a:satMod val="105000"/>
                </a:schemeClr>
              </a:solidFill>
              <a:prstDash val="dot"/>
              <a:round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5" name="Straight Connector 354"/>
            <p:cNvCxnSpPr>
              <a:stCxn id="329" idx="1"/>
              <a:endCxn id="324" idx="4"/>
            </p:cNvCxnSpPr>
            <p:nvPr/>
          </p:nvCxnSpPr>
          <p:spPr>
            <a:xfrm flipH="1">
              <a:off x="1101156" y="5219370"/>
              <a:ext cx="763229" cy="63587"/>
            </a:xfrm>
            <a:prstGeom prst="line">
              <a:avLst/>
            </a:prstGeom>
            <a:ln w="9525" cap="flat" cmpd="sng" algn="ctr">
              <a:solidFill>
                <a:schemeClr val="dk1">
                  <a:shade val="95000"/>
                  <a:satMod val="105000"/>
                </a:schemeClr>
              </a:solidFill>
              <a:prstDash val="dot"/>
              <a:round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6" name="Straight Connector 355"/>
            <p:cNvCxnSpPr>
              <a:stCxn id="325" idx="2"/>
              <a:endCxn id="328" idx="5"/>
            </p:cNvCxnSpPr>
            <p:nvPr/>
          </p:nvCxnSpPr>
          <p:spPr>
            <a:xfrm flipH="1">
              <a:off x="1110235" y="5006467"/>
              <a:ext cx="489147" cy="576258"/>
            </a:xfrm>
            <a:prstGeom prst="line">
              <a:avLst/>
            </a:prstGeom>
            <a:ln w="9525" cap="flat" cmpd="sng" algn="ctr">
              <a:solidFill>
                <a:schemeClr val="dk1">
                  <a:shade val="95000"/>
                  <a:satMod val="105000"/>
                </a:schemeClr>
              </a:solidFill>
              <a:prstDash val="dot"/>
              <a:round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7" name="Straight Connector 356"/>
            <p:cNvCxnSpPr>
              <a:stCxn id="325" idx="2"/>
              <a:endCxn id="323" idx="0"/>
            </p:cNvCxnSpPr>
            <p:nvPr/>
          </p:nvCxnSpPr>
          <p:spPr>
            <a:xfrm>
              <a:off x="1599383" y="5006467"/>
              <a:ext cx="290538" cy="555819"/>
            </a:xfrm>
            <a:prstGeom prst="line">
              <a:avLst/>
            </a:prstGeom>
            <a:ln w="9525" cap="flat" cmpd="sng" algn="ctr">
              <a:solidFill>
                <a:schemeClr val="dk1">
                  <a:shade val="95000"/>
                  <a:satMod val="105000"/>
                </a:schemeClr>
              </a:solidFill>
              <a:prstDash val="dot"/>
              <a:round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173" name="TextBox 357"/>
            <p:cNvSpPr txBox="1">
              <a:spLocks noChangeArrowheads="1"/>
            </p:cNvSpPr>
            <p:nvPr/>
          </p:nvSpPr>
          <p:spPr bwMode="auto">
            <a:xfrm flipH="1">
              <a:off x="1165970" y="5891857"/>
              <a:ext cx="250448" cy="129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r>
                <a:rPr lang="en-US" sz="2800" i="1"/>
                <a:t>V</a:t>
              </a:r>
              <a:r>
                <a:rPr lang="en-US" sz="2800" baseline="-25000"/>
                <a:t>1</a:t>
              </a:r>
            </a:p>
          </p:txBody>
        </p:sp>
        <p:sp>
          <p:nvSpPr>
            <p:cNvPr id="16174" name="TextBox 358"/>
            <p:cNvSpPr txBox="1">
              <a:spLocks noChangeArrowheads="1"/>
            </p:cNvSpPr>
            <p:nvPr/>
          </p:nvSpPr>
          <p:spPr bwMode="auto">
            <a:xfrm flipH="1">
              <a:off x="837890" y="5610340"/>
              <a:ext cx="250448" cy="129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r>
                <a:rPr lang="en-US" sz="2800" i="1"/>
                <a:t>V</a:t>
              </a:r>
              <a:r>
                <a:rPr lang="en-US" sz="2800" baseline="-25000"/>
                <a:t>2</a:t>
              </a:r>
            </a:p>
          </p:txBody>
        </p:sp>
        <p:sp>
          <p:nvSpPr>
            <p:cNvPr id="16175" name="TextBox 359"/>
            <p:cNvSpPr txBox="1">
              <a:spLocks noChangeArrowheads="1"/>
            </p:cNvSpPr>
            <p:nvPr/>
          </p:nvSpPr>
          <p:spPr bwMode="auto">
            <a:xfrm flipH="1">
              <a:off x="791325" y="5180657"/>
              <a:ext cx="250448" cy="129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r>
                <a:rPr lang="en-US" sz="2800" i="1"/>
                <a:t>V</a:t>
              </a:r>
              <a:r>
                <a:rPr lang="en-US" sz="2800" baseline="-25000"/>
                <a:t>3</a:t>
              </a:r>
            </a:p>
          </p:txBody>
        </p:sp>
        <p:sp>
          <p:nvSpPr>
            <p:cNvPr id="16176" name="TextBox 360"/>
            <p:cNvSpPr txBox="1">
              <a:spLocks noChangeArrowheads="1"/>
            </p:cNvSpPr>
            <p:nvPr/>
          </p:nvSpPr>
          <p:spPr bwMode="auto">
            <a:xfrm flipH="1">
              <a:off x="1966066" y="5639976"/>
              <a:ext cx="398248" cy="129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r>
                <a:rPr lang="en-US" sz="2800" i="1"/>
                <a:t>V</a:t>
              </a:r>
              <a:r>
                <a:rPr lang="en-US" sz="2800" i="1" baseline="-25000"/>
                <a:t>n-</a:t>
              </a:r>
              <a:r>
                <a:rPr lang="en-US" sz="2800" baseline="-25000"/>
                <a:t>1</a:t>
              </a:r>
            </a:p>
          </p:txBody>
        </p:sp>
        <p:sp>
          <p:nvSpPr>
            <p:cNvPr id="16177" name="TextBox 361"/>
            <p:cNvSpPr txBox="1">
              <a:spLocks noChangeArrowheads="1"/>
            </p:cNvSpPr>
            <p:nvPr/>
          </p:nvSpPr>
          <p:spPr bwMode="auto">
            <a:xfrm flipH="1">
              <a:off x="1690898" y="5910907"/>
              <a:ext cx="398248" cy="129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r>
                <a:rPr lang="en-US" sz="2800" i="1"/>
                <a:t>V</a:t>
              </a:r>
              <a:r>
                <a:rPr lang="en-US" sz="2800" i="1" baseline="-25000"/>
                <a:t>n</a:t>
              </a:r>
            </a:p>
          </p:txBody>
        </p:sp>
      </p:grpSp>
      <p:grpSp>
        <p:nvGrpSpPr>
          <p:cNvPr id="15393" name="Group 454"/>
          <p:cNvGrpSpPr>
            <a:grpSpLocks/>
          </p:cNvGrpSpPr>
          <p:nvPr/>
        </p:nvGrpSpPr>
        <p:grpSpPr bwMode="auto">
          <a:xfrm>
            <a:off x="6947296" y="15544800"/>
            <a:ext cx="8029179" cy="6173162"/>
            <a:chOff x="3684381" y="980474"/>
            <a:chExt cx="4683338" cy="3599927"/>
          </a:xfrm>
        </p:grpSpPr>
        <p:sp>
          <p:nvSpPr>
            <p:cNvPr id="16061" name="TextBox 455"/>
            <p:cNvSpPr txBox="1">
              <a:spLocks noChangeArrowheads="1"/>
            </p:cNvSpPr>
            <p:nvPr/>
          </p:nvSpPr>
          <p:spPr bwMode="auto">
            <a:xfrm>
              <a:off x="4301878" y="980474"/>
              <a:ext cx="284850" cy="280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r>
                <a:rPr lang="en-US" sz="2800" i="1"/>
                <a:t>V</a:t>
              </a:r>
              <a:r>
                <a:rPr lang="en-US" sz="2800" i="1" baseline="-25000"/>
                <a:t>n </a:t>
              </a:r>
            </a:p>
          </p:txBody>
        </p:sp>
        <p:sp>
          <p:nvSpPr>
            <p:cNvPr id="457" name="Rectangle 456"/>
            <p:cNvSpPr/>
            <p:nvPr/>
          </p:nvSpPr>
          <p:spPr>
            <a:xfrm>
              <a:off x="4682351" y="1142466"/>
              <a:ext cx="457188" cy="246598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91440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/>
              <a:r>
                <a:rPr lang="en-US" sz="2800" i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C</a:t>
              </a:r>
              <a:r>
                <a:rPr lang="en-US" sz="2800" i="1" baseline="-25000" dirty="0">
                  <a:solidFill>
                    <a:srgbClr val="000000"/>
                  </a:solidFill>
                  <a:latin typeface="Calibri" panose="020F0502020204030204" pitchFamily="34" charset="0"/>
                </a:rPr>
                <a:t>n-</a:t>
              </a:r>
              <a:r>
                <a:rPr lang="en-US" sz="2800" baseline="-25000" dirty="0">
                  <a:solidFill>
                    <a:srgbClr val="000000"/>
                  </a:solidFill>
                  <a:latin typeface="Calibri" panose="020F0502020204030204" pitchFamily="34" charset="0"/>
                </a:rPr>
                <a:t>1</a:t>
              </a:r>
              <a:r>
                <a:rPr lang="en-US" sz="2800" i="1" baseline="-25000" dirty="0">
                  <a:solidFill>
                    <a:srgbClr val="000000"/>
                  </a:solidFill>
                  <a:latin typeface="Calibri" panose="020F0502020204030204" pitchFamily="34" charset="0"/>
                </a:rPr>
                <a:t>,n</a:t>
              </a:r>
            </a:p>
          </p:txBody>
        </p:sp>
        <p:sp>
          <p:nvSpPr>
            <p:cNvPr id="458" name="Rectangle 457"/>
            <p:cNvSpPr/>
            <p:nvPr/>
          </p:nvSpPr>
          <p:spPr>
            <a:xfrm>
              <a:off x="3684381" y="1142466"/>
              <a:ext cx="457188" cy="246598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91440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/>
              <a:r>
                <a:rPr lang="en-US" sz="2800" i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C</a:t>
              </a:r>
              <a:r>
                <a:rPr lang="en-US" sz="2800" baseline="-25000" dirty="0">
                  <a:solidFill>
                    <a:srgbClr val="000000"/>
                  </a:solidFill>
                  <a:latin typeface="Calibri" panose="020F0502020204030204" pitchFamily="34" charset="0"/>
                </a:rPr>
                <a:t>1</a:t>
              </a:r>
              <a:r>
                <a:rPr lang="en-US" sz="2800" i="1" baseline="-25000" dirty="0">
                  <a:solidFill>
                    <a:srgbClr val="000000"/>
                  </a:solidFill>
                  <a:latin typeface="Calibri" panose="020F0502020204030204" pitchFamily="34" charset="0"/>
                </a:rPr>
                <a:t>,n</a:t>
              </a:r>
            </a:p>
          </p:txBody>
        </p:sp>
        <p:sp>
          <p:nvSpPr>
            <p:cNvPr id="16064" name="TextBox 458"/>
            <p:cNvSpPr txBox="1">
              <a:spLocks noChangeArrowheads="1"/>
            </p:cNvSpPr>
            <p:nvPr/>
          </p:nvSpPr>
          <p:spPr bwMode="auto">
            <a:xfrm>
              <a:off x="4159642" y="1393102"/>
              <a:ext cx="226642" cy="280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r>
                <a:rPr lang="en-US" sz="2800" i="1"/>
                <a:t>V</a:t>
              </a:r>
              <a:r>
                <a:rPr lang="en-US" sz="2800" baseline="-25000"/>
                <a:t>1</a:t>
              </a:r>
            </a:p>
          </p:txBody>
        </p:sp>
        <p:cxnSp>
          <p:nvCxnSpPr>
            <p:cNvPr id="460" name="Straight Connector 459"/>
            <p:cNvCxnSpPr>
              <a:stCxn id="458" idx="3"/>
              <a:endCxn id="457" idx="1"/>
            </p:cNvCxnSpPr>
            <p:nvPr/>
          </p:nvCxnSpPr>
          <p:spPr>
            <a:xfrm>
              <a:off x="4141569" y="1266281"/>
              <a:ext cx="540782" cy="0"/>
            </a:xfrm>
            <a:prstGeom prst="line">
              <a:avLst/>
            </a:prstGeom>
            <a:ln w="12700">
              <a:headEnd type="non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1" name="Straight Connector 460"/>
            <p:cNvCxnSpPr>
              <a:stCxn id="457" idx="2"/>
            </p:cNvCxnSpPr>
            <p:nvPr/>
          </p:nvCxnSpPr>
          <p:spPr>
            <a:xfrm flipH="1">
              <a:off x="4910429" y="1389064"/>
              <a:ext cx="1032" cy="219772"/>
            </a:xfrm>
            <a:prstGeom prst="line">
              <a:avLst/>
            </a:prstGeom>
            <a:ln w="12700">
              <a:headEnd type="non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067" name="TextBox 461"/>
            <p:cNvSpPr txBox="1">
              <a:spLocks noChangeArrowheads="1"/>
            </p:cNvSpPr>
            <p:nvPr/>
          </p:nvSpPr>
          <p:spPr bwMode="auto">
            <a:xfrm>
              <a:off x="4939871" y="1393102"/>
              <a:ext cx="351440" cy="280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r>
                <a:rPr lang="en-US" sz="2800" i="1"/>
                <a:t>V</a:t>
              </a:r>
              <a:r>
                <a:rPr lang="en-US" sz="2800" i="1" baseline="-25000"/>
                <a:t>n-</a:t>
              </a:r>
              <a:r>
                <a:rPr lang="en-US" sz="2800" baseline="-25000"/>
                <a:t>1</a:t>
              </a:r>
            </a:p>
          </p:txBody>
        </p:sp>
        <p:sp>
          <p:nvSpPr>
            <p:cNvPr id="16068" name="TextBox 462"/>
            <p:cNvSpPr txBox="1">
              <a:spLocks noChangeArrowheads="1"/>
            </p:cNvSpPr>
            <p:nvPr/>
          </p:nvSpPr>
          <p:spPr bwMode="auto">
            <a:xfrm>
              <a:off x="6677658" y="980678"/>
              <a:ext cx="284850" cy="280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r>
                <a:rPr lang="en-US" sz="2800" i="1"/>
                <a:t>V</a:t>
              </a:r>
              <a:r>
                <a:rPr lang="en-US" sz="2800" i="1" baseline="-25000"/>
                <a:t>n </a:t>
              </a:r>
            </a:p>
          </p:txBody>
        </p:sp>
        <p:sp>
          <p:nvSpPr>
            <p:cNvPr id="16069" name="TextBox 463"/>
            <p:cNvSpPr txBox="1">
              <a:spLocks noChangeArrowheads="1"/>
            </p:cNvSpPr>
            <p:nvPr/>
          </p:nvSpPr>
          <p:spPr bwMode="auto">
            <a:xfrm>
              <a:off x="7532258" y="980678"/>
              <a:ext cx="220672" cy="280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r>
                <a:rPr lang="en-US" sz="2800" i="1"/>
                <a:t>V</a:t>
              </a:r>
              <a:r>
                <a:rPr lang="en-US" sz="2800" i="1" baseline="-25000"/>
                <a:t>n </a:t>
              </a:r>
            </a:p>
          </p:txBody>
        </p:sp>
        <p:sp>
          <p:nvSpPr>
            <p:cNvPr id="465" name="Rectangle 464"/>
            <p:cNvSpPr/>
            <p:nvPr/>
          </p:nvSpPr>
          <p:spPr>
            <a:xfrm>
              <a:off x="6977579" y="1142466"/>
              <a:ext cx="456156" cy="246598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91440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/>
              <a:r>
                <a:rPr lang="en-US" sz="2800" i="1">
                  <a:solidFill>
                    <a:srgbClr val="000000"/>
                  </a:solidFill>
                  <a:latin typeface="Calibri" panose="020F0502020204030204" pitchFamily="34" charset="0"/>
                </a:rPr>
                <a:t>C</a:t>
              </a:r>
              <a:r>
                <a:rPr lang="en-US" sz="2800" baseline="-25000">
                  <a:solidFill>
                    <a:srgbClr val="000000"/>
                  </a:solidFill>
                  <a:latin typeface="Calibri" panose="020F0502020204030204" pitchFamily="34" charset="0"/>
                </a:rPr>
                <a:t>3</a:t>
              </a:r>
              <a:r>
                <a:rPr lang="en-US" sz="2800" i="1" baseline="-25000">
                  <a:solidFill>
                    <a:srgbClr val="000000"/>
                  </a:solidFill>
                  <a:latin typeface="Calibri" panose="020F0502020204030204" pitchFamily="34" charset="0"/>
                </a:rPr>
                <a:t>,n</a:t>
              </a:r>
            </a:p>
          </p:txBody>
        </p:sp>
        <p:sp>
          <p:nvSpPr>
            <p:cNvPr id="466" name="Rectangle 465"/>
            <p:cNvSpPr/>
            <p:nvPr/>
          </p:nvSpPr>
          <p:spPr>
            <a:xfrm>
              <a:off x="7863058" y="1142466"/>
              <a:ext cx="457188" cy="246598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91440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/>
              <a:r>
                <a:rPr lang="en-US" sz="2800" i="1">
                  <a:solidFill>
                    <a:srgbClr val="000000"/>
                  </a:solidFill>
                  <a:latin typeface="Calibri" panose="020F0502020204030204" pitchFamily="34" charset="0"/>
                </a:rPr>
                <a:t>C</a:t>
              </a:r>
              <a:r>
                <a:rPr lang="en-US" sz="2800" baseline="-25000">
                  <a:solidFill>
                    <a:srgbClr val="000000"/>
                  </a:solidFill>
                  <a:latin typeface="Calibri" panose="020F0502020204030204" pitchFamily="34" charset="0"/>
                </a:rPr>
                <a:t>2</a:t>
              </a:r>
              <a:r>
                <a:rPr lang="en-US" sz="2800" i="1" baseline="-25000">
                  <a:solidFill>
                    <a:srgbClr val="000000"/>
                  </a:solidFill>
                  <a:latin typeface="Calibri" panose="020F0502020204030204" pitchFamily="34" charset="0"/>
                </a:rPr>
                <a:t>,n</a:t>
              </a:r>
            </a:p>
          </p:txBody>
        </p:sp>
        <p:cxnSp>
          <p:nvCxnSpPr>
            <p:cNvPr id="467" name="Straight Connector 466"/>
            <p:cNvCxnSpPr>
              <a:stCxn id="465" idx="3"/>
              <a:endCxn id="466" idx="1"/>
            </p:cNvCxnSpPr>
            <p:nvPr/>
          </p:nvCxnSpPr>
          <p:spPr>
            <a:xfrm>
              <a:off x="7433735" y="1266281"/>
              <a:ext cx="429323" cy="0"/>
            </a:xfrm>
            <a:prstGeom prst="line">
              <a:avLst/>
            </a:prstGeom>
            <a:ln w="12700">
              <a:headEnd type="non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8" name="Straight Connector 467"/>
            <p:cNvCxnSpPr>
              <a:endCxn id="466" idx="2"/>
            </p:cNvCxnSpPr>
            <p:nvPr/>
          </p:nvCxnSpPr>
          <p:spPr>
            <a:xfrm flipV="1">
              <a:off x="8084944" y="1389064"/>
              <a:ext cx="6192" cy="219772"/>
            </a:xfrm>
            <a:prstGeom prst="line">
              <a:avLst/>
            </a:prstGeom>
            <a:ln w="12700">
              <a:headEnd type="none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074" name="TextBox 468"/>
            <p:cNvSpPr txBox="1">
              <a:spLocks noChangeArrowheads="1"/>
            </p:cNvSpPr>
            <p:nvPr/>
          </p:nvSpPr>
          <p:spPr bwMode="auto">
            <a:xfrm>
              <a:off x="8116507" y="1393102"/>
              <a:ext cx="250448" cy="280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r>
                <a:rPr lang="en-US" sz="2800" i="1"/>
                <a:t>V</a:t>
              </a:r>
              <a:r>
                <a:rPr lang="en-US" sz="2800" baseline="-25000"/>
                <a:t>2</a:t>
              </a:r>
            </a:p>
          </p:txBody>
        </p:sp>
        <p:cxnSp>
          <p:nvCxnSpPr>
            <p:cNvPr id="470" name="Straight Connector 469"/>
            <p:cNvCxnSpPr>
              <a:endCxn id="465" idx="2"/>
            </p:cNvCxnSpPr>
            <p:nvPr/>
          </p:nvCxnSpPr>
          <p:spPr>
            <a:xfrm flipV="1">
              <a:off x="7202561" y="1389064"/>
              <a:ext cx="3096" cy="219772"/>
            </a:xfrm>
            <a:prstGeom prst="line">
              <a:avLst/>
            </a:prstGeom>
            <a:ln w="12700">
              <a:headEnd type="non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076" name="TextBox 470"/>
            <p:cNvSpPr txBox="1">
              <a:spLocks noChangeArrowheads="1"/>
            </p:cNvSpPr>
            <p:nvPr/>
          </p:nvSpPr>
          <p:spPr bwMode="auto">
            <a:xfrm>
              <a:off x="7222138" y="1393102"/>
              <a:ext cx="250448" cy="280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r>
                <a:rPr lang="en-US" sz="2800" i="1"/>
                <a:t>V</a:t>
              </a:r>
              <a:r>
                <a:rPr lang="en-US" sz="2800" baseline="-25000"/>
                <a:t>3</a:t>
              </a:r>
            </a:p>
          </p:txBody>
        </p:sp>
        <p:cxnSp>
          <p:nvCxnSpPr>
            <p:cNvPr id="472" name="Straight Connector 471"/>
            <p:cNvCxnSpPr>
              <a:stCxn id="457" idx="3"/>
              <a:endCxn id="465" idx="1"/>
            </p:cNvCxnSpPr>
            <p:nvPr/>
          </p:nvCxnSpPr>
          <p:spPr>
            <a:xfrm>
              <a:off x="5139539" y="1266281"/>
              <a:ext cx="1838040" cy="0"/>
            </a:xfrm>
            <a:prstGeom prst="line">
              <a:avLst/>
            </a:prstGeom>
            <a:ln w="12700" cap="flat" cmpd="sng" algn="ctr">
              <a:solidFill>
                <a:schemeClr val="dk1">
                  <a:shade val="95000"/>
                  <a:satMod val="105000"/>
                </a:schemeClr>
              </a:solidFill>
              <a:prstDash val="dot"/>
              <a:round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3" name="Straight Connector 472"/>
            <p:cNvCxnSpPr>
              <a:stCxn id="458" idx="3"/>
            </p:cNvCxnSpPr>
            <p:nvPr/>
          </p:nvCxnSpPr>
          <p:spPr>
            <a:xfrm>
              <a:off x="4141569" y="1266281"/>
              <a:ext cx="403522" cy="321919"/>
            </a:xfrm>
            <a:prstGeom prst="line">
              <a:avLst/>
            </a:prstGeom>
            <a:ln w="12700">
              <a:headEnd type="none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4" name="Straight Connector 473"/>
            <p:cNvCxnSpPr>
              <a:endCxn id="494" idx="0"/>
            </p:cNvCxnSpPr>
            <p:nvPr/>
          </p:nvCxnSpPr>
          <p:spPr>
            <a:xfrm>
              <a:off x="5158115" y="2070048"/>
              <a:ext cx="241494" cy="210486"/>
            </a:xfrm>
            <a:prstGeom prst="line">
              <a:avLst/>
            </a:prstGeom>
            <a:ln w="12700">
              <a:headEnd type="none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080" name="TextBox 474"/>
            <p:cNvSpPr txBox="1">
              <a:spLocks noChangeArrowheads="1"/>
            </p:cNvSpPr>
            <p:nvPr/>
          </p:nvSpPr>
          <p:spPr bwMode="auto">
            <a:xfrm>
              <a:off x="5761510" y="2115158"/>
              <a:ext cx="284850" cy="280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r>
                <a:rPr lang="en-US" sz="2800" i="1"/>
                <a:t>V</a:t>
              </a:r>
              <a:r>
                <a:rPr lang="en-US" sz="2800" baseline="-25000"/>
                <a:t>5</a:t>
              </a:r>
              <a:r>
                <a:rPr lang="en-US" sz="2800" i="1" baseline="-25000"/>
                <a:t> </a:t>
              </a:r>
            </a:p>
          </p:txBody>
        </p:sp>
        <p:sp>
          <p:nvSpPr>
            <p:cNvPr id="16081" name="TextBox 476"/>
            <p:cNvSpPr txBox="1">
              <a:spLocks noChangeArrowheads="1"/>
            </p:cNvSpPr>
            <p:nvPr/>
          </p:nvSpPr>
          <p:spPr bwMode="auto">
            <a:xfrm>
              <a:off x="6645526" y="2115158"/>
              <a:ext cx="220672" cy="280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r>
                <a:rPr lang="en-US" sz="2800" i="1"/>
                <a:t>V</a:t>
              </a:r>
              <a:r>
                <a:rPr lang="en-US" sz="2800" baseline="-25000"/>
                <a:t>5</a:t>
              </a:r>
              <a:r>
                <a:rPr lang="en-US" sz="2800" i="1" baseline="-25000"/>
                <a:t> </a:t>
              </a:r>
            </a:p>
          </p:txBody>
        </p:sp>
        <p:sp>
          <p:nvSpPr>
            <p:cNvPr id="16082" name="TextBox 477"/>
            <p:cNvSpPr txBox="1">
              <a:spLocks noChangeArrowheads="1"/>
            </p:cNvSpPr>
            <p:nvPr/>
          </p:nvSpPr>
          <p:spPr bwMode="auto">
            <a:xfrm>
              <a:off x="7532258" y="2115158"/>
              <a:ext cx="276737" cy="280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r>
                <a:rPr lang="en-US" sz="2800" i="1"/>
                <a:t>V</a:t>
              </a:r>
              <a:r>
                <a:rPr lang="en-US" sz="2800" baseline="-25000"/>
                <a:t>5</a:t>
              </a:r>
            </a:p>
          </p:txBody>
        </p:sp>
        <p:sp>
          <p:nvSpPr>
            <p:cNvPr id="479" name="Rectangle 478"/>
            <p:cNvSpPr/>
            <p:nvPr/>
          </p:nvSpPr>
          <p:spPr>
            <a:xfrm>
              <a:off x="7856866" y="4332771"/>
              <a:ext cx="457188" cy="247630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91440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/>
              <a:r>
                <a:rPr lang="en-US" sz="2800" i="1">
                  <a:solidFill>
                    <a:srgbClr val="000000"/>
                  </a:solidFill>
                  <a:latin typeface="Calibri" panose="020F0502020204030204" pitchFamily="34" charset="0"/>
                </a:rPr>
                <a:t>C</a:t>
              </a:r>
              <a:r>
                <a:rPr lang="en-US" sz="2800" baseline="-25000">
                  <a:solidFill>
                    <a:srgbClr val="000000"/>
                  </a:solidFill>
                  <a:latin typeface="Calibri" panose="020F0502020204030204" pitchFamily="34" charset="0"/>
                </a:rPr>
                <a:t>1,2</a:t>
              </a:r>
            </a:p>
          </p:txBody>
        </p:sp>
        <p:sp>
          <p:nvSpPr>
            <p:cNvPr id="480" name="Rectangle 479"/>
            <p:cNvSpPr/>
            <p:nvPr/>
          </p:nvSpPr>
          <p:spPr>
            <a:xfrm>
              <a:off x="7857898" y="3648691"/>
              <a:ext cx="457188" cy="247630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91440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/>
              <a:r>
                <a:rPr lang="en-US" sz="2800" i="1">
                  <a:solidFill>
                    <a:srgbClr val="000000"/>
                  </a:solidFill>
                  <a:latin typeface="Calibri" panose="020F0502020204030204" pitchFamily="34" charset="0"/>
                </a:rPr>
                <a:t>C</a:t>
              </a:r>
              <a:r>
                <a:rPr lang="en-US" sz="2800" baseline="-25000">
                  <a:solidFill>
                    <a:srgbClr val="000000"/>
                  </a:solidFill>
                  <a:latin typeface="Calibri" panose="020F0502020204030204" pitchFamily="34" charset="0"/>
                </a:rPr>
                <a:t>2,3</a:t>
              </a:r>
            </a:p>
          </p:txBody>
        </p:sp>
        <p:sp>
          <p:nvSpPr>
            <p:cNvPr id="481" name="Rectangle 480"/>
            <p:cNvSpPr/>
            <p:nvPr/>
          </p:nvSpPr>
          <p:spPr>
            <a:xfrm>
              <a:off x="6940426" y="3648691"/>
              <a:ext cx="457188" cy="247630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91440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/>
              <a:r>
                <a:rPr lang="en-US" sz="2800" i="1">
                  <a:solidFill>
                    <a:srgbClr val="000000"/>
                  </a:solidFill>
                  <a:latin typeface="Calibri" panose="020F0502020204030204" pitchFamily="34" charset="0"/>
                </a:rPr>
                <a:t>C</a:t>
              </a:r>
              <a:r>
                <a:rPr lang="en-US" sz="2800" baseline="-25000">
                  <a:solidFill>
                    <a:srgbClr val="000000"/>
                  </a:solidFill>
                  <a:latin typeface="Calibri" panose="020F0502020204030204" pitchFamily="34" charset="0"/>
                </a:rPr>
                <a:t>1,3</a:t>
              </a:r>
            </a:p>
          </p:txBody>
        </p:sp>
        <p:cxnSp>
          <p:nvCxnSpPr>
            <p:cNvPr id="482" name="Straight Connector 481"/>
            <p:cNvCxnSpPr>
              <a:stCxn id="481" idx="3"/>
              <a:endCxn id="479" idx="0"/>
            </p:cNvCxnSpPr>
            <p:nvPr/>
          </p:nvCxnSpPr>
          <p:spPr>
            <a:xfrm>
              <a:off x="7397614" y="3772507"/>
              <a:ext cx="687330" cy="560264"/>
            </a:xfrm>
            <a:prstGeom prst="line">
              <a:avLst/>
            </a:prstGeom>
            <a:ln w="12700">
              <a:headEnd type="none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3" name="Straight Connector 482"/>
            <p:cNvCxnSpPr>
              <a:stCxn id="481" idx="3"/>
              <a:endCxn id="480" idx="1"/>
            </p:cNvCxnSpPr>
            <p:nvPr/>
          </p:nvCxnSpPr>
          <p:spPr>
            <a:xfrm flipV="1">
              <a:off x="7397614" y="3772507"/>
              <a:ext cx="460284" cy="0"/>
            </a:xfrm>
            <a:prstGeom prst="line">
              <a:avLst/>
            </a:prstGeom>
            <a:ln w="12700">
              <a:headEnd type="non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4" name="Straight Connector 483"/>
            <p:cNvCxnSpPr>
              <a:stCxn id="480" idx="2"/>
              <a:endCxn id="479" idx="0"/>
            </p:cNvCxnSpPr>
            <p:nvPr/>
          </p:nvCxnSpPr>
          <p:spPr>
            <a:xfrm flipH="1">
              <a:off x="8084944" y="3896322"/>
              <a:ext cx="2064" cy="436449"/>
            </a:xfrm>
            <a:prstGeom prst="line">
              <a:avLst/>
            </a:prstGeom>
            <a:ln w="12700">
              <a:headEnd type="none"/>
              <a:tailEnd type="none" w="med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85" name="Rectangle 484"/>
            <p:cNvSpPr/>
            <p:nvPr/>
          </p:nvSpPr>
          <p:spPr>
            <a:xfrm>
              <a:off x="6940426" y="2963581"/>
              <a:ext cx="457188" cy="245567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91440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/>
              <a:r>
                <a:rPr lang="en-US" sz="2800" i="1">
                  <a:solidFill>
                    <a:srgbClr val="000000"/>
                  </a:solidFill>
                  <a:latin typeface="Calibri" panose="020F0502020204030204" pitchFamily="34" charset="0"/>
                </a:rPr>
                <a:t>C</a:t>
              </a:r>
              <a:r>
                <a:rPr lang="en-US" sz="2800" baseline="-25000">
                  <a:solidFill>
                    <a:srgbClr val="000000"/>
                  </a:solidFill>
                  <a:latin typeface="Calibri" panose="020F0502020204030204" pitchFamily="34" charset="0"/>
                </a:rPr>
                <a:t>3,4</a:t>
              </a:r>
            </a:p>
          </p:txBody>
        </p:sp>
        <p:sp>
          <p:nvSpPr>
            <p:cNvPr id="486" name="Rectangle 485"/>
            <p:cNvSpPr/>
            <p:nvPr/>
          </p:nvSpPr>
          <p:spPr>
            <a:xfrm>
              <a:off x="6058043" y="2963581"/>
              <a:ext cx="457188" cy="245567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91440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/>
              <a:r>
                <a:rPr lang="en-US" sz="2800" i="1">
                  <a:solidFill>
                    <a:srgbClr val="000000"/>
                  </a:solidFill>
                  <a:latin typeface="Calibri" panose="020F0502020204030204" pitchFamily="34" charset="0"/>
                </a:rPr>
                <a:t>C</a:t>
              </a:r>
              <a:r>
                <a:rPr lang="en-US" sz="2800" baseline="-25000">
                  <a:solidFill>
                    <a:srgbClr val="000000"/>
                  </a:solidFill>
                  <a:latin typeface="Calibri" panose="020F0502020204030204" pitchFamily="34" charset="0"/>
                </a:rPr>
                <a:t>1,4</a:t>
              </a:r>
            </a:p>
          </p:txBody>
        </p:sp>
        <p:cxnSp>
          <p:nvCxnSpPr>
            <p:cNvPr id="487" name="Straight Connector 486"/>
            <p:cNvCxnSpPr>
              <a:stCxn id="486" idx="3"/>
              <a:endCxn id="481" idx="0"/>
            </p:cNvCxnSpPr>
            <p:nvPr/>
          </p:nvCxnSpPr>
          <p:spPr>
            <a:xfrm>
              <a:off x="6515231" y="3086364"/>
              <a:ext cx="654305" cy="562327"/>
            </a:xfrm>
            <a:prstGeom prst="line">
              <a:avLst/>
            </a:prstGeom>
            <a:ln w="12700">
              <a:headEnd type="none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8" name="Straight Connector 487"/>
            <p:cNvCxnSpPr>
              <a:stCxn id="486" idx="3"/>
              <a:endCxn id="485" idx="1"/>
            </p:cNvCxnSpPr>
            <p:nvPr/>
          </p:nvCxnSpPr>
          <p:spPr>
            <a:xfrm>
              <a:off x="6515231" y="3086364"/>
              <a:ext cx="425195" cy="0"/>
            </a:xfrm>
            <a:prstGeom prst="line">
              <a:avLst/>
            </a:prstGeom>
            <a:ln w="12700">
              <a:headEnd type="non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9" name="Straight Connector 488"/>
            <p:cNvCxnSpPr>
              <a:stCxn id="485" idx="2"/>
              <a:endCxn id="481" idx="0"/>
            </p:cNvCxnSpPr>
            <p:nvPr/>
          </p:nvCxnSpPr>
          <p:spPr>
            <a:xfrm flipH="1">
              <a:off x="7169536" y="3209147"/>
              <a:ext cx="0" cy="439544"/>
            </a:xfrm>
            <a:prstGeom prst="line">
              <a:avLst/>
            </a:prstGeom>
            <a:ln w="12700">
              <a:headEnd type="non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90" name="Rectangle 489"/>
            <p:cNvSpPr/>
            <p:nvPr/>
          </p:nvSpPr>
          <p:spPr>
            <a:xfrm>
              <a:off x="7857898" y="2963581"/>
              <a:ext cx="457188" cy="245567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91440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/>
              <a:r>
                <a:rPr lang="en-US" sz="2800" i="1">
                  <a:solidFill>
                    <a:srgbClr val="000000"/>
                  </a:solidFill>
                  <a:latin typeface="Calibri" panose="020F0502020204030204" pitchFamily="34" charset="0"/>
                </a:rPr>
                <a:t>C</a:t>
              </a:r>
              <a:r>
                <a:rPr lang="en-US" sz="2800" baseline="-25000">
                  <a:solidFill>
                    <a:srgbClr val="000000"/>
                  </a:solidFill>
                  <a:latin typeface="Calibri" panose="020F0502020204030204" pitchFamily="34" charset="0"/>
                </a:rPr>
                <a:t>2,4</a:t>
              </a:r>
            </a:p>
          </p:txBody>
        </p:sp>
        <p:cxnSp>
          <p:nvCxnSpPr>
            <p:cNvPr id="491" name="Straight Connector 490"/>
            <p:cNvCxnSpPr>
              <a:stCxn id="485" idx="3"/>
              <a:endCxn id="490" idx="1"/>
            </p:cNvCxnSpPr>
            <p:nvPr/>
          </p:nvCxnSpPr>
          <p:spPr>
            <a:xfrm>
              <a:off x="7397614" y="3086364"/>
              <a:ext cx="460284" cy="0"/>
            </a:xfrm>
            <a:prstGeom prst="line">
              <a:avLst/>
            </a:prstGeom>
            <a:ln w="12700">
              <a:headEnd type="non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2" name="Straight Connector 491"/>
            <p:cNvCxnSpPr>
              <a:stCxn id="480" idx="0"/>
              <a:endCxn id="490" idx="2"/>
            </p:cNvCxnSpPr>
            <p:nvPr/>
          </p:nvCxnSpPr>
          <p:spPr>
            <a:xfrm flipV="1">
              <a:off x="8087008" y="3209147"/>
              <a:ext cx="0" cy="439544"/>
            </a:xfrm>
            <a:prstGeom prst="line">
              <a:avLst/>
            </a:prstGeom>
            <a:ln w="12700">
              <a:headEnd type="none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93" name="Rectangle 492"/>
            <p:cNvSpPr/>
            <p:nvPr/>
          </p:nvSpPr>
          <p:spPr>
            <a:xfrm>
              <a:off x="6052883" y="2280534"/>
              <a:ext cx="457188" cy="245567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91440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/>
              <a:r>
                <a:rPr lang="en-US" sz="2800" i="1">
                  <a:solidFill>
                    <a:srgbClr val="000000"/>
                  </a:solidFill>
                  <a:latin typeface="Calibri" panose="020F0502020204030204" pitchFamily="34" charset="0"/>
                </a:rPr>
                <a:t>C</a:t>
              </a:r>
              <a:r>
                <a:rPr lang="en-US" sz="2800" baseline="-25000">
                  <a:solidFill>
                    <a:srgbClr val="000000"/>
                  </a:solidFill>
                  <a:latin typeface="Calibri" panose="020F0502020204030204" pitchFamily="34" charset="0"/>
                </a:rPr>
                <a:t>4,5</a:t>
              </a:r>
            </a:p>
          </p:txBody>
        </p:sp>
        <p:sp>
          <p:nvSpPr>
            <p:cNvPr id="494" name="Rectangle 493"/>
            <p:cNvSpPr/>
            <p:nvPr/>
          </p:nvSpPr>
          <p:spPr>
            <a:xfrm>
              <a:off x="5170500" y="2280534"/>
              <a:ext cx="457188" cy="245567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91440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/>
              <a:r>
                <a:rPr lang="en-US" sz="2800" i="1">
                  <a:solidFill>
                    <a:srgbClr val="000000"/>
                  </a:solidFill>
                  <a:latin typeface="Calibri" panose="020F0502020204030204" pitchFamily="34" charset="0"/>
                </a:rPr>
                <a:t>C</a:t>
              </a:r>
              <a:r>
                <a:rPr lang="en-US" sz="2800" baseline="-25000">
                  <a:solidFill>
                    <a:srgbClr val="000000"/>
                  </a:solidFill>
                  <a:latin typeface="Calibri" panose="020F0502020204030204" pitchFamily="34" charset="0"/>
                </a:rPr>
                <a:t>1,5</a:t>
              </a:r>
            </a:p>
          </p:txBody>
        </p:sp>
        <p:sp>
          <p:nvSpPr>
            <p:cNvPr id="16099" name="TextBox 494"/>
            <p:cNvSpPr txBox="1">
              <a:spLocks noChangeArrowheads="1"/>
            </p:cNvSpPr>
            <p:nvPr/>
          </p:nvSpPr>
          <p:spPr bwMode="auto">
            <a:xfrm>
              <a:off x="5741419" y="2602607"/>
              <a:ext cx="226642" cy="280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r>
                <a:rPr lang="en-US" sz="2800" i="1"/>
                <a:t>V</a:t>
              </a:r>
              <a:r>
                <a:rPr lang="en-US" sz="2800" baseline="-25000"/>
                <a:t>1</a:t>
              </a:r>
            </a:p>
          </p:txBody>
        </p:sp>
        <p:cxnSp>
          <p:nvCxnSpPr>
            <p:cNvPr id="496" name="Straight Connector 495"/>
            <p:cNvCxnSpPr>
              <a:stCxn id="494" idx="3"/>
              <a:endCxn id="486" idx="0"/>
            </p:cNvCxnSpPr>
            <p:nvPr/>
          </p:nvCxnSpPr>
          <p:spPr>
            <a:xfrm>
              <a:off x="5627688" y="2403317"/>
              <a:ext cx="658433" cy="560263"/>
            </a:xfrm>
            <a:prstGeom prst="line">
              <a:avLst/>
            </a:prstGeom>
            <a:ln w="12700">
              <a:headEnd type="none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7" name="Straight Connector 496"/>
            <p:cNvCxnSpPr>
              <a:stCxn id="493" idx="2"/>
              <a:endCxn id="486" idx="0"/>
            </p:cNvCxnSpPr>
            <p:nvPr/>
          </p:nvCxnSpPr>
          <p:spPr>
            <a:xfrm>
              <a:off x="6281993" y="2526100"/>
              <a:ext cx="4128" cy="437480"/>
            </a:xfrm>
            <a:prstGeom prst="line">
              <a:avLst/>
            </a:prstGeom>
            <a:ln w="12700">
              <a:headEnd type="non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98" name="Rectangle 497"/>
            <p:cNvSpPr/>
            <p:nvPr/>
          </p:nvSpPr>
          <p:spPr>
            <a:xfrm>
              <a:off x="6940426" y="2280534"/>
              <a:ext cx="457188" cy="247630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91440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/>
              <a:r>
                <a:rPr lang="en-US" sz="2800" i="1">
                  <a:solidFill>
                    <a:srgbClr val="000000"/>
                  </a:solidFill>
                  <a:latin typeface="Calibri" panose="020F0502020204030204" pitchFamily="34" charset="0"/>
                </a:rPr>
                <a:t>C</a:t>
              </a:r>
              <a:r>
                <a:rPr lang="en-US" sz="2800" baseline="-25000">
                  <a:solidFill>
                    <a:srgbClr val="000000"/>
                  </a:solidFill>
                  <a:latin typeface="Calibri" panose="020F0502020204030204" pitchFamily="34" charset="0"/>
                </a:rPr>
                <a:t>3,5</a:t>
              </a:r>
            </a:p>
          </p:txBody>
        </p:sp>
        <p:cxnSp>
          <p:nvCxnSpPr>
            <p:cNvPr id="499" name="Straight Connector 498"/>
            <p:cNvCxnSpPr>
              <a:stCxn id="493" idx="3"/>
              <a:endCxn id="498" idx="1"/>
            </p:cNvCxnSpPr>
            <p:nvPr/>
          </p:nvCxnSpPr>
          <p:spPr>
            <a:xfrm>
              <a:off x="6510071" y="2403317"/>
              <a:ext cx="430356" cy="0"/>
            </a:xfrm>
            <a:prstGeom prst="line">
              <a:avLst/>
            </a:prstGeom>
            <a:ln w="12700">
              <a:headEnd type="non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00" name="Rectangle 499"/>
            <p:cNvSpPr/>
            <p:nvPr/>
          </p:nvSpPr>
          <p:spPr>
            <a:xfrm>
              <a:off x="7858930" y="2282597"/>
              <a:ext cx="458220" cy="247630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91440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/>
              <a:r>
                <a:rPr lang="en-US" sz="2800" i="1">
                  <a:solidFill>
                    <a:srgbClr val="000000"/>
                  </a:solidFill>
                  <a:latin typeface="Calibri" panose="020F0502020204030204" pitchFamily="34" charset="0"/>
                </a:rPr>
                <a:t>C</a:t>
              </a:r>
              <a:r>
                <a:rPr lang="en-US" sz="2800" baseline="-25000">
                  <a:solidFill>
                    <a:srgbClr val="000000"/>
                  </a:solidFill>
                  <a:latin typeface="Calibri" panose="020F0502020204030204" pitchFamily="34" charset="0"/>
                </a:rPr>
                <a:t>2,5</a:t>
              </a:r>
            </a:p>
          </p:txBody>
        </p:sp>
        <p:cxnSp>
          <p:nvCxnSpPr>
            <p:cNvPr id="501" name="Straight Connector 500"/>
            <p:cNvCxnSpPr>
              <a:stCxn id="498" idx="3"/>
              <a:endCxn id="500" idx="1"/>
            </p:cNvCxnSpPr>
            <p:nvPr/>
          </p:nvCxnSpPr>
          <p:spPr>
            <a:xfrm>
              <a:off x="7397614" y="2403317"/>
              <a:ext cx="461316" cy="2064"/>
            </a:xfrm>
            <a:prstGeom prst="line">
              <a:avLst/>
            </a:prstGeom>
            <a:ln w="12700">
              <a:headEnd type="non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2" name="Straight Connector 501"/>
            <p:cNvCxnSpPr>
              <a:stCxn id="490" idx="0"/>
              <a:endCxn id="500" idx="2"/>
            </p:cNvCxnSpPr>
            <p:nvPr/>
          </p:nvCxnSpPr>
          <p:spPr>
            <a:xfrm flipV="1">
              <a:off x="8087008" y="2530227"/>
              <a:ext cx="1032" cy="433353"/>
            </a:xfrm>
            <a:prstGeom prst="line">
              <a:avLst/>
            </a:prstGeom>
            <a:ln w="12700">
              <a:headEnd type="none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3" name="Straight Connector 502"/>
            <p:cNvCxnSpPr>
              <a:stCxn id="485" idx="0"/>
              <a:endCxn id="498" idx="2"/>
            </p:cNvCxnSpPr>
            <p:nvPr/>
          </p:nvCxnSpPr>
          <p:spPr>
            <a:xfrm flipH="1" flipV="1">
              <a:off x="7169536" y="2528164"/>
              <a:ext cx="0" cy="435417"/>
            </a:xfrm>
            <a:prstGeom prst="line">
              <a:avLst/>
            </a:prstGeom>
            <a:ln w="12700">
              <a:headEnd type="non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108" name="TextBox 503"/>
            <p:cNvSpPr txBox="1">
              <a:spLocks noChangeArrowheads="1"/>
            </p:cNvSpPr>
            <p:nvPr/>
          </p:nvSpPr>
          <p:spPr bwMode="auto">
            <a:xfrm>
              <a:off x="6673669" y="3321022"/>
              <a:ext cx="244400" cy="280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r>
                <a:rPr lang="en-US" sz="2800" i="1"/>
                <a:t>V</a:t>
              </a:r>
              <a:r>
                <a:rPr lang="en-US" sz="2800" baseline="-25000"/>
                <a:t>1</a:t>
              </a:r>
            </a:p>
          </p:txBody>
        </p:sp>
        <p:sp>
          <p:nvSpPr>
            <p:cNvPr id="16109" name="TextBox 504"/>
            <p:cNvSpPr txBox="1">
              <a:spLocks noChangeArrowheads="1"/>
            </p:cNvSpPr>
            <p:nvPr/>
          </p:nvSpPr>
          <p:spPr bwMode="auto">
            <a:xfrm>
              <a:off x="7591295" y="4019116"/>
              <a:ext cx="250448" cy="280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r>
                <a:rPr lang="en-US" sz="2800" i="1"/>
                <a:t>V</a:t>
              </a:r>
              <a:r>
                <a:rPr lang="en-US" sz="2800" baseline="-25000"/>
                <a:t>1</a:t>
              </a:r>
            </a:p>
          </p:txBody>
        </p:sp>
        <p:sp>
          <p:nvSpPr>
            <p:cNvPr id="16110" name="TextBox 505"/>
            <p:cNvSpPr txBox="1">
              <a:spLocks noChangeArrowheads="1"/>
            </p:cNvSpPr>
            <p:nvPr/>
          </p:nvSpPr>
          <p:spPr bwMode="auto">
            <a:xfrm>
              <a:off x="8117271" y="3996256"/>
              <a:ext cx="250448" cy="280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r>
                <a:rPr lang="en-US" sz="2800" i="1"/>
                <a:t>V</a:t>
              </a:r>
              <a:r>
                <a:rPr lang="en-US" sz="2800" baseline="-25000"/>
                <a:t>2</a:t>
              </a:r>
            </a:p>
          </p:txBody>
        </p:sp>
        <p:sp>
          <p:nvSpPr>
            <p:cNvPr id="16111" name="TextBox 506"/>
            <p:cNvSpPr txBox="1">
              <a:spLocks noChangeArrowheads="1"/>
            </p:cNvSpPr>
            <p:nvPr/>
          </p:nvSpPr>
          <p:spPr bwMode="auto">
            <a:xfrm>
              <a:off x="8117271" y="3313402"/>
              <a:ext cx="250448" cy="280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r>
                <a:rPr lang="en-US" sz="2800" i="1"/>
                <a:t>V</a:t>
              </a:r>
              <a:r>
                <a:rPr lang="en-US" sz="2800" baseline="-25000"/>
                <a:t>2</a:t>
              </a:r>
            </a:p>
          </p:txBody>
        </p:sp>
        <p:sp>
          <p:nvSpPr>
            <p:cNvPr id="16112" name="TextBox 507"/>
            <p:cNvSpPr txBox="1">
              <a:spLocks noChangeArrowheads="1"/>
            </p:cNvSpPr>
            <p:nvPr/>
          </p:nvSpPr>
          <p:spPr bwMode="auto">
            <a:xfrm>
              <a:off x="8117271" y="2617847"/>
              <a:ext cx="250448" cy="280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r>
                <a:rPr lang="en-US" sz="2800" i="1"/>
                <a:t>V</a:t>
              </a:r>
              <a:r>
                <a:rPr lang="en-US" sz="2800" baseline="-25000"/>
                <a:t>2</a:t>
              </a:r>
            </a:p>
          </p:txBody>
        </p:sp>
        <p:sp>
          <p:nvSpPr>
            <p:cNvPr id="16113" name="TextBox 508"/>
            <p:cNvSpPr txBox="1">
              <a:spLocks noChangeArrowheads="1"/>
            </p:cNvSpPr>
            <p:nvPr/>
          </p:nvSpPr>
          <p:spPr bwMode="auto">
            <a:xfrm>
              <a:off x="7200206" y="3313402"/>
              <a:ext cx="250448" cy="280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r>
                <a:rPr lang="en-US" sz="2800" i="1"/>
                <a:t>V</a:t>
              </a:r>
              <a:r>
                <a:rPr lang="en-US" sz="2800" baseline="-25000"/>
                <a:t>3</a:t>
              </a:r>
            </a:p>
          </p:txBody>
        </p:sp>
        <p:sp>
          <p:nvSpPr>
            <p:cNvPr id="16114" name="TextBox 509"/>
            <p:cNvSpPr txBox="1">
              <a:spLocks noChangeArrowheads="1"/>
            </p:cNvSpPr>
            <p:nvPr/>
          </p:nvSpPr>
          <p:spPr bwMode="auto">
            <a:xfrm>
              <a:off x="7558209" y="3483233"/>
              <a:ext cx="250448" cy="280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r>
                <a:rPr lang="en-US" sz="2800" i="1"/>
                <a:t>V</a:t>
              </a:r>
              <a:r>
                <a:rPr lang="en-US" sz="2800" baseline="-25000"/>
                <a:t>3</a:t>
              </a:r>
            </a:p>
          </p:txBody>
        </p:sp>
        <p:sp>
          <p:nvSpPr>
            <p:cNvPr id="16115" name="TextBox 510"/>
            <p:cNvSpPr txBox="1">
              <a:spLocks noChangeArrowheads="1"/>
            </p:cNvSpPr>
            <p:nvPr/>
          </p:nvSpPr>
          <p:spPr bwMode="auto">
            <a:xfrm>
              <a:off x="7558209" y="2801791"/>
              <a:ext cx="250448" cy="280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r>
                <a:rPr lang="en-US" sz="2800" i="1"/>
                <a:t>V</a:t>
              </a:r>
              <a:r>
                <a:rPr lang="en-US" sz="2800" baseline="-25000"/>
                <a:t>4</a:t>
              </a:r>
            </a:p>
          </p:txBody>
        </p:sp>
        <p:sp>
          <p:nvSpPr>
            <p:cNvPr id="16116" name="TextBox 511"/>
            <p:cNvSpPr txBox="1">
              <a:spLocks noChangeArrowheads="1"/>
            </p:cNvSpPr>
            <p:nvPr/>
          </p:nvSpPr>
          <p:spPr bwMode="auto">
            <a:xfrm>
              <a:off x="7200206" y="2617847"/>
              <a:ext cx="250448" cy="280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r>
                <a:rPr lang="en-US" sz="2800" i="1"/>
                <a:t>V</a:t>
              </a:r>
              <a:r>
                <a:rPr lang="en-US" sz="2800" baseline="-25000"/>
                <a:t>3</a:t>
              </a:r>
            </a:p>
          </p:txBody>
        </p:sp>
        <p:sp>
          <p:nvSpPr>
            <p:cNvPr id="16117" name="TextBox 512"/>
            <p:cNvSpPr txBox="1">
              <a:spLocks noChangeArrowheads="1"/>
            </p:cNvSpPr>
            <p:nvPr/>
          </p:nvSpPr>
          <p:spPr bwMode="auto">
            <a:xfrm>
              <a:off x="6636317" y="2801791"/>
              <a:ext cx="250448" cy="280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r>
                <a:rPr lang="en-US" sz="2800" i="1"/>
                <a:t>V</a:t>
              </a:r>
              <a:r>
                <a:rPr lang="en-US" sz="2800" baseline="-25000"/>
                <a:t>4</a:t>
              </a:r>
            </a:p>
          </p:txBody>
        </p:sp>
        <p:sp>
          <p:nvSpPr>
            <p:cNvPr id="16118" name="TextBox 513"/>
            <p:cNvSpPr txBox="1">
              <a:spLocks noChangeArrowheads="1"/>
            </p:cNvSpPr>
            <p:nvPr/>
          </p:nvSpPr>
          <p:spPr bwMode="auto">
            <a:xfrm>
              <a:off x="6306907" y="2617847"/>
              <a:ext cx="250448" cy="280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r>
                <a:rPr lang="en-US" sz="2800" i="1"/>
                <a:t>V</a:t>
              </a:r>
              <a:r>
                <a:rPr lang="en-US" sz="2800" baseline="-25000"/>
                <a:t>4</a:t>
              </a:r>
            </a:p>
          </p:txBody>
        </p:sp>
        <p:cxnSp>
          <p:nvCxnSpPr>
            <p:cNvPr id="515" name="Straight Connector 514"/>
            <p:cNvCxnSpPr>
              <a:stCxn id="494" idx="3"/>
              <a:endCxn id="493" idx="1"/>
            </p:cNvCxnSpPr>
            <p:nvPr/>
          </p:nvCxnSpPr>
          <p:spPr>
            <a:xfrm flipV="1">
              <a:off x="5627688" y="2403317"/>
              <a:ext cx="425195" cy="0"/>
            </a:xfrm>
            <a:prstGeom prst="line">
              <a:avLst/>
            </a:prstGeom>
            <a:ln w="12700">
              <a:headEnd type="non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6" name="Straight Connector 515"/>
            <p:cNvCxnSpPr>
              <a:endCxn id="494" idx="0"/>
            </p:cNvCxnSpPr>
            <p:nvPr/>
          </p:nvCxnSpPr>
          <p:spPr>
            <a:xfrm>
              <a:off x="5399610" y="2039094"/>
              <a:ext cx="0" cy="241440"/>
            </a:xfrm>
            <a:prstGeom prst="line">
              <a:avLst/>
            </a:prstGeom>
            <a:ln w="12700">
              <a:head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121" name="TextBox 516"/>
            <p:cNvSpPr txBox="1">
              <a:spLocks noChangeArrowheads="1"/>
            </p:cNvSpPr>
            <p:nvPr/>
          </p:nvSpPr>
          <p:spPr bwMode="auto">
            <a:xfrm>
              <a:off x="5420343" y="1987687"/>
              <a:ext cx="351440" cy="280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r>
                <a:rPr lang="en-US" sz="2800" i="1"/>
                <a:t>V</a:t>
              </a:r>
              <a:r>
                <a:rPr lang="en-US" sz="2800" baseline="-25000"/>
                <a:t>5</a:t>
              </a:r>
            </a:p>
          </p:txBody>
        </p:sp>
        <p:cxnSp>
          <p:nvCxnSpPr>
            <p:cNvPr id="518" name="Straight Connector 517"/>
            <p:cNvCxnSpPr>
              <a:stCxn id="500" idx="0"/>
            </p:cNvCxnSpPr>
            <p:nvPr/>
          </p:nvCxnSpPr>
          <p:spPr>
            <a:xfrm flipV="1">
              <a:off x="8088040" y="2056635"/>
              <a:ext cx="3096" cy="225962"/>
            </a:xfrm>
            <a:prstGeom prst="line">
              <a:avLst/>
            </a:prstGeom>
            <a:ln w="12700">
              <a:headEnd type="none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123" name="TextBox 518"/>
            <p:cNvSpPr txBox="1">
              <a:spLocks noChangeArrowheads="1"/>
            </p:cNvSpPr>
            <p:nvPr/>
          </p:nvSpPr>
          <p:spPr bwMode="auto">
            <a:xfrm>
              <a:off x="8107277" y="1987687"/>
              <a:ext cx="250448" cy="280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r>
                <a:rPr lang="en-US" sz="2800" i="1"/>
                <a:t>V</a:t>
              </a:r>
              <a:r>
                <a:rPr lang="en-US" sz="2800" baseline="-25000"/>
                <a:t>2</a:t>
              </a:r>
            </a:p>
          </p:txBody>
        </p:sp>
        <p:cxnSp>
          <p:nvCxnSpPr>
            <p:cNvPr id="520" name="Straight Connector 519"/>
            <p:cNvCxnSpPr>
              <a:stCxn id="498" idx="0"/>
            </p:cNvCxnSpPr>
            <p:nvPr/>
          </p:nvCxnSpPr>
          <p:spPr>
            <a:xfrm flipH="1" flipV="1">
              <a:off x="7159216" y="2051475"/>
              <a:ext cx="10320" cy="229058"/>
            </a:xfrm>
            <a:prstGeom prst="line">
              <a:avLst/>
            </a:prstGeom>
            <a:ln w="12700">
              <a:headEnd type="non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125" name="TextBox 520"/>
            <p:cNvSpPr txBox="1">
              <a:spLocks noChangeArrowheads="1"/>
            </p:cNvSpPr>
            <p:nvPr/>
          </p:nvSpPr>
          <p:spPr bwMode="auto">
            <a:xfrm>
              <a:off x="7179040" y="1987687"/>
              <a:ext cx="250448" cy="280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r>
                <a:rPr lang="en-US" sz="2800" i="1"/>
                <a:t>V</a:t>
              </a:r>
              <a:r>
                <a:rPr lang="en-US" sz="2800" baseline="-25000"/>
                <a:t>3</a:t>
              </a:r>
            </a:p>
          </p:txBody>
        </p:sp>
        <p:cxnSp>
          <p:nvCxnSpPr>
            <p:cNvPr id="522" name="Straight Connector 521"/>
            <p:cNvCxnSpPr>
              <a:stCxn id="493" idx="0"/>
            </p:cNvCxnSpPr>
            <p:nvPr/>
          </p:nvCxnSpPr>
          <p:spPr>
            <a:xfrm flipH="1" flipV="1">
              <a:off x="6281993" y="2039094"/>
              <a:ext cx="0" cy="241440"/>
            </a:xfrm>
            <a:prstGeom prst="line">
              <a:avLst/>
            </a:prstGeom>
            <a:ln w="12700">
              <a:headEnd type="non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127" name="TextBox 522"/>
            <p:cNvSpPr txBox="1">
              <a:spLocks noChangeArrowheads="1"/>
            </p:cNvSpPr>
            <p:nvPr/>
          </p:nvSpPr>
          <p:spPr bwMode="auto">
            <a:xfrm>
              <a:off x="6292390" y="1987687"/>
              <a:ext cx="250448" cy="280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r>
                <a:rPr lang="en-US" sz="2800" i="1"/>
                <a:t>V</a:t>
              </a:r>
              <a:r>
                <a:rPr lang="en-US" sz="2800" baseline="-25000"/>
                <a:t>4</a:t>
              </a:r>
            </a:p>
          </p:txBody>
        </p:sp>
        <p:sp>
          <p:nvSpPr>
            <p:cNvPr id="16128" name="TextBox 523"/>
            <p:cNvSpPr txBox="1">
              <a:spLocks noChangeArrowheads="1"/>
            </p:cNvSpPr>
            <p:nvPr/>
          </p:nvSpPr>
          <p:spPr bwMode="auto">
            <a:xfrm>
              <a:off x="4986218" y="1987687"/>
              <a:ext cx="226642" cy="280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r>
                <a:rPr lang="en-US" sz="2800" i="1"/>
                <a:t>V</a:t>
              </a:r>
              <a:r>
                <a:rPr lang="en-US" sz="2800" baseline="-25000"/>
                <a:t>1</a:t>
              </a:r>
            </a:p>
          </p:txBody>
        </p:sp>
        <p:cxnSp>
          <p:nvCxnSpPr>
            <p:cNvPr id="525" name="Shape 83"/>
            <p:cNvCxnSpPr>
              <a:stCxn id="479" idx="1"/>
              <a:endCxn id="486" idx="2"/>
            </p:cNvCxnSpPr>
            <p:nvPr/>
          </p:nvCxnSpPr>
          <p:spPr>
            <a:xfrm rot="10800000">
              <a:off x="6286121" y="3209147"/>
              <a:ext cx="1570745" cy="1247438"/>
            </a:xfrm>
            <a:prstGeom prst="curvedConnector2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6" name="Shape 86"/>
            <p:cNvCxnSpPr>
              <a:stCxn id="479" idx="1"/>
              <a:endCxn id="494" idx="2"/>
            </p:cNvCxnSpPr>
            <p:nvPr/>
          </p:nvCxnSpPr>
          <p:spPr>
            <a:xfrm rot="10800000">
              <a:off x="5399610" y="2526100"/>
              <a:ext cx="2457256" cy="1930486"/>
            </a:xfrm>
            <a:prstGeom prst="curvedConnector2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7" name="Shape 89"/>
            <p:cNvCxnSpPr>
              <a:stCxn id="479" idx="1"/>
              <a:endCxn id="458" idx="2"/>
            </p:cNvCxnSpPr>
            <p:nvPr/>
          </p:nvCxnSpPr>
          <p:spPr>
            <a:xfrm rot="10800000">
              <a:off x="3913491" y="1389064"/>
              <a:ext cx="3943375" cy="3067522"/>
            </a:xfrm>
            <a:prstGeom prst="curvedConnector2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8" name="Shape 95"/>
            <p:cNvCxnSpPr>
              <a:stCxn id="481" idx="1"/>
              <a:endCxn id="494" idx="2"/>
            </p:cNvCxnSpPr>
            <p:nvPr/>
          </p:nvCxnSpPr>
          <p:spPr>
            <a:xfrm rot="10800000">
              <a:off x="5399610" y="2526100"/>
              <a:ext cx="1540816" cy="1246406"/>
            </a:xfrm>
            <a:prstGeom prst="curvedConnector2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9" name="Shape 98"/>
            <p:cNvCxnSpPr>
              <a:stCxn id="481" idx="1"/>
              <a:endCxn id="458" idx="2"/>
            </p:cNvCxnSpPr>
            <p:nvPr/>
          </p:nvCxnSpPr>
          <p:spPr>
            <a:xfrm rot="10800000">
              <a:off x="3913491" y="1389064"/>
              <a:ext cx="3026935" cy="2383442"/>
            </a:xfrm>
            <a:prstGeom prst="curvedConnector2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0" name="Shape 101"/>
            <p:cNvCxnSpPr>
              <a:stCxn id="486" idx="1"/>
              <a:endCxn id="458" idx="2"/>
            </p:cNvCxnSpPr>
            <p:nvPr/>
          </p:nvCxnSpPr>
          <p:spPr>
            <a:xfrm rot="10800000">
              <a:off x="3913491" y="1389064"/>
              <a:ext cx="2144552" cy="1697300"/>
            </a:xfrm>
            <a:prstGeom prst="curvedConnector2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1" name="Shape 107"/>
            <p:cNvCxnSpPr>
              <a:stCxn id="494" idx="1"/>
              <a:endCxn id="458" idx="2"/>
            </p:cNvCxnSpPr>
            <p:nvPr/>
          </p:nvCxnSpPr>
          <p:spPr>
            <a:xfrm rot="10800000">
              <a:off x="3913491" y="1389064"/>
              <a:ext cx="1257009" cy="1014253"/>
            </a:xfrm>
            <a:prstGeom prst="curvedConnector2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136" name="TextBox 531"/>
            <p:cNvSpPr txBox="1">
              <a:spLocks noChangeArrowheads="1"/>
            </p:cNvSpPr>
            <p:nvPr/>
          </p:nvSpPr>
          <p:spPr bwMode="auto">
            <a:xfrm>
              <a:off x="4833278" y="3502649"/>
              <a:ext cx="250448" cy="280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r>
                <a:rPr lang="en-US" sz="2800" i="1"/>
                <a:t>V</a:t>
              </a:r>
              <a:r>
                <a:rPr lang="en-US" sz="2800" baseline="-25000"/>
                <a:t>1</a:t>
              </a:r>
            </a:p>
          </p:txBody>
        </p:sp>
      </p:grpSp>
      <p:grpSp>
        <p:nvGrpSpPr>
          <p:cNvPr id="15394" name="Group 5"/>
          <p:cNvGrpSpPr>
            <a:grpSpLocks/>
          </p:cNvGrpSpPr>
          <p:nvPr/>
        </p:nvGrpSpPr>
        <p:grpSpPr bwMode="auto">
          <a:xfrm>
            <a:off x="3696326" y="19240660"/>
            <a:ext cx="6696075" cy="5267325"/>
            <a:chOff x="551632" y="2425699"/>
            <a:chExt cx="4464868" cy="3513198"/>
          </a:xfrm>
        </p:grpSpPr>
        <p:sp>
          <p:nvSpPr>
            <p:cNvPr id="533" name="Rectangle 532"/>
            <p:cNvSpPr/>
            <p:nvPr/>
          </p:nvSpPr>
          <p:spPr>
            <a:xfrm>
              <a:off x="2566010" y="4591007"/>
              <a:ext cx="456225" cy="247766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91440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/>
              <a:r>
                <a:rPr lang="en-US" sz="2800" i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C</a:t>
              </a:r>
              <a:r>
                <a:rPr lang="en-US" sz="2800" i="1" baseline="-25000" dirty="0">
                  <a:solidFill>
                    <a:srgbClr val="000000"/>
                  </a:solidFill>
                  <a:latin typeface="Calibri" panose="020F0502020204030204" pitchFamily="34" charset="0"/>
                </a:rPr>
                <a:t>i-</a:t>
              </a:r>
              <a:r>
                <a:rPr lang="en-US" sz="2800" baseline="-25000" dirty="0">
                  <a:solidFill>
                    <a:srgbClr val="000000"/>
                  </a:solidFill>
                  <a:latin typeface="Calibri" panose="020F0502020204030204" pitchFamily="34" charset="0"/>
                </a:rPr>
                <a:t>2</a:t>
              </a:r>
              <a:r>
                <a:rPr lang="en-US" sz="2800" i="1" baseline="-25000" dirty="0">
                  <a:solidFill>
                    <a:srgbClr val="000000"/>
                  </a:solidFill>
                  <a:latin typeface="Calibri" panose="020F0502020204030204" pitchFamily="34" charset="0"/>
                </a:rPr>
                <a:t>,i</a:t>
              </a:r>
            </a:p>
          </p:txBody>
        </p:sp>
        <p:sp>
          <p:nvSpPr>
            <p:cNvPr id="534" name="Rectangle 533"/>
            <p:cNvSpPr/>
            <p:nvPr/>
          </p:nvSpPr>
          <p:spPr>
            <a:xfrm>
              <a:off x="1678964" y="4591007"/>
              <a:ext cx="456225" cy="247766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91440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/>
              <a:r>
                <a:rPr lang="en-US" sz="2800" i="1">
                  <a:solidFill>
                    <a:srgbClr val="000000"/>
                  </a:solidFill>
                  <a:latin typeface="Calibri" panose="020F0502020204030204" pitchFamily="34" charset="0"/>
                </a:rPr>
                <a:t>C</a:t>
              </a:r>
              <a:r>
                <a:rPr lang="en-US" sz="2800" baseline="-25000">
                  <a:solidFill>
                    <a:srgbClr val="000000"/>
                  </a:solidFill>
                  <a:latin typeface="Calibri" panose="020F0502020204030204" pitchFamily="34" charset="0"/>
                </a:rPr>
                <a:t>1</a:t>
              </a:r>
              <a:r>
                <a:rPr lang="en-US" sz="2800" i="1" baseline="-25000">
                  <a:solidFill>
                    <a:srgbClr val="000000"/>
                  </a:solidFill>
                  <a:latin typeface="Calibri" panose="020F0502020204030204" pitchFamily="34" charset="0"/>
                </a:rPr>
                <a:t>,i</a:t>
              </a:r>
            </a:p>
          </p:txBody>
        </p:sp>
        <p:cxnSp>
          <p:nvCxnSpPr>
            <p:cNvPr id="535" name="Straight Connector 534"/>
            <p:cNvCxnSpPr>
              <a:stCxn id="534" idx="3"/>
              <a:endCxn id="533" idx="1"/>
            </p:cNvCxnSpPr>
            <p:nvPr/>
          </p:nvCxnSpPr>
          <p:spPr>
            <a:xfrm>
              <a:off x="2135189" y="4714889"/>
              <a:ext cx="430821" cy="0"/>
            </a:xfrm>
            <a:prstGeom prst="line">
              <a:avLst/>
            </a:prstGeom>
            <a:ln w="12700">
              <a:headEnd type="non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021" name="TextBox 535"/>
            <p:cNvSpPr txBox="1">
              <a:spLocks noChangeArrowheads="1"/>
            </p:cNvSpPr>
            <p:nvPr/>
          </p:nvSpPr>
          <p:spPr bwMode="auto">
            <a:xfrm>
              <a:off x="3182602" y="4733361"/>
              <a:ext cx="284850" cy="287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/>
              <a:r>
                <a:rPr lang="en-US" sz="2800" i="1"/>
                <a:t>V</a:t>
              </a:r>
              <a:r>
                <a:rPr lang="en-US" sz="2800" i="1" baseline="-25000"/>
                <a:t>i </a:t>
              </a:r>
            </a:p>
          </p:txBody>
        </p:sp>
        <p:sp>
          <p:nvSpPr>
            <p:cNvPr id="16022" name="TextBox 536"/>
            <p:cNvSpPr txBox="1">
              <a:spLocks noChangeArrowheads="1"/>
            </p:cNvSpPr>
            <p:nvPr/>
          </p:nvSpPr>
          <p:spPr bwMode="auto">
            <a:xfrm>
              <a:off x="4182715" y="4733361"/>
              <a:ext cx="220672" cy="287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r>
                <a:rPr lang="en-US" sz="2800" i="1"/>
                <a:t>V</a:t>
              </a:r>
              <a:r>
                <a:rPr lang="en-US" sz="2800" i="1" baseline="-25000"/>
                <a:t>i </a:t>
              </a:r>
            </a:p>
          </p:txBody>
        </p:sp>
        <p:sp>
          <p:nvSpPr>
            <p:cNvPr id="538" name="Rectangle 537"/>
            <p:cNvSpPr/>
            <p:nvPr/>
          </p:nvSpPr>
          <p:spPr>
            <a:xfrm>
              <a:off x="3627712" y="4591007"/>
              <a:ext cx="457284" cy="247766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91440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/>
              <a:r>
                <a:rPr lang="en-US" sz="2800" i="1">
                  <a:solidFill>
                    <a:srgbClr val="000000"/>
                  </a:solidFill>
                  <a:latin typeface="Calibri" panose="020F0502020204030204" pitchFamily="34" charset="0"/>
                </a:rPr>
                <a:t>C</a:t>
              </a:r>
              <a:r>
                <a:rPr lang="en-US" sz="2800" baseline="-25000">
                  <a:solidFill>
                    <a:srgbClr val="000000"/>
                  </a:solidFill>
                  <a:latin typeface="Calibri" panose="020F0502020204030204" pitchFamily="34" charset="0"/>
                </a:rPr>
                <a:t>3</a:t>
              </a:r>
              <a:r>
                <a:rPr lang="en-US" sz="2800" i="1" baseline="-25000">
                  <a:solidFill>
                    <a:srgbClr val="000000"/>
                  </a:solidFill>
                  <a:latin typeface="Calibri" panose="020F0502020204030204" pitchFamily="34" charset="0"/>
                </a:rPr>
                <a:t>,i</a:t>
              </a:r>
            </a:p>
          </p:txBody>
        </p:sp>
        <p:sp>
          <p:nvSpPr>
            <p:cNvPr id="539" name="Rectangle 538"/>
            <p:cNvSpPr/>
            <p:nvPr/>
          </p:nvSpPr>
          <p:spPr>
            <a:xfrm>
              <a:off x="4513700" y="4591007"/>
              <a:ext cx="456225" cy="247766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91440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/>
              <a:r>
                <a:rPr lang="en-US" sz="2800" i="1">
                  <a:solidFill>
                    <a:srgbClr val="000000"/>
                  </a:solidFill>
                  <a:latin typeface="Calibri" panose="020F0502020204030204" pitchFamily="34" charset="0"/>
                </a:rPr>
                <a:t>C</a:t>
              </a:r>
              <a:r>
                <a:rPr lang="en-US" sz="2800" baseline="-25000">
                  <a:solidFill>
                    <a:srgbClr val="000000"/>
                  </a:solidFill>
                  <a:latin typeface="Calibri" panose="020F0502020204030204" pitchFamily="34" charset="0"/>
                </a:rPr>
                <a:t>2</a:t>
              </a:r>
              <a:r>
                <a:rPr lang="en-US" sz="2800" i="1" baseline="-25000">
                  <a:solidFill>
                    <a:srgbClr val="000000"/>
                  </a:solidFill>
                  <a:latin typeface="Calibri" panose="020F0502020204030204" pitchFamily="34" charset="0"/>
                </a:rPr>
                <a:t>,i</a:t>
              </a:r>
            </a:p>
          </p:txBody>
        </p:sp>
        <p:cxnSp>
          <p:nvCxnSpPr>
            <p:cNvPr id="540" name="Straight Connector 539"/>
            <p:cNvCxnSpPr>
              <a:stCxn id="538" idx="3"/>
              <a:endCxn id="539" idx="1"/>
            </p:cNvCxnSpPr>
            <p:nvPr/>
          </p:nvCxnSpPr>
          <p:spPr>
            <a:xfrm>
              <a:off x="4084996" y="4714889"/>
              <a:ext cx="428704" cy="0"/>
            </a:xfrm>
            <a:prstGeom prst="line">
              <a:avLst/>
            </a:prstGeom>
            <a:ln w="12700">
              <a:headEnd type="non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1" name="Straight Connector 540"/>
            <p:cNvCxnSpPr>
              <a:stCxn id="533" idx="3"/>
              <a:endCxn id="538" idx="1"/>
            </p:cNvCxnSpPr>
            <p:nvPr/>
          </p:nvCxnSpPr>
          <p:spPr>
            <a:xfrm>
              <a:off x="3022235" y="4714889"/>
              <a:ext cx="605478" cy="0"/>
            </a:xfrm>
            <a:prstGeom prst="line">
              <a:avLst/>
            </a:prstGeom>
            <a:ln w="12700" cap="flat" cmpd="sng" algn="ctr">
              <a:solidFill>
                <a:schemeClr val="dk1">
                  <a:shade val="95000"/>
                  <a:satMod val="105000"/>
                </a:schemeClr>
              </a:solidFill>
              <a:prstDash val="dot"/>
              <a:round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42" name="Rectangle 541"/>
            <p:cNvSpPr/>
            <p:nvPr/>
          </p:nvSpPr>
          <p:spPr>
            <a:xfrm>
              <a:off x="1678964" y="3935591"/>
              <a:ext cx="456225" cy="246708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91440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/>
              <a:r>
                <a:rPr lang="en-US" sz="2800" i="1">
                  <a:solidFill>
                    <a:srgbClr val="000000"/>
                  </a:solidFill>
                  <a:latin typeface="Calibri" panose="020F0502020204030204" pitchFamily="34" charset="0"/>
                </a:rPr>
                <a:t>C</a:t>
              </a:r>
              <a:r>
                <a:rPr lang="en-US" sz="2800" i="1" baseline="-25000">
                  <a:solidFill>
                    <a:srgbClr val="000000"/>
                  </a:solidFill>
                  <a:latin typeface="Calibri" panose="020F0502020204030204" pitchFamily="34" charset="0"/>
                </a:rPr>
                <a:t>i,i+</a:t>
              </a:r>
              <a:r>
                <a:rPr lang="en-US" sz="2800" baseline="-25000">
                  <a:solidFill>
                    <a:srgbClr val="000000"/>
                  </a:solidFill>
                  <a:latin typeface="Calibri" panose="020F0502020204030204" pitchFamily="34" charset="0"/>
                </a:rPr>
                <a:t>1</a:t>
              </a:r>
            </a:p>
          </p:txBody>
        </p:sp>
        <p:cxnSp>
          <p:nvCxnSpPr>
            <p:cNvPr id="543" name="Straight Connector 542"/>
            <p:cNvCxnSpPr>
              <a:stCxn id="542" idx="2"/>
              <a:endCxn id="534" idx="0"/>
            </p:cNvCxnSpPr>
            <p:nvPr/>
          </p:nvCxnSpPr>
          <p:spPr>
            <a:xfrm>
              <a:off x="1906547" y="4182298"/>
              <a:ext cx="0" cy="408708"/>
            </a:xfrm>
            <a:prstGeom prst="line">
              <a:avLst/>
            </a:prstGeom>
            <a:ln w="12700">
              <a:headEnd type="none"/>
              <a:tailEnd type="none" w="med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44" name="Rectangle 543"/>
            <p:cNvSpPr/>
            <p:nvPr/>
          </p:nvSpPr>
          <p:spPr>
            <a:xfrm>
              <a:off x="1678964" y="3105468"/>
              <a:ext cx="456225" cy="247766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91440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/>
              <a:r>
                <a:rPr lang="en-US" sz="2800" i="1">
                  <a:solidFill>
                    <a:srgbClr val="000000"/>
                  </a:solidFill>
                  <a:latin typeface="Calibri" panose="020F0502020204030204" pitchFamily="34" charset="0"/>
                </a:rPr>
                <a:t>C</a:t>
              </a:r>
              <a:r>
                <a:rPr lang="en-US" sz="2800" i="1" baseline="-25000">
                  <a:solidFill>
                    <a:srgbClr val="000000"/>
                  </a:solidFill>
                  <a:latin typeface="Calibri" panose="020F0502020204030204" pitchFamily="34" charset="0"/>
                </a:rPr>
                <a:t>i,n-</a:t>
              </a:r>
              <a:r>
                <a:rPr lang="en-US" sz="2800" baseline="-25000">
                  <a:solidFill>
                    <a:srgbClr val="000000"/>
                  </a:solidFill>
                  <a:latin typeface="Calibri" panose="020F0502020204030204" pitchFamily="34" charset="0"/>
                </a:rPr>
                <a:t>1</a:t>
              </a:r>
            </a:p>
          </p:txBody>
        </p:sp>
        <p:sp>
          <p:nvSpPr>
            <p:cNvPr id="545" name="Rectangle 544"/>
            <p:cNvSpPr/>
            <p:nvPr/>
          </p:nvSpPr>
          <p:spPr>
            <a:xfrm>
              <a:off x="1678964" y="2444758"/>
              <a:ext cx="456225" cy="245649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91440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/>
              <a:r>
                <a:rPr lang="en-US" sz="2800" i="1">
                  <a:solidFill>
                    <a:srgbClr val="000000"/>
                  </a:solidFill>
                  <a:latin typeface="Calibri" panose="020F0502020204030204" pitchFamily="34" charset="0"/>
                </a:rPr>
                <a:t>C</a:t>
              </a:r>
              <a:r>
                <a:rPr lang="en-US" sz="2800" i="1" baseline="-25000">
                  <a:solidFill>
                    <a:srgbClr val="000000"/>
                  </a:solidFill>
                  <a:latin typeface="Calibri" panose="020F0502020204030204" pitchFamily="34" charset="0"/>
                </a:rPr>
                <a:t>i,n</a:t>
              </a:r>
            </a:p>
          </p:txBody>
        </p:sp>
        <p:cxnSp>
          <p:nvCxnSpPr>
            <p:cNvPr id="546" name="Straight Connector 545"/>
            <p:cNvCxnSpPr>
              <a:stCxn id="544" idx="0"/>
              <a:endCxn id="545" idx="2"/>
            </p:cNvCxnSpPr>
            <p:nvPr/>
          </p:nvCxnSpPr>
          <p:spPr>
            <a:xfrm flipV="1">
              <a:off x="1906547" y="2690407"/>
              <a:ext cx="0" cy="415061"/>
            </a:xfrm>
            <a:prstGeom prst="line">
              <a:avLst/>
            </a:prstGeom>
            <a:ln w="12700">
              <a:headEnd type="none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032" name="TextBox 546"/>
            <p:cNvSpPr txBox="1">
              <a:spLocks noChangeArrowheads="1"/>
            </p:cNvSpPr>
            <p:nvPr/>
          </p:nvSpPr>
          <p:spPr bwMode="auto">
            <a:xfrm>
              <a:off x="1605627" y="4292080"/>
              <a:ext cx="250448" cy="287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r>
                <a:rPr lang="en-US" sz="2800" i="1"/>
                <a:t>V</a:t>
              </a:r>
              <a:r>
                <a:rPr lang="en-US" sz="2800" i="1" baseline="-25000"/>
                <a:t>i</a:t>
              </a:r>
            </a:p>
          </p:txBody>
        </p:sp>
        <p:sp>
          <p:nvSpPr>
            <p:cNvPr id="16033" name="TextBox 547"/>
            <p:cNvSpPr txBox="1">
              <a:spLocks noChangeArrowheads="1"/>
            </p:cNvSpPr>
            <p:nvPr/>
          </p:nvSpPr>
          <p:spPr bwMode="auto">
            <a:xfrm>
              <a:off x="1605627" y="3527029"/>
              <a:ext cx="250448" cy="287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r>
                <a:rPr lang="en-US" sz="2800" i="1"/>
                <a:t>V</a:t>
              </a:r>
              <a:r>
                <a:rPr lang="en-US" sz="2800" i="1" baseline="-25000"/>
                <a:t>i</a:t>
              </a:r>
            </a:p>
          </p:txBody>
        </p:sp>
        <p:sp>
          <p:nvSpPr>
            <p:cNvPr id="16034" name="TextBox 548"/>
            <p:cNvSpPr txBox="1">
              <a:spLocks noChangeArrowheads="1"/>
            </p:cNvSpPr>
            <p:nvPr/>
          </p:nvSpPr>
          <p:spPr bwMode="auto">
            <a:xfrm>
              <a:off x="1605627" y="2811480"/>
              <a:ext cx="250448" cy="287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r>
                <a:rPr lang="en-US" sz="2800" i="1"/>
                <a:t>V</a:t>
              </a:r>
              <a:r>
                <a:rPr lang="en-US" sz="2800" i="1" baseline="-25000"/>
                <a:t>i</a:t>
              </a:r>
            </a:p>
          </p:txBody>
        </p:sp>
        <p:cxnSp>
          <p:nvCxnSpPr>
            <p:cNvPr id="550" name="Straight Connector 549"/>
            <p:cNvCxnSpPr>
              <a:stCxn id="544" idx="2"/>
              <a:endCxn id="542" idx="0"/>
            </p:cNvCxnSpPr>
            <p:nvPr/>
          </p:nvCxnSpPr>
          <p:spPr>
            <a:xfrm>
              <a:off x="1906547" y="3353234"/>
              <a:ext cx="0" cy="582357"/>
            </a:xfrm>
            <a:prstGeom prst="line">
              <a:avLst/>
            </a:prstGeom>
            <a:ln w="12700" cap="flat" cmpd="sng" algn="ctr">
              <a:solidFill>
                <a:schemeClr val="dk1">
                  <a:shade val="95000"/>
                  <a:satMod val="105000"/>
                </a:schemeClr>
              </a:solidFill>
              <a:prstDash val="dot"/>
              <a:round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036" name="TextBox 550"/>
            <p:cNvSpPr txBox="1">
              <a:spLocks noChangeArrowheads="1"/>
            </p:cNvSpPr>
            <p:nvPr/>
          </p:nvSpPr>
          <p:spPr bwMode="auto">
            <a:xfrm>
              <a:off x="2257603" y="4714311"/>
              <a:ext cx="284850" cy="287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r>
                <a:rPr lang="en-US" sz="2800" i="1"/>
                <a:t>V</a:t>
              </a:r>
              <a:r>
                <a:rPr lang="en-US" sz="2800" i="1" baseline="-25000"/>
                <a:t>i </a:t>
              </a:r>
            </a:p>
          </p:txBody>
        </p:sp>
        <p:cxnSp>
          <p:nvCxnSpPr>
            <p:cNvPr id="552" name="Straight Connector 551"/>
            <p:cNvCxnSpPr>
              <a:stCxn id="545" idx="3"/>
              <a:endCxn id="539" idx="0"/>
            </p:cNvCxnSpPr>
            <p:nvPr/>
          </p:nvCxnSpPr>
          <p:spPr>
            <a:xfrm>
              <a:off x="2135189" y="2566524"/>
              <a:ext cx="2607153" cy="2024483"/>
            </a:xfrm>
            <a:prstGeom prst="line">
              <a:avLst/>
            </a:prstGeom>
            <a:ln w="12700">
              <a:headEnd type="non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3" name="Straight Connector 552"/>
            <p:cNvCxnSpPr>
              <a:stCxn id="544" idx="3"/>
              <a:endCxn id="539" idx="0"/>
            </p:cNvCxnSpPr>
            <p:nvPr/>
          </p:nvCxnSpPr>
          <p:spPr>
            <a:xfrm>
              <a:off x="2135189" y="3229351"/>
              <a:ext cx="2607153" cy="1361655"/>
            </a:xfrm>
            <a:prstGeom prst="line">
              <a:avLst/>
            </a:prstGeom>
            <a:ln w="12700">
              <a:headEnd type="non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4" name="Straight Connector 553"/>
            <p:cNvCxnSpPr>
              <a:stCxn id="542" idx="3"/>
              <a:endCxn id="539" idx="0"/>
            </p:cNvCxnSpPr>
            <p:nvPr/>
          </p:nvCxnSpPr>
          <p:spPr>
            <a:xfrm>
              <a:off x="2135189" y="4059474"/>
              <a:ext cx="2607153" cy="531533"/>
            </a:xfrm>
            <a:prstGeom prst="line">
              <a:avLst/>
            </a:prstGeom>
            <a:ln w="12700">
              <a:headEnd type="non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5" name="Straight Connector 554"/>
            <p:cNvCxnSpPr>
              <a:stCxn id="545" idx="3"/>
              <a:endCxn id="538" idx="0"/>
            </p:cNvCxnSpPr>
            <p:nvPr/>
          </p:nvCxnSpPr>
          <p:spPr>
            <a:xfrm>
              <a:off x="2135189" y="2566524"/>
              <a:ext cx="1721165" cy="2024483"/>
            </a:xfrm>
            <a:prstGeom prst="line">
              <a:avLst/>
            </a:prstGeom>
            <a:ln w="12700">
              <a:headEnd type="non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6" name="Straight Connector 555"/>
            <p:cNvCxnSpPr>
              <a:stCxn id="544" idx="3"/>
              <a:endCxn id="538" idx="0"/>
            </p:cNvCxnSpPr>
            <p:nvPr/>
          </p:nvCxnSpPr>
          <p:spPr>
            <a:xfrm>
              <a:off x="2135189" y="3229351"/>
              <a:ext cx="1721165" cy="1361655"/>
            </a:xfrm>
            <a:prstGeom prst="line">
              <a:avLst/>
            </a:prstGeom>
            <a:ln w="12700">
              <a:headEnd type="non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7" name="Straight Connector 556"/>
            <p:cNvCxnSpPr>
              <a:stCxn id="542" idx="3"/>
              <a:endCxn id="538" idx="0"/>
            </p:cNvCxnSpPr>
            <p:nvPr/>
          </p:nvCxnSpPr>
          <p:spPr>
            <a:xfrm>
              <a:off x="2135189" y="4059474"/>
              <a:ext cx="1721165" cy="531533"/>
            </a:xfrm>
            <a:prstGeom prst="line">
              <a:avLst/>
            </a:prstGeom>
            <a:ln w="12700">
              <a:headEnd type="non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8" name="Straight Connector 557"/>
            <p:cNvCxnSpPr>
              <a:stCxn id="545" idx="3"/>
              <a:endCxn id="533" idx="0"/>
            </p:cNvCxnSpPr>
            <p:nvPr/>
          </p:nvCxnSpPr>
          <p:spPr>
            <a:xfrm>
              <a:off x="2135189" y="2566524"/>
              <a:ext cx="659463" cy="2024483"/>
            </a:xfrm>
            <a:prstGeom prst="line">
              <a:avLst/>
            </a:prstGeom>
            <a:ln w="12700">
              <a:headEnd type="non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9" name="Straight Connector 558"/>
            <p:cNvCxnSpPr>
              <a:stCxn id="544" idx="3"/>
              <a:endCxn id="533" idx="0"/>
            </p:cNvCxnSpPr>
            <p:nvPr/>
          </p:nvCxnSpPr>
          <p:spPr>
            <a:xfrm>
              <a:off x="2135189" y="3229351"/>
              <a:ext cx="659463" cy="1361655"/>
            </a:xfrm>
            <a:prstGeom prst="line">
              <a:avLst/>
            </a:prstGeom>
            <a:ln w="12700">
              <a:headEnd type="non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0" name="Straight Connector 559"/>
            <p:cNvCxnSpPr>
              <a:stCxn id="542" idx="3"/>
              <a:endCxn id="533" idx="0"/>
            </p:cNvCxnSpPr>
            <p:nvPr/>
          </p:nvCxnSpPr>
          <p:spPr>
            <a:xfrm>
              <a:off x="2135189" y="4059474"/>
              <a:ext cx="659463" cy="531533"/>
            </a:xfrm>
            <a:prstGeom prst="line">
              <a:avLst/>
            </a:prstGeom>
            <a:ln w="12700">
              <a:headEnd type="non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1" name="Curved Connector 560"/>
            <p:cNvCxnSpPr>
              <a:stCxn id="539" idx="2"/>
              <a:endCxn id="533" idx="2"/>
            </p:cNvCxnSpPr>
            <p:nvPr/>
          </p:nvCxnSpPr>
          <p:spPr>
            <a:xfrm rot="5400000">
              <a:off x="3767965" y="3865457"/>
              <a:ext cx="12706" cy="1946631"/>
            </a:xfrm>
            <a:prstGeom prst="curvedConnector3">
              <a:avLst>
                <a:gd name="adj1" fmla="val 2600000"/>
              </a:avLst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2" name="Curved Connector 561"/>
            <p:cNvCxnSpPr>
              <a:stCxn id="539" idx="2"/>
              <a:endCxn id="534" idx="2"/>
            </p:cNvCxnSpPr>
            <p:nvPr/>
          </p:nvCxnSpPr>
          <p:spPr>
            <a:xfrm rot="5400000">
              <a:off x="3323913" y="3421405"/>
              <a:ext cx="12706" cy="2834736"/>
            </a:xfrm>
            <a:prstGeom prst="curvedConnector3">
              <a:avLst>
                <a:gd name="adj1" fmla="val 3600031"/>
              </a:avLst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3" name="Curved Connector 562"/>
            <p:cNvCxnSpPr>
              <a:stCxn id="538" idx="2"/>
              <a:endCxn id="533" idx="2"/>
            </p:cNvCxnSpPr>
            <p:nvPr/>
          </p:nvCxnSpPr>
          <p:spPr>
            <a:xfrm rot="5400000">
              <a:off x="3325501" y="4307922"/>
              <a:ext cx="12706" cy="1061703"/>
            </a:xfrm>
            <a:prstGeom prst="curvedConnector3">
              <a:avLst>
                <a:gd name="adj1" fmla="val 1500000"/>
              </a:avLst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4" name="Curved Connector 563"/>
            <p:cNvCxnSpPr>
              <a:stCxn id="538" idx="2"/>
              <a:endCxn id="534" idx="2"/>
            </p:cNvCxnSpPr>
            <p:nvPr/>
          </p:nvCxnSpPr>
          <p:spPr>
            <a:xfrm rot="5400000">
              <a:off x="2881449" y="3863869"/>
              <a:ext cx="12706" cy="1949807"/>
            </a:xfrm>
            <a:prstGeom prst="curvedConnector3">
              <a:avLst>
                <a:gd name="adj1" fmla="val 2800000"/>
              </a:avLst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5" name="Curved Connector 564"/>
            <p:cNvCxnSpPr>
              <a:stCxn id="542" idx="1"/>
              <a:endCxn id="545" idx="1"/>
            </p:cNvCxnSpPr>
            <p:nvPr/>
          </p:nvCxnSpPr>
          <p:spPr>
            <a:xfrm rot="10800000">
              <a:off x="1678964" y="2566524"/>
              <a:ext cx="12702" cy="1492950"/>
            </a:xfrm>
            <a:prstGeom prst="curvedConnector3">
              <a:avLst>
                <a:gd name="adj1" fmla="val 2800000"/>
              </a:avLst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6" name="Curved Connector 565"/>
            <p:cNvCxnSpPr>
              <a:stCxn id="534" idx="1"/>
              <a:endCxn id="545" idx="1"/>
            </p:cNvCxnSpPr>
            <p:nvPr/>
          </p:nvCxnSpPr>
          <p:spPr>
            <a:xfrm rot="10800000">
              <a:off x="1678964" y="2566524"/>
              <a:ext cx="12702" cy="2148366"/>
            </a:xfrm>
            <a:prstGeom prst="curvedConnector3">
              <a:avLst>
                <a:gd name="adj1" fmla="val 3600000"/>
              </a:avLst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7" name="Curved Connector 566"/>
            <p:cNvCxnSpPr>
              <a:stCxn id="542" idx="1"/>
              <a:endCxn id="544" idx="1"/>
            </p:cNvCxnSpPr>
            <p:nvPr/>
          </p:nvCxnSpPr>
          <p:spPr>
            <a:xfrm rot="10800000">
              <a:off x="1678964" y="3229351"/>
              <a:ext cx="12702" cy="830123"/>
            </a:xfrm>
            <a:prstGeom prst="curvedConnector3">
              <a:avLst>
                <a:gd name="adj1" fmla="val 1400000"/>
              </a:avLst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8" name="Curved Connector 567"/>
            <p:cNvCxnSpPr>
              <a:stCxn id="534" idx="1"/>
              <a:endCxn id="544" idx="1"/>
            </p:cNvCxnSpPr>
            <p:nvPr/>
          </p:nvCxnSpPr>
          <p:spPr>
            <a:xfrm rot="10800000">
              <a:off x="1678964" y="3229351"/>
              <a:ext cx="12702" cy="1485538"/>
            </a:xfrm>
            <a:prstGeom prst="curvedConnector3">
              <a:avLst>
                <a:gd name="adj1" fmla="val 2500000"/>
              </a:avLst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054" name="TextBox 568"/>
            <p:cNvSpPr txBox="1">
              <a:spLocks noChangeArrowheads="1"/>
            </p:cNvSpPr>
            <p:nvPr/>
          </p:nvSpPr>
          <p:spPr bwMode="auto">
            <a:xfrm>
              <a:off x="2540000" y="5651503"/>
              <a:ext cx="2476500" cy="287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/>
              <a:r>
                <a:rPr lang="en-US" sz="2800" i="1"/>
                <a:t>(i-</a:t>
              </a:r>
              <a:r>
                <a:rPr lang="en-US" sz="2800"/>
                <a:t>2)</a:t>
              </a:r>
              <a:r>
                <a:rPr lang="en-US" sz="2800" i="1"/>
                <a:t> </a:t>
              </a:r>
              <a:r>
                <a:rPr lang="en-US" sz="2800"/>
                <a:t>vertices</a:t>
              </a:r>
              <a:endParaRPr lang="en-US" sz="2800" baseline="-25000"/>
            </a:p>
          </p:txBody>
        </p:sp>
        <p:sp>
          <p:nvSpPr>
            <p:cNvPr id="570" name="Left Brace 569"/>
            <p:cNvSpPr/>
            <p:nvPr/>
          </p:nvSpPr>
          <p:spPr>
            <a:xfrm rot="16200000">
              <a:off x="3672143" y="4354173"/>
              <a:ext cx="191649" cy="2403915"/>
            </a:xfrm>
            <a:prstGeom prst="leftBrac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800"/>
            </a:p>
          </p:txBody>
        </p:sp>
        <p:sp>
          <p:nvSpPr>
            <p:cNvPr id="16056" name="TextBox 570"/>
            <p:cNvSpPr txBox="1">
              <a:spLocks noChangeArrowheads="1"/>
            </p:cNvSpPr>
            <p:nvPr/>
          </p:nvSpPr>
          <p:spPr bwMode="auto">
            <a:xfrm rot="-5400000">
              <a:off x="-180998" y="3158329"/>
              <a:ext cx="1752599" cy="287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/>
              <a:r>
                <a:rPr lang="en-US" sz="2800" i="1"/>
                <a:t>(n-i) </a:t>
              </a:r>
              <a:r>
                <a:rPr lang="en-US" sz="2800"/>
                <a:t>vertices</a:t>
              </a:r>
              <a:endParaRPr lang="en-US" sz="2800" i="1" baseline="-25000"/>
            </a:p>
          </p:txBody>
        </p:sp>
        <p:sp>
          <p:nvSpPr>
            <p:cNvPr id="572" name="Left Brace 571"/>
            <p:cNvSpPr/>
            <p:nvPr/>
          </p:nvSpPr>
          <p:spPr>
            <a:xfrm>
              <a:off x="885068" y="2444758"/>
              <a:ext cx="195827" cy="1726952"/>
            </a:xfrm>
            <a:prstGeom prst="leftBrac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800"/>
            </a:p>
          </p:txBody>
        </p:sp>
        <p:sp>
          <p:nvSpPr>
            <p:cNvPr id="16058" name="TextBox 572"/>
            <p:cNvSpPr txBox="1">
              <a:spLocks noChangeArrowheads="1"/>
            </p:cNvSpPr>
            <p:nvPr/>
          </p:nvSpPr>
          <p:spPr bwMode="auto">
            <a:xfrm>
              <a:off x="3495327" y="3357563"/>
              <a:ext cx="220672" cy="287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r>
                <a:rPr lang="en-US" sz="2800" i="1"/>
                <a:t>V</a:t>
              </a:r>
              <a:r>
                <a:rPr lang="en-US" sz="2800" i="1" baseline="-25000"/>
                <a:t>i </a:t>
              </a:r>
            </a:p>
          </p:txBody>
        </p:sp>
        <p:sp>
          <p:nvSpPr>
            <p:cNvPr id="16059" name="TextBox 573"/>
            <p:cNvSpPr txBox="1">
              <a:spLocks noChangeArrowheads="1"/>
            </p:cNvSpPr>
            <p:nvPr/>
          </p:nvSpPr>
          <p:spPr bwMode="auto">
            <a:xfrm>
              <a:off x="3182602" y="5254061"/>
              <a:ext cx="284850" cy="287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/>
              <a:r>
                <a:rPr lang="en-US" sz="2800" i="1"/>
                <a:t>V</a:t>
              </a:r>
              <a:r>
                <a:rPr lang="en-US" sz="2800" i="1" baseline="-25000"/>
                <a:t>i </a:t>
              </a:r>
            </a:p>
          </p:txBody>
        </p:sp>
        <p:sp>
          <p:nvSpPr>
            <p:cNvPr id="16060" name="TextBox 574"/>
            <p:cNvSpPr txBox="1">
              <a:spLocks noChangeArrowheads="1"/>
            </p:cNvSpPr>
            <p:nvPr/>
          </p:nvSpPr>
          <p:spPr bwMode="auto">
            <a:xfrm>
              <a:off x="1040477" y="3527029"/>
              <a:ext cx="250448" cy="287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r>
                <a:rPr lang="en-US" sz="2800" i="1"/>
                <a:t>V</a:t>
              </a:r>
              <a:r>
                <a:rPr lang="en-US" sz="2800" i="1" baseline="-25000"/>
                <a:t>i</a:t>
              </a:r>
            </a:p>
          </p:txBody>
        </p:sp>
      </p:grpSp>
      <p:grpSp>
        <p:nvGrpSpPr>
          <p:cNvPr id="15395" name="Group 6"/>
          <p:cNvGrpSpPr>
            <a:grpSpLocks/>
          </p:cNvGrpSpPr>
          <p:nvPr/>
        </p:nvGrpSpPr>
        <p:grpSpPr bwMode="auto">
          <a:xfrm>
            <a:off x="2074862" y="36125150"/>
            <a:ext cx="4021138" cy="3727450"/>
            <a:chOff x="1082591" y="1370743"/>
            <a:chExt cx="1891515" cy="1752428"/>
          </a:xfrm>
        </p:grpSpPr>
        <p:sp>
          <p:nvSpPr>
            <p:cNvPr id="584" name="Oval 583"/>
            <p:cNvSpPr/>
            <p:nvPr/>
          </p:nvSpPr>
          <p:spPr>
            <a:xfrm>
              <a:off x="1892814" y="1370743"/>
              <a:ext cx="272563" cy="273164"/>
            </a:xfrm>
            <a:prstGeom prst="ellipse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/>
              <a:r>
                <a:rPr lang="en-US" sz="2800" i="1">
                  <a:solidFill>
                    <a:srgbClr val="000000"/>
                  </a:solidFill>
                  <a:latin typeface="Calibri" panose="020F0502020204030204" pitchFamily="34" charset="0"/>
                </a:rPr>
                <a:t>V</a:t>
              </a:r>
              <a:r>
                <a:rPr lang="en-US" sz="2800" baseline="-25000">
                  <a:solidFill>
                    <a:srgbClr val="000000"/>
                  </a:solidFill>
                  <a:latin typeface="Calibri" panose="020F0502020204030204" pitchFamily="34" charset="0"/>
                </a:rPr>
                <a:t>1</a:t>
              </a:r>
            </a:p>
          </p:txBody>
        </p:sp>
        <p:sp>
          <p:nvSpPr>
            <p:cNvPr id="585" name="Oval 584"/>
            <p:cNvSpPr/>
            <p:nvPr/>
          </p:nvSpPr>
          <p:spPr>
            <a:xfrm>
              <a:off x="1082591" y="2038726"/>
              <a:ext cx="274804" cy="274657"/>
            </a:xfrm>
            <a:prstGeom prst="ellipse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/>
              <a:r>
                <a:rPr lang="en-US" sz="2800" i="1">
                  <a:solidFill>
                    <a:srgbClr val="000000"/>
                  </a:solidFill>
                  <a:latin typeface="Calibri" panose="020F0502020204030204" pitchFamily="34" charset="0"/>
                </a:rPr>
                <a:t>V</a:t>
              </a:r>
              <a:r>
                <a:rPr lang="en-US" sz="2800" baseline="-25000">
                  <a:solidFill>
                    <a:srgbClr val="000000"/>
                  </a:solidFill>
                  <a:latin typeface="Calibri" panose="020F0502020204030204" pitchFamily="34" charset="0"/>
                </a:rPr>
                <a:t>2</a:t>
              </a:r>
            </a:p>
          </p:txBody>
        </p:sp>
        <p:sp>
          <p:nvSpPr>
            <p:cNvPr id="586" name="Oval 585"/>
            <p:cNvSpPr/>
            <p:nvPr/>
          </p:nvSpPr>
          <p:spPr>
            <a:xfrm>
              <a:off x="1520933" y="2800748"/>
              <a:ext cx="274804" cy="274657"/>
            </a:xfrm>
            <a:prstGeom prst="ellipse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/>
              <a:r>
                <a:rPr lang="en-US" sz="2800" i="1">
                  <a:solidFill>
                    <a:srgbClr val="000000"/>
                  </a:solidFill>
                  <a:latin typeface="Calibri" panose="020F0502020204030204" pitchFamily="34" charset="0"/>
                </a:rPr>
                <a:t>V</a:t>
              </a:r>
              <a:r>
                <a:rPr lang="en-US" sz="2800" baseline="-25000">
                  <a:solidFill>
                    <a:srgbClr val="000000"/>
                  </a:solidFill>
                  <a:latin typeface="Calibri" panose="020F0502020204030204" pitchFamily="34" charset="0"/>
                </a:rPr>
                <a:t>3</a:t>
              </a:r>
            </a:p>
          </p:txBody>
        </p:sp>
        <p:cxnSp>
          <p:nvCxnSpPr>
            <p:cNvPr id="587" name="Straight Connector 586"/>
            <p:cNvCxnSpPr>
              <a:stCxn id="584" idx="2"/>
              <a:endCxn id="585" idx="0"/>
            </p:cNvCxnSpPr>
            <p:nvPr/>
          </p:nvCxnSpPr>
          <p:spPr>
            <a:xfrm flipH="1">
              <a:off x="1219246" y="1507325"/>
              <a:ext cx="673567" cy="531401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88" name="Straight Connector 587"/>
            <p:cNvCxnSpPr>
              <a:stCxn id="585" idx="4"/>
              <a:endCxn id="586" idx="1"/>
            </p:cNvCxnSpPr>
            <p:nvPr/>
          </p:nvCxnSpPr>
          <p:spPr>
            <a:xfrm>
              <a:off x="1219246" y="2313382"/>
              <a:ext cx="341264" cy="529161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89" name="Oval 588"/>
            <p:cNvSpPr/>
            <p:nvPr/>
          </p:nvSpPr>
          <p:spPr>
            <a:xfrm>
              <a:off x="2263948" y="2802241"/>
              <a:ext cx="273310" cy="273164"/>
            </a:xfrm>
            <a:prstGeom prst="ellipse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/>
              <a:r>
                <a:rPr lang="en-US" sz="2800" i="1">
                  <a:solidFill>
                    <a:srgbClr val="000000"/>
                  </a:solidFill>
                  <a:latin typeface="Calibri" panose="020F0502020204030204" pitchFamily="34" charset="0"/>
                </a:rPr>
                <a:t>V</a:t>
              </a:r>
              <a:r>
                <a:rPr lang="en-US" sz="2800" baseline="-25000">
                  <a:solidFill>
                    <a:srgbClr val="000000"/>
                  </a:solidFill>
                  <a:latin typeface="Calibri" panose="020F0502020204030204" pitchFamily="34" charset="0"/>
                </a:rPr>
                <a:t>4</a:t>
              </a:r>
            </a:p>
          </p:txBody>
        </p:sp>
        <p:cxnSp>
          <p:nvCxnSpPr>
            <p:cNvPr id="590" name="Straight Connector 589"/>
            <p:cNvCxnSpPr>
              <a:stCxn id="589" idx="2"/>
              <a:endCxn id="586" idx="6"/>
            </p:cNvCxnSpPr>
            <p:nvPr/>
          </p:nvCxnSpPr>
          <p:spPr>
            <a:xfrm flipH="1" flipV="1">
              <a:off x="1795736" y="2938823"/>
              <a:ext cx="468211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1" name="Straight Connector 590"/>
            <p:cNvCxnSpPr>
              <a:stCxn id="584" idx="4"/>
              <a:endCxn id="589" idx="0"/>
            </p:cNvCxnSpPr>
            <p:nvPr/>
          </p:nvCxnSpPr>
          <p:spPr>
            <a:xfrm>
              <a:off x="2029469" y="1643907"/>
              <a:ext cx="371134" cy="1158334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007" name="TextBox 591"/>
            <p:cNvSpPr txBox="1">
              <a:spLocks noChangeArrowheads="1"/>
            </p:cNvSpPr>
            <p:nvPr/>
          </p:nvSpPr>
          <p:spPr bwMode="auto">
            <a:xfrm>
              <a:off x="2096885" y="1637321"/>
              <a:ext cx="333641" cy="202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r>
                <a:rPr lang="en-US" sz="2800" i="1"/>
                <a:t>C</a:t>
              </a:r>
              <a:r>
                <a:rPr lang="en-US" sz="2800" baseline="-25000"/>
                <a:t>1,4</a:t>
              </a:r>
            </a:p>
          </p:txBody>
        </p:sp>
        <p:sp>
          <p:nvSpPr>
            <p:cNvPr id="593" name="Oval 592"/>
            <p:cNvSpPr/>
            <p:nvPr/>
          </p:nvSpPr>
          <p:spPr>
            <a:xfrm>
              <a:off x="2700796" y="2040965"/>
              <a:ext cx="273310" cy="272418"/>
            </a:xfrm>
            <a:prstGeom prst="ellipse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/>
              <a:r>
                <a:rPr lang="en-US" sz="2800" i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V</a:t>
              </a:r>
              <a:r>
                <a:rPr lang="en-US" sz="2800" baseline="-25000" dirty="0">
                  <a:solidFill>
                    <a:srgbClr val="000000"/>
                  </a:solidFill>
                  <a:latin typeface="Calibri" panose="020F0502020204030204" pitchFamily="34" charset="0"/>
                </a:rPr>
                <a:t>5</a:t>
              </a:r>
            </a:p>
          </p:txBody>
        </p:sp>
        <p:sp>
          <p:nvSpPr>
            <p:cNvPr id="16009" name="TextBox 593"/>
            <p:cNvSpPr txBox="1">
              <a:spLocks noChangeArrowheads="1"/>
            </p:cNvSpPr>
            <p:nvPr/>
          </p:nvSpPr>
          <p:spPr bwMode="auto">
            <a:xfrm>
              <a:off x="1587486" y="1935903"/>
              <a:ext cx="377512" cy="202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r>
                <a:rPr lang="en-US" sz="2800" i="1"/>
                <a:t>C</a:t>
              </a:r>
              <a:r>
                <a:rPr lang="en-US" sz="2800" baseline="-25000"/>
                <a:t>2,5</a:t>
              </a:r>
            </a:p>
          </p:txBody>
        </p:sp>
        <p:sp>
          <p:nvSpPr>
            <p:cNvPr id="16010" name="TextBox 594"/>
            <p:cNvSpPr txBox="1">
              <a:spLocks noChangeArrowheads="1"/>
            </p:cNvSpPr>
            <p:nvPr/>
          </p:nvSpPr>
          <p:spPr bwMode="auto">
            <a:xfrm>
              <a:off x="2466402" y="2284314"/>
              <a:ext cx="319259" cy="202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r>
                <a:rPr lang="en-US" sz="2800" i="1"/>
                <a:t>C</a:t>
              </a:r>
              <a:r>
                <a:rPr lang="en-US" sz="2800" baseline="-25000"/>
                <a:t>3,5</a:t>
              </a:r>
            </a:p>
          </p:txBody>
        </p:sp>
        <p:sp>
          <p:nvSpPr>
            <p:cNvPr id="16011" name="TextBox 595"/>
            <p:cNvSpPr txBox="1">
              <a:spLocks noChangeArrowheads="1"/>
            </p:cNvSpPr>
            <p:nvPr/>
          </p:nvSpPr>
          <p:spPr bwMode="auto">
            <a:xfrm>
              <a:off x="1199320" y="1599221"/>
              <a:ext cx="378477" cy="202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r>
                <a:rPr lang="en-US" sz="2800" i="1"/>
                <a:t>C</a:t>
              </a:r>
              <a:r>
                <a:rPr lang="en-US" sz="2800" baseline="-25000"/>
                <a:t>1,2</a:t>
              </a:r>
            </a:p>
          </p:txBody>
        </p:sp>
        <p:cxnSp>
          <p:nvCxnSpPr>
            <p:cNvPr id="597" name="Straight Connector 596"/>
            <p:cNvCxnSpPr>
              <a:stCxn id="593" idx="1"/>
              <a:endCxn id="584" idx="6"/>
            </p:cNvCxnSpPr>
            <p:nvPr/>
          </p:nvCxnSpPr>
          <p:spPr>
            <a:xfrm flipH="1" flipV="1">
              <a:off x="2165377" y="1507325"/>
              <a:ext cx="574997" cy="57319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8" name="Straight Connector 597"/>
            <p:cNvCxnSpPr>
              <a:stCxn id="585" idx="6"/>
              <a:endCxn id="593" idx="2"/>
            </p:cNvCxnSpPr>
            <p:nvPr/>
          </p:nvCxnSpPr>
          <p:spPr>
            <a:xfrm>
              <a:off x="1357395" y="2175307"/>
              <a:ext cx="1343401" cy="149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9" name="Straight Connector 598"/>
            <p:cNvCxnSpPr>
              <a:stCxn id="586" idx="0"/>
              <a:endCxn id="593" idx="2"/>
            </p:cNvCxnSpPr>
            <p:nvPr/>
          </p:nvCxnSpPr>
          <p:spPr>
            <a:xfrm flipV="1">
              <a:off x="1657588" y="2176800"/>
              <a:ext cx="1043208" cy="623948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015" name="TextBox 599"/>
            <p:cNvSpPr txBox="1">
              <a:spLocks noChangeArrowheads="1"/>
            </p:cNvSpPr>
            <p:nvPr/>
          </p:nvSpPr>
          <p:spPr bwMode="auto">
            <a:xfrm>
              <a:off x="2467640" y="1620928"/>
              <a:ext cx="341493" cy="202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r>
                <a:rPr lang="en-US" sz="2800" i="1"/>
                <a:t>C</a:t>
              </a:r>
              <a:r>
                <a:rPr lang="en-US" sz="2800" baseline="-25000"/>
                <a:t>1,5</a:t>
              </a:r>
            </a:p>
          </p:txBody>
        </p:sp>
        <p:sp>
          <p:nvSpPr>
            <p:cNvPr id="16016" name="TextBox 600"/>
            <p:cNvSpPr txBox="1">
              <a:spLocks noChangeArrowheads="1"/>
            </p:cNvSpPr>
            <p:nvPr/>
          </p:nvSpPr>
          <p:spPr bwMode="auto">
            <a:xfrm>
              <a:off x="1121041" y="2493277"/>
              <a:ext cx="349185" cy="202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r>
                <a:rPr lang="en-US" sz="2800" i="1"/>
                <a:t>C</a:t>
              </a:r>
              <a:r>
                <a:rPr lang="en-US" sz="2800" baseline="-25000"/>
                <a:t>2,3</a:t>
              </a:r>
            </a:p>
          </p:txBody>
        </p:sp>
        <p:sp>
          <p:nvSpPr>
            <p:cNvPr id="16017" name="TextBox 601"/>
            <p:cNvSpPr txBox="1">
              <a:spLocks noChangeArrowheads="1"/>
            </p:cNvSpPr>
            <p:nvPr/>
          </p:nvSpPr>
          <p:spPr bwMode="auto">
            <a:xfrm>
              <a:off x="1863536" y="2920580"/>
              <a:ext cx="409612" cy="202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r>
                <a:rPr lang="en-US" sz="2800" i="1"/>
                <a:t>C</a:t>
              </a:r>
              <a:r>
                <a:rPr lang="en-US" sz="2800" baseline="-25000"/>
                <a:t>3,4</a:t>
              </a:r>
            </a:p>
          </p:txBody>
        </p:sp>
      </p:grpSp>
      <p:grpSp>
        <p:nvGrpSpPr>
          <p:cNvPr id="15396" name="Group 7"/>
          <p:cNvGrpSpPr>
            <a:grpSpLocks/>
          </p:cNvGrpSpPr>
          <p:nvPr/>
        </p:nvGrpSpPr>
        <p:grpSpPr bwMode="auto">
          <a:xfrm>
            <a:off x="8307700" y="36160757"/>
            <a:ext cx="5713100" cy="4301444"/>
            <a:chOff x="3866280" y="927946"/>
            <a:chExt cx="3223362" cy="2427142"/>
          </a:xfrm>
        </p:grpSpPr>
        <p:sp>
          <p:nvSpPr>
            <p:cNvPr id="604" name="Rectangle 603"/>
            <p:cNvSpPr/>
            <p:nvPr/>
          </p:nvSpPr>
          <p:spPr>
            <a:xfrm>
              <a:off x="6553084" y="3107668"/>
              <a:ext cx="457038" cy="247420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91440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/>
              <a:r>
                <a:rPr lang="en-US" sz="2800" i="1">
                  <a:solidFill>
                    <a:srgbClr val="000000"/>
                  </a:solidFill>
                  <a:latin typeface="Calibri" panose="020F0502020204030204" pitchFamily="34" charset="0"/>
                </a:rPr>
                <a:t>C</a:t>
              </a:r>
              <a:r>
                <a:rPr lang="en-US" sz="2800" baseline="-25000">
                  <a:solidFill>
                    <a:srgbClr val="000000"/>
                  </a:solidFill>
                  <a:latin typeface="Calibri" panose="020F0502020204030204" pitchFamily="34" charset="0"/>
                </a:rPr>
                <a:t>1,2</a:t>
              </a:r>
            </a:p>
          </p:txBody>
        </p:sp>
        <p:sp>
          <p:nvSpPr>
            <p:cNvPr id="605" name="Rectangle 604"/>
            <p:cNvSpPr/>
            <p:nvPr/>
          </p:nvSpPr>
          <p:spPr>
            <a:xfrm>
              <a:off x="6554691" y="2423247"/>
              <a:ext cx="457038" cy="247420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91440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/>
              <a:r>
                <a:rPr lang="en-US" sz="2800" i="1">
                  <a:solidFill>
                    <a:srgbClr val="000000"/>
                  </a:solidFill>
                  <a:latin typeface="Calibri" panose="020F0502020204030204" pitchFamily="34" charset="0"/>
                </a:rPr>
                <a:t>C</a:t>
              </a:r>
              <a:r>
                <a:rPr lang="en-US" sz="2800" baseline="-25000">
                  <a:solidFill>
                    <a:srgbClr val="000000"/>
                  </a:solidFill>
                  <a:latin typeface="Calibri" panose="020F0502020204030204" pitchFamily="34" charset="0"/>
                </a:rPr>
                <a:t>2,3</a:t>
              </a:r>
            </a:p>
          </p:txBody>
        </p:sp>
        <p:cxnSp>
          <p:nvCxnSpPr>
            <p:cNvPr id="606" name="Straight Connector 605"/>
            <p:cNvCxnSpPr>
              <a:stCxn id="610" idx="3"/>
              <a:endCxn id="604" idx="0"/>
            </p:cNvCxnSpPr>
            <p:nvPr/>
          </p:nvCxnSpPr>
          <p:spPr>
            <a:xfrm>
              <a:off x="5212493" y="1860930"/>
              <a:ext cx="1569511" cy="1246738"/>
            </a:xfrm>
            <a:prstGeom prst="line">
              <a:avLst/>
            </a:prstGeom>
            <a:ln w="12700">
              <a:headEnd type="none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7" name="Straight Connector 606"/>
            <p:cNvCxnSpPr>
              <a:stCxn id="609" idx="2"/>
              <a:endCxn id="605" idx="1"/>
            </p:cNvCxnSpPr>
            <p:nvPr/>
          </p:nvCxnSpPr>
          <p:spPr>
            <a:xfrm>
              <a:off x="5866323" y="1984640"/>
              <a:ext cx="688368" cy="562318"/>
            </a:xfrm>
            <a:prstGeom prst="line">
              <a:avLst/>
            </a:prstGeom>
            <a:ln w="12700">
              <a:headEnd type="non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8" name="Straight Connector 607"/>
            <p:cNvCxnSpPr>
              <a:stCxn id="605" idx="2"/>
              <a:endCxn id="604" idx="0"/>
            </p:cNvCxnSpPr>
            <p:nvPr/>
          </p:nvCxnSpPr>
          <p:spPr>
            <a:xfrm flipH="1">
              <a:off x="6782005" y="2670667"/>
              <a:ext cx="1606" cy="437001"/>
            </a:xfrm>
            <a:prstGeom prst="line">
              <a:avLst/>
            </a:prstGeom>
            <a:ln w="12700">
              <a:headEnd type="none"/>
              <a:tailEnd type="none" w="med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09" name="Rectangle 608"/>
            <p:cNvSpPr/>
            <p:nvPr/>
          </p:nvSpPr>
          <p:spPr>
            <a:xfrm>
              <a:off x="5637402" y="1737220"/>
              <a:ext cx="457038" cy="247420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91440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/>
              <a:r>
                <a:rPr lang="en-US" sz="2800" i="1">
                  <a:solidFill>
                    <a:srgbClr val="000000"/>
                  </a:solidFill>
                  <a:latin typeface="Calibri" panose="020F0502020204030204" pitchFamily="34" charset="0"/>
                </a:rPr>
                <a:t>C</a:t>
              </a:r>
              <a:r>
                <a:rPr lang="en-US" sz="2800" baseline="-25000">
                  <a:solidFill>
                    <a:srgbClr val="000000"/>
                  </a:solidFill>
                  <a:latin typeface="Calibri" panose="020F0502020204030204" pitchFamily="34" charset="0"/>
                </a:rPr>
                <a:t>3,4</a:t>
              </a:r>
            </a:p>
          </p:txBody>
        </p:sp>
        <p:sp>
          <p:nvSpPr>
            <p:cNvPr id="610" name="Rectangle 609"/>
            <p:cNvSpPr/>
            <p:nvPr/>
          </p:nvSpPr>
          <p:spPr>
            <a:xfrm>
              <a:off x="4754652" y="1737220"/>
              <a:ext cx="457841" cy="247420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91440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/>
              <a:r>
                <a:rPr lang="en-US" sz="2800" i="1">
                  <a:solidFill>
                    <a:srgbClr val="000000"/>
                  </a:solidFill>
                  <a:latin typeface="Calibri" panose="020F0502020204030204" pitchFamily="34" charset="0"/>
                </a:rPr>
                <a:t>C</a:t>
              </a:r>
              <a:r>
                <a:rPr lang="en-US" sz="2800" baseline="-25000">
                  <a:solidFill>
                    <a:srgbClr val="000000"/>
                  </a:solidFill>
                  <a:latin typeface="Calibri" panose="020F0502020204030204" pitchFamily="34" charset="0"/>
                </a:rPr>
                <a:t>1,4</a:t>
              </a:r>
            </a:p>
          </p:txBody>
        </p:sp>
        <p:cxnSp>
          <p:nvCxnSpPr>
            <p:cNvPr id="611" name="Straight Connector 610"/>
            <p:cNvCxnSpPr>
              <a:stCxn id="610" idx="3"/>
              <a:endCxn id="609" idx="1"/>
            </p:cNvCxnSpPr>
            <p:nvPr/>
          </p:nvCxnSpPr>
          <p:spPr>
            <a:xfrm>
              <a:off x="5212493" y="1860930"/>
              <a:ext cx="424909" cy="0"/>
            </a:xfrm>
            <a:prstGeom prst="line">
              <a:avLst/>
            </a:prstGeom>
            <a:ln w="12700">
              <a:headEnd type="non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2" name="Straight Connector 611"/>
            <p:cNvCxnSpPr>
              <a:stCxn id="605" idx="0"/>
              <a:endCxn id="618" idx="2"/>
            </p:cNvCxnSpPr>
            <p:nvPr/>
          </p:nvCxnSpPr>
          <p:spPr>
            <a:xfrm flipV="1">
              <a:off x="6783611" y="1304235"/>
              <a:ext cx="1606" cy="1119012"/>
            </a:xfrm>
            <a:prstGeom prst="line">
              <a:avLst/>
            </a:prstGeom>
            <a:ln w="12700">
              <a:headEnd type="none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13" name="Rectangle 612"/>
            <p:cNvSpPr/>
            <p:nvPr/>
          </p:nvSpPr>
          <p:spPr>
            <a:xfrm>
              <a:off x="3866280" y="1054406"/>
              <a:ext cx="457038" cy="246616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91440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/>
              <a:r>
                <a:rPr lang="en-US" sz="2800" i="1">
                  <a:solidFill>
                    <a:srgbClr val="000000"/>
                  </a:solidFill>
                  <a:latin typeface="Calibri" panose="020F0502020204030204" pitchFamily="34" charset="0"/>
                </a:rPr>
                <a:t>C</a:t>
              </a:r>
              <a:r>
                <a:rPr lang="en-US" sz="2800" baseline="-25000">
                  <a:solidFill>
                    <a:srgbClr val="000000"/>
                  </a:solidFill>
                  <a:latin typeface="Calibri" panose="020F0502020204030204" pitchFamily="34" charset="0"/>
                </a:rPr>
                <a:t>1,5</a:t>
              </a:r>
            </a:p>
          </p:txBody>
        </p:sp>
        <p:sp>
          <p:nvSpPr>
            <p:cNvPr id="15984" name="TextBox 613"/>
            <p:cNvSpPr txBox="1">
              <a:spLocks noChangeArrowheads="1"/>
            </p:cNvSpPr>
            <p:nvPr/>
          </p:nvSpPr>
          <p:spPr bwMode="auto">
            <a:xfrm>
              <a:off x="4469692" y="1428094"/>
              <a:ext cx="226642" cy="218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r>
                <a:rPr lang="en-US" sz="2800" i="1"/>
                <a:t>V</a:t>
              </a:r>
              <a:r>
                <a:rPr lang="en-US" sz="2800" baseline="-25000"/>
                <a:t>1</a:t>
              </a:r>
            </a:p>
          </p:txBody>
        </p:sp>
        <p:cxnSp>
          <p:nvCxnSpPr>
            <p:cNvPr id="615" name="Straight Connector 614"/>
            <p:cNvCxnSpPr>
              <a:stCxn id="613" idx="3"/>
              <a:endCxn id="610" idx="0"/>
            </p:cNvCxnSpPr>
            <p:nvPr/>
          </p:nvCxnSpPr>
          <p:spPr>
            <a:xfrm>
              <a:off x="4323318" y="1178919"/>
              <a:ext cx="660255" cy="558301"/>
            </a:xfrm>
            <a:prstGeom prst="line">
              <a:avLst/>
            </a:prstGeom>
            <a:ln w="12700">
              <a:headEnd type="none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16" name="Rectangle 615"/>
            <p:cNvSpPr/>
            <p:nvPr/>
          </p:nvSpPr>
          <p:spPr>
            <a:xfrm>
              <a:off x="5637402" y="1054406"/>
              <a:ext cx="457038" cy="248223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91440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/>
              <a:r>
                <a:rPr lang="en-US" sz="2800" i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C</a:t>
              </a:r>
              <a:r>
                <a:rPr lang="en-US" sz="2800" baseline="-25000" dirty="0">
                  <a:solidFill>
                    <a:srgbClr val="000000"/>
                  </a:solidFill>
                  <a:latin typeface="Calibri" panose="020F0502020204030204" pitchFamily="34" charset="0"/>
                </a:rPr>
                <a:t>3,5</a:t>
              </a:r>
            </a:p>
          </p:txBody>
        </p:sp>
        <p:cxnSp>
          <p:nvCxnSpPr>
            <p:cNvPr id="617" name="Straight Connector 616"/>
            <p:cNvCxnSpPr>
              <a:stCxn id="613" idx="3"/>
              <a:endCxn id="616" idx="1"/>
            </p:cNvCxnSpPr>
            <p:nvPr/>
          </p:nvCxnSpPr>
          <p:spPr>
            <a:xfrm>
              <a:off x="4323318" y="1178919"/>
              <a:ext cx="1314084" cy="0"/>
            </a:xfrm>
            <a:prstGeom prst="line">
              <a:avLst/>
            </a:prstGeom>
            <a:ln w="12700">
              <a:headEnd type="non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18" name="Rectangle 617"/>
            <p:cNvSpPr/>
            <p:nvPr/>
          </p:nvSpPr>
          <p:spPr>
            <a:xfrm>
              <a:off x="6556297" y="1056012"/>
              <a:ext cx="457038" cy="248223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91440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/>
              <a:r>
                <a:rPr lang="en-US" sz="2800" i="1">
                  <a:solidFill>
                    <a:srgbClr val="000000"/>
                  </a:solidFill>
                  <a:latin typeface="Calibri" panose="020F0502020204030204" pitchFamily="34" charset="0"/>
                </a:rPr>
                <a:t>C</a:t>
              </a:r>
              <a:r>
                <a:rPr lang="en-US" sz="2800" baseline="-25000">
                  <a:solidFill>
                    <a:srgbClr val="000000"/>
                  </a:solidFill>
                  <a:latin typeface="Calibri" panose="020F0502020204030204" pitchFamily="34" charset="0"/>
                </a:rPr>
                <a:t>2,5</a:t>
              </a:r>
            </a:p>
          </p:txBody>
        </p:sp>
        <p:cxnSp>
          <p:nvCxnSpPr>
            <p:cNvPr id="619" name="Straight Connector 618"/>
            <p:cNvCxnSpPr>
              <a:stCxn id="616" idx="3"/>
              <a:endCxn id="618" idx="1"/>
            </p:cNvCxnSpPr>
            <p:nvPr/>
          </p:nvCxnSpPr>
          <p:spPr>
            <a:xfrm>
              <a:off x="6094440" y="1178919"/>
              <a:ext cx="461857" cy="1607"/>
            </a:xfrm>
            <a:prstGeom prst="line">
              <a:avLst/>
            </a:prstGeom>
            <a:ln w="12700">
              <a:headEnd type="non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20" name="Straight Connector 619"/>
            <p:cNvCxnSpPr>
              <a:stCxn id="609" idx="0"/>
              <a:endCxn id="616" idx="2"/>
            </p:cNvCxnSpPr>
            <p:nvPr/>
          </p:nvCxnSpPr>
          <p:spPr>
            <a:xfrm flipH="1" flipV="1">
              <a:off x="5866323" y="1302629"/>
              <a:ext cx="0" cy="434591"/>
            </a:xfrm>
            <a:prstGeom prst="line">
              <a:avLst/>
            </a:prstGeom>
            <a:ln w="12700">
              <a:headEnd type="non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991" name="TextBox 620"/>
            <p:cNvSpPr txBox="1">
              <a:spLocks noChangeArrowheads="1"/>
            </p:cNvSpPr>
            <p:nvPr/>
          </p:nvSpPr>
          <p:spPr bwMode="auto">
            <a:xfrm>
              <a:off x="5767118" y="2425503"/>
              <a:ext cx="250448" cy="218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r>
                <a:rPr lang="en-US" sz="2800" i="1"/>
                <a:t>V</a:t>
              </a:r>
              <a:r>
                <a:rPr lang="en-US" sz="2800" i="1" baseline="-25000"/>
                <a:t>1</a:t>
              </a:r>
            </a:p>
          </p:txBody>
        </p:sp>
        <p:sp>
          <p:nvSpPr>
            <p:cNvPr id="15992" name="TextBox 621"/>
            <p:cNvSpPr txBox="1">
              <a:spLocks noChangeArrowheads="1"/>
            </p:cNvSpPr>
            <p:nvPr/>
          </p:nvSpPr>
          <p:spPr bwMode="auto">
            <a:xfrm>
              <a:off x="6839194" y="2758243"/>
              <a:ext cx="250448" cy="218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r>
                <a:rPr lang="en-US" sz="2800" i="1"/>
                <a:t>V</a:t>
              </a:r>
              <a:r>
                <a:rPr lang="en-US" sz="2800" baseline="-25000"/>
                <a:t>2</a:t>
              </a:r>
            </a:p>
          </p:txBody>
        </p:sp>
        <p:sp>
          <p:nvSpPr>
            <p:cNvPr id="15993" name="TextBox 622"/>
            <p:cNvSpPr txBox="1">
              <a:spLocks noChangeArrowheads="1"/>
            </p:cNvSpPr>
            <p:nvPr/>
          </p:nvSpPr>
          <p:spPr bwMode="auto">
            <a:xfrm>
              <a:off x="6820144" y="1763074"/>
              <a:ext cx="250448" cy="218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r>
                <a:rPr lang="en-US" sz="2800" i="1"/>
                <a:t>V</a:t>
              </a:r>
              <a:r>
                <a:rPr lang="en-US" sz="2800" baseline="-25000"/>
                <a:t>2</a:t>
              </a:r>
            </a:p>
          </p:txBody>
        </p:sp>
        <p:sp>
          <p:nvSpPr>
            <p:cNvPr id="15994" name="TextBox 623"/>
            <p:cNvSpPr txBox="1">
              <a:spLocks noChangeArrowheads="1"/>
            </p:cNvSpPr>
            <p:nvPr/>
          </p:nvSpPr>
          <p:spPr bwMode="auto">
            <a:xfrm>
              <a:off x="6250391" y="2067874"/>
              <a:ext cx="250448" cy="218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r>
                <a:rPr lang="en-US" sz="2800" i="1"/>
                <a:t>V</a:t>
              </a:r>
              <a:r>
                <a:rPr lang="en-US" sz="2800" baseline="-25000"/>
                <a:t>3</a:t>
              </a:r>
            </a:p>
          </p:txBody>
        </p:sp>
        <p:sp>
          <p:nvSpPr>
            <p:cNvPr id="15995" name="TextBox 624"/>
            <p:cNvSpPr txBox="1">
              <a:spLocks noChangeArrowheads="1"/>
            </p:cNvSpPr>
            <p:nvPr/>
          </p:nvSpPr>
          <p:spPr bwMode="auto">
            <a:xfrm>
              <a:off x="5896729" y="1379834"/>
              <a:ext cx="250448" cy="218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r>
                <a:rPr lang="en-US" sz="2800" i="1"/>
                <a:t>V</a:t>
              </a:r>
              <a:r>
                <a:rPr lang="en-US" sz="2800" baseline="-25000"/>
                <a:t>3</a:t>
              </a:r>
            </a:p>
          </p:txBody>
        </p:sp>
        <p:sp>
          <p:nvSpPr>
            <p:cNvPr id="15996" name="TextBox 625"/>
            <p:cNvSpPr txBox="1">
              <a:spLocks noChangeArrowheads="1"/>
            </p:cNvSpPr>
            <p:nvPr/>
          </p:nvSpPr>
          <p:spPr bwMode="auto">
            <a:xfrm>
              <a:off x="5332840" y="1592220"/>
              <a:ext cx="250448" cy="218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r>
                <a:rPr lang="en-US" sz="2800" i="1" dirty="0"/>
                <a:t>V</a:t>
              </a:r>
              <a:r>
                <a:rPr lang="en-US" sz="2800" baseline="-25000" dirty="0"/>
                <a:t>4</a:t>
              </a:r>
            </a:p>
          </p:txBody>
        </p:sp>
        <p:sp>
          <p:nvSpPr>
            <p:cNvPr id="15997" name="TextBox 626"/>
            <p:cNvSpPr txBox="1">
              <a:spLocks noChangeArrowheads="1"/>
            </p:cNvSpPr>
            <p:nvPr/>
          </p:nvSpPr>
          <p:spPr bwMode="auto">
            <a:xfrm>
              <a:off x="4923481" y="927946"/>
              <a:ext cx="284850" cy="218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r>
                <a:rPr lang="en-US" sz="2800" i="1" dirty="0"/>
                <a:t>V</a:t>
              </a:r>
              <a:r>
                <a:rPr lang="en-US" sz="2800" baseline="-25000" dirty="0"/>
                <a:t>5</a:t>
              </a:r>
              <a:r>
                <a:rPr lang="en-US" sz="2800" i="1" baseline="-25000" dirty="0"/>
                <a:t> </a:t>
              </a:r>
            </a:p>
          </p:txBody>
        </p:sp>
        <p:sp>
          <p:nvSpPr>
            <p:cNvPr id="15998" name="TextBox 627"/>
            <p:cNvSpPr txBox="1">
              <a:spLocks noChangeArrowheads="1"/>
            </p:cNvSpPr>
            <p:nvPr/>
          </p:nvSpPr>
          <p:spPr bwMode="auto">
            <a:xfrm>
              <a:off x="6228443" y="927947"/>
              <a:ext cx="276737" cy="218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r>
                <a:rPr lang="en-US" sz="2800" i="1"/>
                <a:t>V</a:t>
              </a:r>
              <a:r>
                <a:rPr lang="en-US" sz="2800" baseline="-25000"/>
                <a:t>5</a:t>
              </a:r>
            </a:p>
          </p:txBody>
        </p:sp>
      </p:grpSp>
      <p:grpSp>
        <p:nvGrpSpPr>
          <p:cNvPr id="15397" name="Group 8"/>
          <p:cNvGrpSpPr>
            <a:grpSpLocks/>
          </p:cNvGrpSpPr>
          <p:nvPr/>
        </p:nvGrpSpPr>
        <p:grpSpPr bwMode="auto">
          <a:xfrm>
            <a:off x="1216025" y="26623497"/>
            <a:ext cx="4078068" cy="3859984"/>
            <a:chOff x="1060117" y="2083156"/>
            <a:chExt cx="1908500" cy="1806621"/>
          </a:xfrm>
        </p:grpSpPr>
        <p:sp>
          <p:nvSpPr>
            <p:cNvPr id="630" name="Oval 629"/>
            <p:cNvSpPr/>
            <p:nvPr/>
          </p:nvSpPr>
          <p:spPr>
            <a:xfrm>
              <a:off x="1871403" y="2083156"/>
              <a:ext cx="271172" cy="272685"/>
            </a:xfrm>
            <a:prstGeom prst="ellipse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/>
              <a:r>
                <a:rPr lang="en-US" sz="2800" i="1">
                  <a:solidFill>
                    <a:srgbClr val="000000"/>
                  </a:solidFill>
                  <a:latin typeface="Calibri" panose="020F0502020204030204" pitchFamily="34" charset="0"/>
                </a:rPr>
                <a:t>V</a:t>
              </a:r>
              <a:r>
                <a:rPr lang="en-US" sz="2800" baseline="-25000">
                  <a:solidFill>
                    <a:srgbClr val="000000"/>
                  </a:solidFill>
                  <a:latin typeface="Calibri" panose="020F0502020204030204" pitchFamily="34" charset="0"/>
                </a:rPr>
                <a:t>1</a:t>
              </a:r>
            </a:p>
          </p:txBody>
        </p:sp>
        <p:sp>
          <p:nvSpPr>
            <p:cNvPr id="631" name="Oval 630"/>
            <p:cNvSpPr/>
            <p:nvPr/>
          </p:nvSpPr>
          <p:spPr>
            <a:xfrm>
              <a:off x="1060117" y="2751123"/>
              <a:ext cx="274886" cy="274914"/>
            </a:xfrm>
            <a:prstGeom prst="ellipse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/>
              <a:r>
                <a:rPr lang="en-US" sz="2800" i="1">
                  <a:solidFill>
                    <a:srgbClr val="000000"/>
                  </a:solidFill>
                  <a:latin typeface="Calibri" panose="020F0502020204030204" pitchFamily="34" charset="0"/>
                </a:rPr>
                <a:t>V</a:t>
              </a:r>
              <a:r>
                <a:rPr lang="en-US" sz="2800" baseline="-25000">
                  <a:solidFill>
                    <a:srgbClr val="000000"/>
                  </a:solidFill>
                  <a:latin typeface="Calibri" panose="020F0502020204030204" pitchFamily="34" charset="0"/>
                </a:rPr>
                <a:t>2</a:t>
              </a:r>
            </a:p>
          </p:txBody>
        </p:sp>
        <p:sp>
          <p:nvSpPr>
            <p:cNvPr id="632" name="Oval 631"/>
            <p:cNvSpPr/>
            <p:nvPr/>
          </p:nvSpPr>
          <p:spPr>
            <a:xfrm>
              <a:off x="1497707" y="3513453"/>
              <a:ext cx="274886" cy="274914"/>
            </a:xfrm>
            <a:prstGeom prst="ellipse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/>
              <a:r>
                <a:rPr lang="en-US" sz="2800" i="1">
                  <a:solidFill>
                    <a:srgbClr val="000000"/>
                  </a:solidFill>
                  <a:latin typeface="Calibri" panose="020F0502020204030204" pitchFamily="34" charset="0"/>
                </a:rPr>
                <a:t>V</a:t>
              </a:r>
              <a:r>
                <a:rPr lang="en-US" sz="2800" baseline="-25000">
                  <a:solidFill>
                    <a:srgbClr val="000000"/>
                  </a:solidFill>
                  <a:latin typeface="Calibri" panose="020F0502020204030204" pitchFamily="34" charset="0"/>
                </a:rPr>
                <a:t>3</a:t>
              </a:r>
            </a:p>
          </p:txBody>
        </p:sp>
        <p:cxnSp>
          <p:nvCxnSpPr>
            <p:cNvPr id="633" name="Straight Connector 632"/>
            <p:cNvCxnSpPr>
              <a:stCxn id="630" idx="4"/>
              <a:endCxn id="632" idx="0"/>
            </p:cNvCxnSpPr>
            <p:nvPr/>
          </p:nvCxnSpPr>
          <p:spPr>
            <a:xfrm flipH="1">
              <a:off x="1636635" y="2355841"/>
              <a:ext cx="369239" cy="1157611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34" name="Straight Connector 633"/>
            <p:cNvCxnSpPr>
              <a:stCxn id="630" idx="2"/>
              <a:endCxn id="631" idx="0"/>
            </p:cNvCxnSpPr>
            <p:nvPr/>
          </p:nvCxnSpPr>
          <p:spPr>
            <a:xfrm flipH="1">
              <a:off x="1196817" y="2219870"/>
              <a:ext cx="674586" cy="53125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35" name="Straight Connector 634"/>
            <p:cNvCxnSpPr>
              <a:stCxn id="631" idx="4"/>
              <a:endCxn id="632" idx="1"/>
            </p:cNvCxnSpPr>
            <p:nvPr/>
          </p:nvCxnSpPr>
          <p:spPr>
            <a:xfrm>
              <a:off x="1196817" y="3026037"/>
              <a:ext cx="342494" cy="528281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36" name="Oval 635"/>
            <p:cNvSpPr/>
            <p:nvPr/>
          </p:nvSpPr>
          <p:spPr>
            <a:xfrm>
              <a:off x="2242128" y="3515681"/>
              <a:ext cx="273400" cy="272685"/>
            </a:xfrm>
            <a:prstGeom prst="ellipse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/>
              <a:r>
                <a:rPr lang="en-US" sz="2800" i="1">
                  <a:solidFill>
                    <a:srgbClr val="000000"/>
                  </a:solidFill>
                  <a:latin typeface="Calibri" panose="020F0502020204030204" pitchFamily="34" charset="0"/>
                </a:rPr>
                <a:t>V</a:t>
              </a:r>
              <a:r>
                <a:rPr lang="en-US" sz="2800" baseline="-25000">
                  <a:solidFill>
                    <a:srgbClr val="000000"/>
                  </a:solidFill>
                  <a:latin typeface="Calibri" panose="020F0502020204030204" pitchFamily="34" charset="0"/>
                </a:rPr>
                <a:t>4</a:t>
              </a:r>
            </a:p>
          </p:txBody>
        </p:sp>
        <p:cxnSp>
          <p:nvCxnSpPr>
            <p:cNvPr id="637" name="Straight Connector 636"/>
            <p:cNvCxnSpPr>
              <a:stCxn id="636" idx="2"/>
              <a:endCxn id="632" idx="6"/>
            </p:cNvCxnSpPr>
            <p:nvPr/>
          </p:nvCxnSpPr>
          <p:spPr>
            <a:xfrm flipH="1" flipV="1">
              <a:off x="1772593" y="3651653"/>
              <a:ext cx="469536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38" name="Straight Connector 637"/>
            <p:cNvCxnSpPr>
              <a:stCxn id="630" idx="4"/>
              <a:endCxn id="636" idx="0"/>
            </p:cNvCxnSpPr>
            <p:nvPr/>
          </p:nvCxnSpPr>
          <p:spPr>
            <a:xfrm>
              <a:off x="2005875" y="2355841"/>
              <a:ext cx="372954" cy="115984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39" name="Straight Connector 638"/>
            <p:cNvCxnSpPr>
              <a:stCxn id="631" idx="6"/>
              <a:endCxn id="636" idx="0"/>
            </p:cNvCxnSpPr>
            <p:nvPr/>
          </p:nvCxnSpPr>
          <p:spPr>
            <a:xfrm>
              <a:off x="1335003" y="2887837"/>
              <a:ext cx="1043825" cy="627844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959" name="TextBox 639"/>
            <p:cNvSpPr txBox="1">
              <a:spLocks noChangeArrowheads="1"/>
            </p:cNvSpPr>
            <p:nvPr/>
          </p:nvSpPr>
          <p:spPr bwMode="auto">
            <a:xfrm>
              <a:off x="2099811" y="2349732"/>
              <a:ext cx="299552" cy="256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r>
                <a:rPr lang="en-US" sz="2800" i="1" dirty="0" smtClean="0"/>
                <a:t>C</a:t>
              </a:r>
              <a:r>
                <a:rPr lang="en-US" sz="2800" baseline="-25000" dirty="0" smtClean="0"/>
                <a:t>1,4</a:t>
              </a:r>
              <a:endParaRPr lang="en-US" sz="2800" baseline="-25000" dirty="0"/>
            </a:p>
          </p:txBody>
        </p:sp>
        <p:sp>
          <p:nvSpPr>
            <p:cNvPr id="641" name="Oval 640"/>
            <p:cNvSpPr/>
            <p:nvPr/>
          </p:nvSpPr>
          <p:spPr>
            <a:xfrm>
              <a:off x="2678975" y="2753352"/>
              <a:ext cx="272657" cy="272685"/>
            </a:xfrm>
            <a:prstGeom prst="ellipse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/>
              <a:r>
                <a:rPr lang="en-US" sz="2800" i="1">
                  <a:solidFill>
                    <a:srgbClr val="000000"/>
                  </a:solidFill>
                  <a:latin typeface="Calibri" panose="020F0502020204030204" pitchFamily="34" charset="0"/>
                </a:rPr>
                <a:t>V</a:t>
              </a:r>
              <a:r>
                <a:rPr lang="en-US" sz="2800" baseline="-25000">
                  <a:solidFill>
                    <a:srgbClr val="000000"/>
                  </a:solidFill>
                  <a:latin typeface="Calibri" panose="020F0502020204030204" pitchFamily="34" charset="0"/>
                </a:rPr>
                <a:t>5</a:t>
              </a:r>
            </a:p>
          </p:txBody>
        </p:sp>
        <p:sp>
          <p:nvSpPr>
            <p:cNvPr id="15961" name="TextBox 641"/>
            <p:cNvSpPr txBox="1">
              <a:spLocks noChangeArrowheads="1"/>
            </p:cNvSpPr>
            <p:nvPr/>
          </p:nvSpPr>
          <p:spPr bwMode="auto">
            <a:xfrm>
              <a:off x="1937773" y="2861041"/>
              <a:ext cx="299552" cy="256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r>
                <a:rPr lang="en-US" sz="2800" i="1" dirty="0" smtClean="0"/>
                <a:t>C</a:t>
              </a:r>
              <a:r>
                <a:rPr lang="en-US" sz="2800" baseline="-25000" dirty="0" smtClean="0"/>
                <a:t>2,5</a:t>
              </a:r>
              <a:endParaRPr lang="en-US" sz="2800" baseline="-25000" dirty="0"/>
            </a:p>
          </p:txBody>
        </p:sp>
        <p:sp>
          <p:nvSpPr>
            <p:cNvPr id="15962" name="TextBox 642"/>
            <p:cNvSpPr txBox="1">
              <a:spLocks noChangeArrowheads="1"/>
            </p:cNvSpPr>
            <p:nvPr/>
          </p:nvSpPr>
          <p:spPr bwMode="auto">
            <a:xfrm>
              <a:off x="2478854" y="2958627"/>
              <a:ext cx="299552" cy="256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r>
                <a:rPr lang="en-US" sz="2800" i="1" dirty="0" smtClean="0"/>
                <a:t>C</a:t>
              </a:r>
              <a:r>
                <a:rPr lang="en-US" sz="2800" baseline="-25000" dirty="0" smtClean="0"/>
                <a:t>3,5</a:t>
              </a:r>
              <a:endParaRPr lang="en-US" sz="2800" baseline="-25000" dirty="0"/>
            </a:p>
          </p:txBody>
        </p:sp>
        <p:sp>
          <p:nvSpPr>
            <p:cNvPr id="15963" name="TextBox 643"/>
            <p:cNvSpPr txBox="1">
              <a:spLocks noChangeArrowheads="1"/>
            </p:cNvSpPr>
            <p:nvPr/>
          </p:nvSpPr>
          <p:spPr bwMode="auto">
            <a:xfrm>
              <a:off x="1243017" y="2349732"/>
              <a:ext cx="299552" cy="256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r>
                <a:rPr lang="en-US" sz="2800" i="1" dirty="0" smtClean="0"/>
                <a:t>C</a:t>
              </a:r>
              <a:r>
                <a:rPr lang="en-US" sz="2800" baseline="-25000" dirty="0" smtClean="0"/>
                <a:t>1,2</a:t>
              </a:r>
              <a:endParaRPr lang="en-US" sz="2800" baseline="-25000" dirty="0"/>
            </a:p>
          </p:txBody>
        </p:sp>
        <p:cxnSp>
          <p:nvCxnSpPr>
            <p:cNvPr id="645" name="Straight Connector 644"/>
            <p:cNvCxnSpPr>
              <a:stCxn id="636" idx="7"/>
              <a:endCxn id="641" idx="4"/>
            </p:cNvCxnSpPr>
            <p:nvPr/>
          </p:nvCxnSpPr>
          <p:spPr>
            <a:xfrm flipV="1">
              <a:off x="2473924" y="3026037"/>
              <a:ext cx="341007" cy="528281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46" name="Straight Connector 645"/>
            <p:cNvCxnSpPr>
              <a:stCxn id="641" idx="1"/>
              <a:endCxn id="630" idx="6"/>
            </p:cNvCxnSpPr>
            <p:nvPr/>
          </p:nvCxnSpPr>
          <p:spPr>
            <a:xfrm flipH="1" flipV="1">
              <a:off x="2142575" y="2219870"/>
              <a:ext cx="575775" cy="572862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47" name="Straight Connector 646"/>
            <p:cNvCxnSpPr>
              <a:stCxn id="631" idx="6"/>
              <a:endCxn id="641" idx="2"/>
            </p:cNvCxnSpPr>
            <p:nvPr/>
          </p:nvCxnSpPr>
          <p:spPr>
            <a:xfrm>
              <a:off x="1335003" y="2887837"/>
              <a:ext cx="1343971" cy="2229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48" name="Straight Connector 647"/>
            <p:cNvCxnSpPr>
              <a:stCxn id="632" idx="0"/>
              <a:endCxn id="641" idx="2"/>
            </p:cNvCxnSpPr>
            <p:nvPr/>
          </p:nvCxnSpPr>
          <p:spPr>
            <a:xfrm flipV="1">
              <a:off x="1636635" y="2890066"/>
              <a:ext cx="1042339" cy="623387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968" name="TextBox 648"/>
            <p:cNvSpPr txBox="1">
              <a:spLocks noChangeArrowheads="1"/>
            </p:cNvSpPr>
            <p:nvPr/>
          </p:nvSpPr>
          <p:spPr bwMode="auto">
            <a:xfrm>
              <a:off x="2486442" y="2349732"/>
              <a:ext cx="299552" cy="256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r>
                <a:rPr lang="en-US" sz="2800" i="1" dirty="0" smtClean="0"/>
                <a:t>C</a:t>
              </a:r>
              <a:r>
                <a:rPr lang="en-US" sz="2800" baseline="-25000" dirty="0" smtClean="0"/>
                <a:t>1,5</a:t>
              </a:r>
              <a:endParaRPr lang="en-US" sz="2800" baseline="-25000" dirty="0"/>
            </a:p>
          </p:txBody>
        </p:sp>
        <p:sp>
          <p:nvSpPr>
            <p:cNvPr id="15969" name="TextBox 649"/>
            <p:cNvSpPr txBox="1">
              <a:spLocks noChangeArrowheads="1"/>
            </p:cNvSpPr>
            <p:nvPr/>
          </p:nvSpPr>
          <p:spPr bwMode="auto">
            <a:xfrm>
              <a:off x="1208472" y="3205690"/>
              <a:ext cx="299552" cy="256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r>
                <a:rPr lang="en-US" sz="2800" i="1" dirty="0" smtClean="0"/>
                <a:t>C</a:t>
              </a:r>
              <a:r>
                <a:rPr lang="en-US" sz="2800" baseline="-25000" dirty="0" smtClean="0"/>
                <a:t>2,3</a:t>
              </a:r>
              <a:endParaRPr lang="en-US" sz="2800" baseline="-25000" dirty="0"/>
            </a:p>
          </p:txBody>
        </p:sp>
        <p:sp>
          <p:nvSpPr>
            <p:cNvPr id="15970" name="TextBox 650"/>
            <p:cNvSpPr txBox="1">
              <a:spLocks noChangeArrowheads="1"/>
            </p:cNvSpPr>
            <p:nvPr/>
          </p:nvSpPr>
          <p:spPr bwMode="auto">
            <a:xfrm>
              <a:off x="1926227" y="3632992"/>
              <a:ext cx="299552" cy="256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r>
                <a:rPr lang="en-US" sz="2800" i="1" dirty="0" smtClean="0"/>
                <a:t>C</a:t>
              </a:r>
              <a:r>
                <a:rPr lang="en-US" sz="2800" baseline="-25000" dirty="0" smtClean="0"/>
                <a:t>3,4</a:t>
              </a:r>
              <a:endParaRPr lang="en-US" sz="2800" baseline="-25000" dirty="0"/>
            </a:p>
          </p:txBody>
        </p:sp>
        <p:sp>
          <p:nvSpPr>
            <p:cNvPr id="15971" name="TextBox 651"/>
            <p:cNvSpPr txBox="1">
              <a:spLocks noChangeArrowheads="1"/>
            </p:cNvSpPr>
            <p:nvPr/>
          </p:nvSpPr>
          <p:spPr bwMode="auto">
            <a:xfrm>
              <a:off x="2669065" y="3205690"/>
              <a:ext cx="299552" cy="256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r>
                <a:rPr lang="en-US" sz="2800" i="1" dirty="0" smtClean="0"/>
                <a:t>C</a:t>
              </a:r>
              <a:r>
                <a:rPr lang="en-US" sz="2800" baseline="-25000" dirty="0" smtClean="0"/>
                <a:t>4,5</a:t>
              </a:r>
              <a:endParaRPr lang="en-US" sz="2800" baseline="-25000" dirty="0"/>
            </a:p>
          </p:txBody>
        </p:sp>
        <p:sp>
          <p:nvSpPr>
            <p:cNvPr id="15972" name="TextBox 652"/>
            <p:cNvSpPr txBox="1">
              <a:spLocks noChangeArrowheads="1"/>
            </p:cNvSpPr>
            <p:nvPr/>
          </p:nvSpPr>
          <p:spPr bwMode="auto">
            <a:xfrm>
              <a:off x="1667839" y="2349732"/>
              <a:ext cx="299552" cy="256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r>
                <a:rPr lang="en-US" sz="2800" i="1" dirty="0" smtClean="0"/>
                <a:t>C</a:t>
              </a:r>
              <a:r>
                <a:rPr lang="en-US" sz="2800" baseline="-25000" dirty="0" smtClean="0"/>
                <a:t>1,3</a:t>
              </a:r>
              <a:endParaRPr lang="en-US" sz="2800" baseline="-25000" dirty="0"/>
            </a:p>
          </p:txBody>
        </p:sp>
        <p:sp>
          <p:nvSpPr>
            <p:cNvPr id="15973" name="TextBox 653"/>
            <p:cNvSpPr txBox="1">
              <a:spLocks noChangeArrowheads="1"/>
            </p:cNvSpPr>
            <p:nvPr/>
          </p:nvSpPr>
          <p:spPr bwMode="auto">
            <a:xfrm>
              <a:off x="1421041" y="2958627"/>
              <a:ext cx="299552" cy="256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r>
                <a:rPr lang="en-US" sz="2800" i="1" dirty="0" smtClean="0"/>
                <a:t>C</a:t>
              </a:r>
              <a:r>
                <a:rPr lang="en-US" sz="2800" baseline="-25000" dirty="0" smtClean="0"/>
                <a:t>2,4</a:t>
              </a:r>
              <a:endParaRPr lang="en-US" sz="2800" baseline="-25000" dirty="0"/>
            </a:p>
          </p:txBody>
        </p:sp>
      </p:grpSp>
      <p:grpSp>
        <p:nvGrpSpPr>
          <p:cNvPr id="15398" name="Group 9"/>
          <p:cNvGrpSpPr>
            <a:grpSpLocks/>
          </p:cNvGrpSpPr>
          <p:nvPr/>
        </p:nvGrpSpPr>
        <p:grpSpPr bwMode="auto">
          <a:xfrm>
            <a:off x="5215129" y="30128696"/>
            <a:ext cx="6610117" cy="3736974"/>
            <a:chOff x="4573559" y="1766455"/>
            <a:chExt cx="3511514" cy="1986743"/>
          </a:xfrm>
        </p:grpSpPr>
        <p:sp>
          <p:nvSpPr>
            <p:cNvPr id="656" name="Rectangle 655"/>
            <p:cNvSpPr/>
            <p:nvPr/>
          </p:nvSpPr>
          <p:spPr>
            <a:xfrm>
              <a:off x="5318120" y="2551361"/>
              <a:ext cx="427468" cy="243068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/>
              <a:r>
                <a:rPr lang="en-US" sz="2800" i="1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C</a:t>
              </a:r>
              <a:r>
                <a:rPr lang="en-US" sz="2800" baseline="-25000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1,5</a:t>
              </a:r>
              <a:endParaRPr lang="en-US" sz="2800" baseline="-25000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57" name="Rectangle 656"/>
            <p:cNvSpPr/>
            <p:nvPr/>
          </p:nvSpPr>
          <p:spPr>
            <a:xfrm>
              <a:off x="5318120" y="3099109"/>
              <a:ext cx="427468" cy="243068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/>
              <a:r>
                <a:rPr lang="en-US" sz="2800" i="1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C</a:t>
              </a:r>
              <a:r>
                <a:rPr lang="en-US" sz="2800" baseline="-25000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1,3</a:t>
              </a:r>
              <a:endParaRPr lang="en-US" sz="2800" baseline="-25000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58" name="Rectangle 657"/>
            <p:cNvSpPr/>
            <p:nvPr/>
          </p:nvSpPr>
          <p:spPr>
            <a:xfrm>
              <a:off x="5919417" y="3510130"/>
              <a:ext cx="427468" cy="243068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/>
              <a:r>
                <a:rPr lang="en-US" sz="2800" i="1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C</a:t>
              </a:r>
              <a:r>
                <a:rPr lang="en-US" sz="2800" baseline="-25000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3,5</a:t>
              </a:r>
              <a:endParaRPr lang="en-US" sz="2800" baseline="-25000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659" name="Straight Connector 658"/>
            <p:cNvCxnSpPr>
              <a:stCxn id="658" idx="1"/>
              <a:endCxn id="657" idx="2"/>
            </p:cNvCxnSpPr>
            <p:nvPr/>
          </p:nvCxnSpPr>
          <p:spPr>
            <a:xfrm flipH="1" flipV="1">
              <a:off x="5531854" y="3342177"/>
              <a:ext cx="387562" cy="289487"/>
            </a:xfrm>
            <a:prstGeom prst="line">
              <a:avLst/>
            </a:prstGeom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60" name="Straight Connector 659"/>
            <p:cNvCxnSpPr>
              <a:stCxn id="657" idx="0"/>
              <a:endCxn id="656" idx="2"/>
            </p:cNvCxnSpPr>
            <p:nvPr/>
          </p:nvCxnSpPr>
          <p:spPr>
            <a:xfrm flipV="1">
              <a:off x="5531854" y="2794429"/>
              <a:ext cx="0" cy="304680"/>
            </a:xfrm>
            <a:prstGeom prst="line">
              <a:avLst/>
            </a:prstGeom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61" name="Rectangle 660"/>
            <p:cNvSpPr/>
            <p:nvPr/>
          </p:nvSpPr>
          <p:spPr>
            <a:xfrm>
              <a:off x="6507219" y="2551361"/>
              <a:ext cx="427468" cy="243068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/>
              <a:r>
                <a:rPr lang="en-US" sz="2800" i="1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C</a:t>
              </a:r>
              <a:r>
                <a:rPr lang="en-US" sz="2800" baseline="-25000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2,4</a:t>
              </a:r>
              <a:endParaRPr lang="en-US" sz="2800" baseline="-25000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62" name="Rectangle 661"/>
            <p:cNvSpPr/>
            <p:nvPr/>
          </p:nvSpPr>
          <p:spPr>
            <a:xfrm>
              <a:off x="5919417" y="2139495"/>
              <a:ext cx="427468" cy="243068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/>
              <a:r>
                <a:rPr lang="en-US" sz="2800" i="1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C</a:t>
              </a:r>
              <a:r>
                <a:rPr lang="en-US" sz="2800" baseline="-25000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4,5</a:t>
              </a:r>
              <a:endParaRPr lang="en-US" sz="2800" baseline="-25000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663" name="Straight Connector 662"/>
            <p:cNvCxnSpPr>
              <a:stCxn id="662" idx="1"/>
              <a:endCxn id="656" idx="0"/>
            </p:cNvCxnSpPr>
            <p:nvPr/>
          </p:nvCxnSpPr>
          <p:spPr>
            <a:xfrm flipH="1">
              <a:off x="5531854" y="2261029"/>
              <a:ext cx="387562" cy="290332"/>
            </a:xfrm>
            <a:prstGeom prst="line">
              <a:avLst/>
            </a:prstGeom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64" name="Straight Connector 663"/>
            <p:cNvCxnSpPr>
              <a:stCxn id="662" idx="3"/>
              <a:endCxn id="661" idx="0"/>
            </p:cNvCxnSpPr>
            <p:nvPr/>
          </p:nvCxnSpPr>
          <p:spPr>
            <a:xfrm>
              <a:off x="6346885" y="2261029"/>
              <a:ext cx="374068" cy="290332"/>
            </a:xfrm>
            <a:prstGeom prst="line">
              <a:avLst/>
            </a:prstGeom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65" name="Straight Connector 664"/>
            <p:cNvCxnSpPr>
              <a:stCxn id="666" idx="2"/>
              <a:endCxn id="658" idx="3"/>
            </p:cNvCxnSpPr>
            <p:nvPr/>
          </p:nvCxnSpPr>
          <p:spPr>
            <a:xfrm flipH="1">
              <a:off x="6346885" y="3342177"/>
              <a:ext cx="374068" cy="289487"/>
            </a:xfrm>
            <a:prstGeom prst="line">
              <a:avLst/>
            </a:prstGeom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66" name="Rectangle 665"/>
            <p:cNvSpPr/>
            <p:nvPr/>
          </p:nvSpPr>
          <p:spPr>
            <a:xfrm>
              <a:off x="6507219" y="3099109"/>
              <a:ext cx="427468" cy="243068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/>
              <a:r>
                <a:rPr lang="en-US" sz="2800" i="1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C</a:t>
              </a:r>
              <a:r>
                <a:rPr lang="en-US" sz="2800" baseline="-25000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3,4</a:t>
              </a:r>
              <a:endParaRPr lang="en-US" sz="2800" baseline="-25000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667" name="Straight Connector 666"/>
            <p:cNvCxnSpPr>
              <a:stCxn id="661" idx="2"/>
              <a:endCxn id="666" idx="0"/>
            </p:cNvCxnSpPr>
            <p:nvPr/>
          </p:nvCxnSpPr>
          <p:spPr>
            <a:xfrm>
              <a:off x="6720953" y="2794429"/>
              <a:ext cx="0" cy="304680"/>
            </a:xfrm>
            <a:prstGeom prst="line">
              <a:avLst/>
            </a:prstGeom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921" name="TextBox 667"/>
            <p:cNvSpPr txBox="1">
              <a:spLocks noChangeArrowheads="1"/>
            </p:cNvSpPr>
            <p:nvPr/>
          </p:nvSpPr>
          <p:spPr bwMode="auto">
            <a:xfrm>
              <a:off x="5069184" y="2652949"/>
              <a:ext cx="244400" cy="218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r>
                <a:rPr lang="en-US" sz="2800" i="1"/>
                <a:t>V</a:t>
              </a:r>
              <a:r>
                <a:rPr lang="en-US" sz="2800" baseline="-25000"/>
                <a:t>1</a:t>
              </a:r>
            </a:p>
          </p:txBody>
        </p:sp>
        <p:sp>
          <p:nvSpPr>
            <p:cNvPr id="15922" name="TextBox 668"/>
            <p:cNvSpPr txBox="1">
              <a:spLocks noChangeArrowheads="1"/>
            </p:cNvSpPr>
            <p:nvPr/>
          </p:nvSpPr>
          <p:spPr bwMode="auto">
            <a:xfrm>
              <a:off x="5560179" y="2847541"/>
              <a:ext cx="250448" cy="218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r>
                <a:rPr lang="en-US" sz="2800" i="1" dirty="0"/>
                <a:t>V</a:t>
              </a:r>
              <a:r>
                <a:rPr lang="en-US" sz="2800" baseline="-25000" dirty="0"/>
                <a:t>1</a:t>
              </a:r>
            </a:p>
          </p:txBody>
        </p:sp>
        <p:sp>
          <p:nvSpPr>
            <p:cNvPr id="15923" name="TextBox 669"/>
            <p:cNvSpPr txBox="1">
              <a:spLocks noChangeArrowheads="1"/>
            </p:cNvSpPr>
            <p:nvPr/>
          </p:nvSpPr>
          <p:spPr bwMode="auto">
            <a:xfrm>
              <a:off x="7186946" y="2649802"/>
              <a:ext cx="250448" cy="218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r>
                <a:rPr lang="en-US" sz="2800" i="1" dirty="0"/>
                <a:t>V</a:t>
              </a:r>
              <a:r>
                <a:rPr lang="en-US" sz="2800" i="1" baseline="-25000" dirty="0"/>
                <a:t>2</a:t>
              </a:r>
            </a:p>
          </p:txBody>
        </p:sp>
        <p:sp>
          <p:nvSpPr>
            <p:cNvPr id="15924" name="TextBox 670"/>
            <p:cNvSpPr txBox="1">
              <a:spLocks noChangeArrowheads="1"/>
            </p:cNvSpPr>
            <p:nvPr/>
          </p:nvSpPr>
          <p:spPr bwMode="auto">
            <a:xfrm>
              <a:off x="6959614" y="1766455"/>
              <a:ext cx="250448" cy="218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r>
                <a:rPr lang="en-US" sz="2800" i="1"/>
                <a:t>V</a:t>
              </a:r>
              <a:r>
                <a:rPr lang="en-US" sz="2800" baseline="-25000"/>
                <a:t>2</a:t>
              </a:r>
            </a:p>
          </p:txBody>
        </p:sp>
        <p:sp>
          <p:nvSpPr>
            <p:cNvPr id="15925" name="TextBox 671"/>
            <p:cNvSpPr txBox="1">
              <a:spLocks noChangeArrowheads="1"/>
            </p:cNvSpPr>
            <p:nvPr/>
          </p:nvSpPr>
          <p:spPr bwMode="auto">
            <a:xfrm>
              <a:off x="6338756" y="3263785"/>
              <a:ext cx="250448" cy="218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r>
                <a:rPr lang="en-US" sz="2800" i="1" dirty="0"/>
                <a:t>V</a:t>
              </a:r>
              <a:r>
                <a:rPr lang="en-US" sz="2800" i="1" baseline="-25000" dirty="0"/>
                <a:t>3</a:t>
              </a:r>
            </a:p>
          </p:txBody>
        </p:sp>
        <p:sp>
          <p:nvSpPr>
            <p:cNvPr id="15926" name="TextBox 672"/>
            <p:cNvSpPr txBox="1">
              <a:spLocks noChangeArrowheads="1"/>
            </p:cNvSpPr>
            <p:nvPr/>
          </p:nvSpPr>
          <p:spPr bwMode="auto">
            <a:xfrm>
              <a:off x="5729667" y="3305886"/>
              <a:ext cx="250448" cy="218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r>
                <a:rPr lang="en-US" sz="2800" i="1" dirty="0"/>
                <a:t>V</a:t>
              </a:r>
              <a:r>
                <a:rPr lang="en-US" sz="2800" baseline="-25000" dirty="0"/>
                <a:t>3</a:t>
              </a:r>
            </a:p>
          </p:txBody>
        </p:sp>
        <p:sp>
          <p:nvSpPr>
            <p:cNvPr id="15927" name="TextBox 673"/>
            <p:cNvSpPr txBox="1">
              <a:spLocks noChangeArrowheads="1"/>
            </p:cNvSpPr>
            <p:nvPr/>
          </p:nvSpPr>
          <p:spPr bwMode="auto">
            <a:xfrm>
              <a:off x="6531698" y="2835591"/>
              <a:ext cx="250448" cy="218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r>
                <a:rPr lang="en-US" sz="2800" i="1" dirty="0"/>
                <a:t>V</a:t>
              </a:r>
              <a:r>
                <a:rPr lang="en-US" sz="2800" baseline="-25000" dirty="0"/>
                <a:t>4</a:t>
              </a:r>
            </a:p>
          </p:txBody>
        </p:sp>
        <p:sp>
          <p:nvSpPr>
            <p:cNvPr id="15928" name="TextBox 674"/>
            <p:cNvSpPr txBox="1">
              <a:spLocks noChangeArrowheads="1"/>
            </p:cNvSpPr>
            <p:nvPr/>
          </p:nvSpPr>
          <p:spPr bwMode="auto">
            <a:xfrm>
              <a:off x="6356686" y="2317826"/>
              <a:ext cx="250448" cy="218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r>
                <a:rPr lang="en-US" sz="2800" i="1" dirty="0"/>
                <a:t>V</a:t>
              </a:r>
              <a:r>
                <a:rPr lang="en-US" sz="2800" i="1" baseline="-25000" dirty="0"/>
                <a:t>4</a:t>
              </a:r>
            </a:p>
          </p:txBody>
        </p:sp>
        <p:sp>
          <p:nvSpPr>
            <p:cNvPr id="15929" name="TextBox 675"/>
            <p:cNvSpPr txBox="1">
              <a:spLocks noChangeArrowheads="1"/>
            </p:cNvSpPr>
            <p:nvPr/>
          </p:nvSpPr>
          <p:spPr bwMode="auto">
            <a:xfrm>
              <a:off x="5722099" y="2359878"/>
              <a:ext cx="250448" cy="218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r>
                <a:rPr lang="en-US" sz="2800" i="1"/>
                <a:t>V</a:t>
              </a:r>
              <a:r>
                <a:rPr lang="en-US" sz="2800" baseline="-25000"/>
                <a:t>5</a:t>
              </a:r>
            </a:p>
          </p:txBody>
        </p:sp>
        <p:sp>
          <p:nvSpPr>
            <p:cNvPr id="677" name="Rectangle 676"/>
            <p:cNvSpPr/>
            <p:nvPr/>
          </p:nvSpPr>
          <p:spPr>
            <a:xfrm>
              <a:off x="4573559" y="2551361"/>
              <a:ext cx="427468" cy="243068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/>
              <a:r>
                <a:rPr lang="en-US" sz="2800" i="1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C</a:t>
              </a:r>
              <a:r>
                <a:rPr lang="en-US" sz="2800" baseline="-25000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1,2</a:t>
              </a:r>
              <a:endParaRPr lang="en-US" sz="2800" baseline="-25000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78" name="Rectangle 677"/>
            <p:cNvSpPr/>
            <p:nvPr/>
          </p:nvSpPr>
          <p:spPr>
            <a:xfrm>
              <a:off x="7204757" y="3478901"/>
              <a:ext cx="427468" cy="243068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/>
              <a:r>
                <a:rPr lang="en-US" sz="2800" i="1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C</a:t>
              </a:r>
              <a:r>
                <a:rPr lang="en-US" sz="2800" baseline="-25000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1,4</a:t>
              </a:r>
              <a:endParaRPr lang="en-US" sz="2800" baseline="-25000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79" name="Rectangle 678"/>
            <p:cNvSpPr/>
            <p:nvPr/>
          </p:nvSpPr>
          <p:spPr>
            <a:xfrm>
              <a:off x="7204757" y="3099109"/>
              <a:ext cx="427468" cy="243068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/>
              <a:r>
                <a:rPr lang="en-US" sz="2800" i="1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C</a:t>
              </a:r>
              <a:r>
                <a:rPr lang="en-US" sz="2800" baseline="-25000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2,3</a:t>
              </a:r>
              <a:endParaRPr lang="en-US" sz="2800" baseline="-25000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80" name="Rectangle 679"/>
            <p:cNvSpPr/>
            <p:nvPr/>
          </p:nvSpPr>
          <p:spPr>
            <a:xfrm>
              <a:off x="7204757" y="2139495"/>
              <a:ext cx="427468" cy="243068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/>
              <a:r>
                <a:rPr lang="en-US" sz="2800" i="1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C</a:t>
              </a:r>
              <a:r>
                <a:rPr lang="en-US" sz="2800" i="1" baseline="-25000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2,5</a:t>
              </a:r>
              <a:endParaRPr lang="en-US" sz="2800" i="1" baseline="-25000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681" name="Straight Connector 680"/>
            <p:cNvCxnSpPr>
              <a:stCxn id="656" idx="1"/>
              <a:endCxn id="677" idx="3"/>
            </p:cNvCxnSpPr>
            <p:nvPr/>
          </p:nvCxnSpPr>
          <p:spPr>
            <a:xfrm flipH="1">
              <a:off x="5001027" y="2672895"/>
              <a:ext cx="317093" cy="0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82" name="Straight Connector 681"/>
            <p:cNvCxnSpPr>
              <a:stCxn id="678" idx="1"/>
              <a:endCxn id="666" idx="2"/>
            </p:cNvCxnSpPr>
            <p:nvPr/>
          </p:nvCxnSpPr>
          <p:spPr>
            <a:xfrm flipH="1" flipV="1">
              <a:off x="6720953" y="3342177"/>
              <a:ext cx="483804" cy="258258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83" name="Straight Connector 682"/>
            <p:cNvCxnSpPr>
              <a:stCxn id="679" idx="1"/>
              <a:endCxn id="666" idx="3"/>
            </p:cNvCxnSpPr>
            <p:nvPr/>
          </p:nvCxnSpPr>
          <p:spPr>
            <a:xfrm flipH="1">
              <a:off x="6934687" y="3220643"/>
              <a:ext cx="270070" cy="0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84" name="Straight Connector 683"/>
            <p:cNvCxnSpPr>
              <a:stCxn id="680" idx="1"/>
              <a:endCxn id="661" idx="0"/>
            </p:cNvCxnSpPr>
            <p:nvPr/>
          </p:nvCxnSpPr>
          <p:spPr>
            <a:xfrm flipH="1">
              <a:off x="6720953" y="2261029"/>
              <a:ext cx="483804" cy="290332"/>
            </a:xfrm>
            <a:prstGeom prst="line">
              <a:avLst/>
            </a:prstGeom>
            <a:ln w="38100" cap="flat" cmpd="sng" algn="ctr">
              <a:solidFill>
                <a:srgbClr val="C00000"/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85" name="Straight Connector 684"/>
            <p:cNvCxnSpPr>
              <a:stCxn id="680" idx="1"/>
              <a:endCxn id="662" idx="3"/>
            </p:cNvCxnSpPr>
            <p:nvPr/>
          </p:nvCxnSpPr>
          <p:spPr>
            <a:xfrm flipH="1">
              <a:off x="6346885" y="2261029"/>
              <a:ext cx="857872" cy="0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86" name="Curved Connector 685"/>
            <p:cNvCxnSpPr>
              <a:stCxn id="677" idx="0"/>
              <a:endCxn id="680" idx="0"/>
            </p:cNvCxnSpPr>
            <p:nvPr/>
          </p:nvCxnSpPr>
          <p:spPr>
            <a:xfrm rot="5400000" flipH="1" flipV="1">
              <a:off x="5896959" y="1029829"/>
              <a:ext cx="411866" cy="2631198"/>
            </a:xfrm>
            <a:prstGeom prst="curvedConnector3">
              <a:avLst>
                <a:gd name="adj1" fmla="val 129508"/>
              </a:avLst>
            </a:prstGeom>
            <a:ln w="38100" cap="flat" cmpd="sng" algn="ctr">
              <a:solidFill>
                <a:srgbClr val="C00000"/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87" name="Straight Connector 686"/>
            <p:cNvCxnSpPr>
              <a:stCxn id="679" idx="0"/>
              <a:endCxn id="680" idx="2"/>
            </p:cNvCxnSpPr>
            <p:nvPr/>
          </p:nvCxnSpPr>
          <p:spPr>
            <a:xfrm flipV="1">
              <a:off x="7418491" y="2382563"/>
              <a:ext cx="0" cy="716546"/>
            </a:xfrm>
            <a:prstGeom prst="line">
              <a:avLst/>
            </a:prstGeom>
            <a:ln w="38100" cap="flat" cmpd="sng" algn="ctr">
              <a:solidFill>
                <a:srgbClr val="C00000"/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88" name="Curved Connector 201"/>
            <p:cNvCxnSpPr>
              <a:stCxn id="658" idx="2"/>
              <a:endCxn id="680" idx="3"/>
            </p:cNvCxnSpPr>
            <p:nvPr/>
          </p:nvCxnSpPr>
          <p:spPr>
            <a:xfrm rot="5400000" flipH="1" flipV="1">
              <a:off x="6136603" y="2257577"/>
              <a:ext cx="1492169" cy="1499073"/>
            </a:xfrm>
            <a:prstGeom prst="curvedConnector4">
              <a:avLst>
                <a:gd name="adj1" fmla="val -15861"/>
                <a:gd name="adj2" fmla="val 131125"/>
              </a:avLst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942" name="TextBox 688"/>
            <p:cNvSpPr txBox="1">
              <a:spLocks noChangeArrowheads="1"/>
            </p:cNvSpPr>
            <p:nvPr/>
          </p:nvSpPr>
          <p:spPr bwMode="auto">
            <a:xfrm>
              <a:off x="4918547" y="3465036"/>
              <a:ext cx="244400" cy="229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r>
                <a:rPr lang="en-US" sz="2800" i="1" dirty="0" smtClean="0"/>
                <a:t>V</a:t>
              </a:r>
              <a:r>
                <a:rPr lang="en-US" sz="2800" baseline="-25000" dirty="0" smtClean="0"/>
                <a:t>1</a:t>
              </a:r>
              <a:endParaRPr lang="en-US" sz="2800" baseline="-25000" dirty="0"/>
            </a:p>
          </p:txBody>
        </p:sp>
        <p:sp>
          <p:nvSpPr>
            <p:cNvPr id="15943" name="TextBox 689"/>
            <p:cNvSpPr txBox="1">
              <a:spLocks noChangeArrowheads="1"/>
            </p:cNvSpPr>
            <p:nvPr/>
          </p:nvSpPr>
          <p:spPr bwMode="auto">
            <a:xfrm>
              <a:off x="6976978" y="2395620"/>
              <a:ext cx="250448" cy="218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r>
                <a:rPr lang="en-US" sz="2800" i="1"/>
                <a:t>V</a:t>
              </a:r>
              <a:r>
                <a:rPr lang="en-US" sz="2800" i="1" baseline="-25000"/>
                <a:t>2</a:t>
              </a:r>
            </a:p>
          </p:txBody>
        </p:sp>
        <p:sp>
          <p:nvSpPr>
            <p:cNvPr id="15944" name="TextBox 690"/>
            <p:cNvSpPr txBox="1">
              <a:spLocks noChangeArrowheads="1"/>
            </p:cNvSpPr>
            <p:nvPr/>
          </p:nvSpPr>
          <p:spPr bwMode="auto">
            <a:xfrm>
              <a:off x="7834625" y="2684485"/>
              <a:ext cx="250448" cy="218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r>
                <a:rPr lang="en-US" sz="2800" i="1"/>
                <a:t>V</a:t>
              </a:r>
              <a:r>
                <a:rPr lang="en-US" sz="2800" baseline="-25000"/>
                <a:t>5</a:t>
              </a:r>
            </a:p>
          </p:txBody>
        </p:sp>
        <p:sp>
          <p:nvSpPr>
            <p:cNvPr id="15945" name="TextBox 691"/>
            <p:cNvSpPr txBox="1">
              <a:spLocks noChangeArrowheads="1"/>
            </p:cNvSpPr>
            <p:nvPr/>
          </p:nvSpPr>
          <p:spPr bwMode="auto">
            <a:xfrm>
              <a:off x="6484558" y="2021266"/>
              <a:ext cx="250448" cy="218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r>
                <a:rPr lang="en-US" sz="2800" i="1"/>
                <a:t>V</a:t>
              </a:r>
              <a:r>
                <a:rPr lang="en-US" sz="2800" baseline="-25000"/>
                <a:t>5</a:t>
              </a:r>
            </a:p>
          </p:txBody>
        </p:sp>
        <p:sp>
          <p:nvSpPr>
            <p:cNvPr id="15946" name="TextBox 692"/>
            <p:cNvSpPr txBox="1">
              <a:spLocks noChangeArrowheads="1"/>
            </p:cNvSpPr>
            <p:nvPr/>
          </p:nvSpPr>
          <p:spPr bwMode="auto">
            <a:xfrm>
              <a:off x="6855538" y="3476291"/>
              <a:ext cx="250448" cy="218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r>
                <a:rPr lang="en-US" sz="2800" i="1" dirty="0"/>
                <a:t>V</a:t>
              </a:r>
              <a:r>
                <a:rPr lang="en-US" sz="2800" baseline="-25000" dirty="0"/>
                <a:t>4</a:t>
              </a:r>
            </a:p>
          </p:txBody>
        </p:sp>
        <p:sp>
          <p:nvSpPr>
            <p:cNvPr id="15947" name="TextBox 693"/>
            <p:cNvSpPr txBox="1">
              <a:spLocks noChangeArrowheads="1"/>
            </p:cNvSpPr>
            <p:nvPr/>
          </p:nvSpPr>
          <p:spPr bwMode="auto">
            <a:xfrm>
              <a:off x="6947957" y="2977334"/>
              <a:ext cx="250448" cy="218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r>
                <a:rPr lang="en-US" sz="2800" i="1" dirty="0"/>
                <a:t>V</a:t>
              </a:r>
              <a:r>
                <a:rPr lang="en-US" sz="2800" baseline="-25000" dirty="0"/>
                <a:t>3</a:t>
              </a:r>
            </a:p>
          </p:txBody>
        </p:sp>
        <p:cxnSp>
          <p:nvCxnSpPr>
            <p:cNvPr id="695" name="Curved Connector 201"/>
            <p:cNvCxnSpPr>
              <a:stCxn id="677" idx="2"/>
              <a:endCxn id="678" idx="2"/>
            </p:cNvCxnSpPr>
            <p:nvPr/>
          </p:nvCxnSpPr>
          <p:spPr>
            <a:xfrm rot="16200000" flipH="1">
              <a:off x="5639122" y="1942600"/>
              <a:ext cx="927540" cy="2631198"/>
            </a:xfrm>
            <a:prstGeom prst="curvedConnector3">
              <a:avLst>
                <a:gd name="adj1" fmla="val 125516"/>
              </a:avLst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5399" name="Group 1"/>
          <p:cNvGrpSpPr>
            <a:grpSpLocks/>
          </p:cNvGrpSpPr>
          <p:nvPr/>
        </p:nvGrpSpPr>
        <p:grpSpPr bwMode="auto">
          <a:xfrm>
            <a:off x="17738725" y="19050000"/>
            <a:ext cx="2626385" cy="2218842"/>
            <a:chOff x="1574800" y="3504653"/>
            <a:chExt cx="1609725" cy="1360488"/>
          </a:xfrm>
        </p:grpSpPr>
        <p:sp>
          <p:nvSpPr>
            <p:cNvPr id="733" name="Rectangle 732"/>
            <p:cNvSpPr/>
            <p:nvPr/>
          </p:nvSpPr>
          <p:spPr>
            <a:xfrm>
              <a:off x="2243113" y="3504653"/>
              <a:ext cx="274208" cy="274319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/>
              <a:r>
                <a:rPr lang="en-US" sz="2800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r>
                <a:rPr lang="en-US" sz="2800" i="1" baseline="-2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734" name="Rectangle 733"/>
            <p:cNvSpPr/>
            <p:nvPr/>
          </p:nvSpPr>
          <p:spPr>
            <a:xfrm>
              <a:off x="2243113" y="4590822"/>
              <a:ext cx="274208" cy="274319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/>
              <a:r>
                <a:rPr lang="en-US" sz="2800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r>
                <a:rPr lang="en-US" sz="2800" i="1" baseline="-2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735" name="Rectangle 734"/>
            <p:cNvSpPr/>
            <p:nvPr/>
          </p:nvSpPr>
          <p:spPr>
            <a:xfrm>
              <a:off x="1574800" y="4047737"/>
              <a:ext cx="274208" cy="274319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/>
              <a:r>
                <a:rPr lang="en-US" sz="2800" i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r>
                <a:rPr lang="en-US" sz="2800" i="1" baseline="-25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736" name="Rectangle 735"/>
            <p:cNvSpPr/>
            <p:nvPr/>
          </p:nvSpPr>
          <p:spPr>
            <a:xfrm>
              <a:off x="2911427" y="4047737"/>
              <a:ext cx="273098" cy="274319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/>
              <a:r>
                <a:rPr lang="en-US" sz="2800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r>
                <a:rPr lang="en-US" sz="2800" i="1" baseline="-2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cxnSp>
          <p:nvCxnSpPr>
            <p:cNvPr id="737" name="Straight Connector 736"/>
            <p:cNvCxnSpPr>
              <a:stCxn id="735" idx="3"/>
              <a:endCxn id="733" idx="2"/>
            </p:cNvCxnSpPr>
            <p:nvPr/>
          </p:nvCxnSpPr>
          <p:spPr>
            <a:xfrm flipV="1">
              <a:off x="1849008" y="3778972"/>
              <a:ext cx="530654" cy="40537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38" name="Straight Connector 737"/>
            <p:cNvCxnSpPr>
              <a:stCxn id="736" idx="1"/>
              <a:endCxn id="733" idx="2"/>
            </p:cNvCxnSpPr>
            <p:nvPr/>
          </p:nvCxnSpPr>
          <p:spPr>
            <a:xfrm flipH="1" flipV="1">
              <a:off x="2379662" y="3778972"/>
              <a:ext cx="531765" cy="40537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39" name="Straight Connector 738"/>
            <p:cNvCxnSpPr>
              <a:stCxn id="734" idx="0"/>
              <a:endCxn id="735" idx="3"/>
            </p:cNvCxnSpPr>
            <p:nvPr/>
          </p:nvCxnSpPr>
          <p:spPr>
            <a:xfrm flipH="1" flipV="1">
              <a:off x="1849008" y="4184342"/>
              <a:ext cx="530654" cy="406481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40" name="Straight Connector 739"/>
            <p:cNvCxnSpPr>
              <a:stCxn id="734" idx="0"/>
              <a:endCxn id="736" idx="1"/>
            </p:cNvCxnSpPr>
            <p:nvPr/>
          </p:nvCxnSpPr>
          <p:spPr>
            <a:xfrm flipV="1">
              <a:off x="2379662" y="4184342"/>
              <a:ext cx="531765" cy="406481"/>
            </a:xfrm>
            <a:prstGeom prst="line">
              <a:avLst/>
            </a:prstGeom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41" name="Straight Connector 740"/>
            <p:cNvCxnSpPr>
              <a:stCxn id="734" idx="0"/>
              <a:endCxn id="733" idx="2"/>
            </p:cNvCxnSpPr>
            <p:nvPr/>
          </p:nvCxnSpPr>
          <p:spPr>
            <a:xfrm flipV="1">
              <a:off x="2379662" y="3778972"/>
              <a:ext cx="0" cy="811851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905" name="TextBox 15"/>
            <p:cNvSpPr txBox="1">
              <a:spLocks noChangeArrowheads="1"/>
            </p:cNvSpPr>
            <p:nvPr/>
          </p:nvSpPr>
          <p:spPr bwMode="auto">
            <a:xfrm>
              <a:off x="1836707" y="3755478"/>
              <a:ext cx="401670" cy="264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r>
                <a:rPr lang="en-US" sz="2800" i="1" dirty="0"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V</a:t>
              </a:r>
              <a:r>
                <a:rPr lang="en-US" sz="2800" i="1" baseline="-25000" dirty="0"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5906" name="TextBox 16"/>
            <p:cNvSpPr txBox="1">
              <a:spLocks noChangeArrowheads="1"/>
            </p:cNvSpPr>
            <p:nvPr/>
          </p:nvSpPr>
          <p:spPr bwMode="auto">
            <a:xfrm>
              <a:off x="2628900" y="3774528"/>
              <a:ext cx="339419" cy="264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r>
                <a:rPr lang="en-US" sz="2800" i="1" dirty="0"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V</a:t>
              </a:r>
              <a:r>
                <a:rPr lang="en-US" sz="2800" i="1" baseline="-25000" dirty="0"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5907" name="TextBox 17"/>
            <p:cNvSpPr txBox="1">
              <a:spLocks noChangeArrowheads="1"/>
            </p:cNvSpPr>
            <p:nvPr/>
          </p:nvSpPr>
          <p:spPr bwMode="auto">
            <a:xfrm>
              <a:off x="2405062" y="4069803"/>
              <a:ext cx="348226" cy="264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r>
                <a:rPr lang="en-US" sz="2800" i="1" dirty="0"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V</a:t>
              </a:r>
              <a:r>
                <a:rPr lang="en-US" sz="2800" i="1" baseline="-25000" dirty="0"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5908" name="TextBox 18"/>
            <p:cNvSpPr txBox="1">
              <a:spLocks noChangeArrowheads="1"/>
            </p:cNvSpPr>
            <p:nvPr/>
          </p:nvSpPr>
          <p:spPr bwMode="auto">
            <a:xfrm>
              <a:off x="1939924" y="4323803"/>
              <a:ext cx="346303" cy="264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r>
                <a:rPr lang="en-US" sz="2800" i="1" dirty="0"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V</a:t>
              </a:r>
              <a:r>
                <a:rPr lang="en-US" sz="2800" i="1" baseline="-25000" dirty="0"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15400" name="Group 3"/>
          <p:cNvGrpSpPr>
            <a:grpSpLocks/>
          </p:cNvGrpSpPr>
          <p:nvPr/>
        </p:nvGrpSpPr>
        <p:grpSpPr bwMode="auto">
          <a:xfrm>
            <a:off x="21639179" y="19088129"/>
            <a:ext cx="2647077" cy="2236323"/>
            <a:chOff x="3694113" y="3428453"/>
            <a:chExt cx="1609725" cy="1360488"/>
          </a:xfrm>
        </p:grpSpPr>
        <p:sp>
          <p:nvSpPr>
            <p:cNvPr id="747" name="Rectangle 746"/>
            <p:cNvSpPr/>
            <p:nvPr/>
          </p:nvSpPr>
          <p:spPr>
            <a:xfrm>
              <a:off x="4361317" y="3428453"/>
              <a:ext cx="274208" cy="274319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/>
              <a:r>
                <a:rPr lang="en-US" sz="2800" i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r>
                <a:rPr lang="en-US" sz="2800" i="1" baseline="-25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748" name="Rectangle 747"/>
            <p:cNvSpPr/>
            <p:nvPr/>
          </p:nvSpPr>
          <p:spPr>
            <a:xfrm>
              <a:off x="4361317" y="4514622"/>
              <a:ext cx="274208" cy="274319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/>
              <a:r>
                <a:rPr lang="en-US" sz="2800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r>
                <a:rPr lang="en-US" sz="2800" i="1" baseline="-2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749" name="Rectangle 748"/>
            <p:cNvSpPr/>
            <p:nvPr/>
          </p:nvSpPr>
          <p:spPr>
            <a:xfrm>
              <a:off x="3694113" y="3971537"/>
              <a:ext cx="274209" cy="274319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/>
              <a:r>
                <a:rPr lang="en-US" sz="2800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r>
                <a:rPr lang="en-US" sz="2800" i="1" baseline="-2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750" name="Rectangle 749"/>
            <p:cNvSpPr/>
            <p:nvPr/>
          </p:nvSpPr>
          <p:spPr>
            <a:xfrm>
              <a:off x="5029630" y="3971537"/>
              <a:ext cx="274208" cy="274319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/>
              <a:r>
                <a:rPr lang="en-US" sz="2800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r>
                <a:rPr lang="en-US" sz="2800" i="1" baseline="-2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cxnSp>
          <p:nvCxnSpPr>
            <p:cNvPr id="751" name="Straight Connector 750"/>
            <p:cNvCxnSpPr>
              <a:stCxn id="749" idx="3"/>
              <a:endCxn id="747" idx="2"/>
            </p:cNvCxnSpPr>
            <p:nvPr/>
          </p:nvCxnSpPr>
          <p:spPr>
            <a:xfrm flipV="1">
              <a:off x="3968322" y="3702772"/>
              <a:ext cx="530654" cy="40537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52" name="Straight Connector 751"/>
            <p:cNvCxnSpPr>
              <a:stCxn id="750" idx="1"/>
              <a:endCxn id="747" idx="2"/>
            </p:cNvCxnSpPr>
            <p:nvPr/>
          </p:nvCxnSpPr>
          <p:spPr>
            <a:xfrm flipH="1" flipV="1">
              <a:off x="4498976" y="3702772"/>
              <a:ext cx="530654" cy="40537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53" name="Straight Connector 752"/>
            <p:cNvCxnSpPr>
              <a:stCxn id="748" idx="0"/>
              <a:endCxn id="749" idx="3"/>
            </p:cNvCxnSpPr>
            <p:nvPr/>
          </p:nvCxnSpPr>
          <p:spPr>
            <a:xfrm flipH="1" flipV="1">
              <a:off x="3968322" y="4108142"/>
              <a:ext cx="530654" cy="406481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54" name="Straight Connector 753"/>
            <p:cNvCxnSpPr>
              <a:stCxn id="748" idx="0"/>
              <a:endCxn id="750" idx="1"/>
            </p:cNvCxnSpPr>
            <p:nvPr/>
          </p:nvCxnSpPr>
          <p:spPr>
            <a:xfrm flipV="1">
              <a:off x="4498976" y="4108142"/>
              <a:ext cx="530654" cy="406481"/>
            </a:xfrm>
            <a:prstGeom prst="line">
              <a:avLst/>
            </a:prstGeom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55" name="Straight Connector 754"/>
            <p:cNvCxnSpPr>
              <a:stCxn id="748" idx="0"/>
              <a:endCxn id="747" idx="2"/>
            </p:cNvCxnSpPr>
            <p:nvPr/>
          </p:nvCxnSpPr>
          <p:spPr>
            <a:xfrm flipV="1">
              <a:off x="4498976" y="3702772"/>
              <a:ext cx="0" cy="811851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892" name="TextBox 28"/>
            <p:cNvSpPr txBox="1">
              <a:spLocks noChangeArrowheads="1"/>
            </p:cNvSpPr>
            <p:nvPr/>
          </p:nvSpPr>
          <p:spPr bwMode="auto">
            <a:xfrm>
              <a:off x="3973129" y="3679278"/>
              <a:ext cx="371375" cy="262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r>
                <a:rPr lang="en-US" sz="2800" i="1" dirty="0"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V</a:t>
              </a:r>
              <a:r>
                <a:rPr lang="en-US" sz="2800" i="1" baseline="-25000" dirty="0"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5893" name="TextBox 29"/>
            <p:cNvSpPr txBox="1">
              <a:spLocks noChangeArrowheads="1"/>
            </p:cNvSpPr>
            <p:nvPr/>
          </p:nvSpPr>
          <p:spPr bwMode="auto">
            <a:xfrm>
              <a:off x="4746625" y="3698328"/>
              <a:ext cx="336406" cy="262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r>
                <a:rPr lang="en-US" sz="2800" i="1" dirty="0"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V</a:t>
              </a:r>
              <a:r>
                <a:rPr lang="en-US" sz="2800" i="1" baseline="-25000" dirty="0"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5894" name="TextBox 30"/>
            <p:cNvSpPr txBox="1">
              <a:spLocks noChangeArrowheads="1"/>
            </p:cNvSpPr>
            <p:nvPr/>
          </p:nvSpPr>
          <p:spPr bwMode="auto">
            <a:xfrm>
              <a:off x="4522788" y="3993603"/>
              <a:ext cx="356148" cy="262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r>
                <a:rPr lang="en-US" sz="2800" i="1" dirty="0"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V</a:t>
              </a:r>
              <a:r>
                <a:rPr lang="en-US" sz="2800" i="1" baseline="-25000" dirty="0"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5895" name="TextBox 31"/>
            <p:cNvSpPr txBox="1">
              <a:spLocks noChangeArrowheads="1"/>
            </p:cNvSpPr>
            <p:nvPr/>
          </p:nvSpPr>
          <p:spPr bwMode="auto">
            <a:xfrm>
              <a:off x="4057650" y="4247603"/>
              <a:ext cx="348622" cy="262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r>
                <a:rPr lang="en-US" sz="2800" i="1" dirty="0"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V</a:t>
              </a:r>
              <a:r>
                <a:rPr lang="en-US" sz="2800" i="1" baseline="-25000" dirty="0"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3</a:t>
              </a:r>
            </a:p>
          </p:txBody>
        </p:sp>
      </p:grpSp>
      <p:graphicFrame>
        <p:nvGraphicFramePr>
          <p:cNvPr id="770" name="Table 7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6539639"/>
              </p:ext>
            </p:extLst>
          </p:nvPr>
        </p:nvGraphicFramePr>
        <p:xfrm>
          <a:off x="17068800" y="23164800"/>
          <a:ext cx="12401828" cy="8412480"/>
        </p:xfrm>
        <a:graphic>
          <a:graphicData uri="http://schemas.openxmlformats.org/drawingml/2006/table">
            <a:tbl>
              <a:tblPr/>
              <a:tblGrid>
                <a:gridCol w="2926080"/>
                <a:gridCol w="1370322"/>
                <a:gridCol w="2005322"/>
                <a:gridCol w="1835460"/>
                <a:gridCol w="2259322"/>
                <a:gridCol w="2005322"/>
              </a:tblGrid>
              <a:tr h="297654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Benchmark</a:t>
                      </a: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# inst.</a:t>
                      </a: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AC3.1</a:t>
                      </a: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sCDC1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NIC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selRNIC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0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CPU Time (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msec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20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NIC Quickest</a:t>
                      </a: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20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bqwh-16-106</a:t>
                      </a: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100/100</a:t>
                      </a: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3,505</a:t>
                      </a: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3,860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1,470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3,608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0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bqwh-18-141</a:t>
                      </a: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100/100</a:t>
                      </a: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68,629</a:t>
                      </a: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82,772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38,877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77,981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0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coloring-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sgb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-queen</a:t>
                      </a: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12/50</a:t>
                      </a: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680,140</a:t>
                      </a: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(+3) -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(+9) 57,545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634,029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0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coloring-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sgb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-games</a:t>
                      </a: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3/4</a:t>
                      </a: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41,317</a:t>
                      </a: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33,307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(+1) 860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41,747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0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rand-2-23</a:t>
                      </a: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10/10</a:t>
                      </a: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1,467,246</a:t>
                      </a: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1,460,089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987,312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1,171,444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0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rand-2-24</a:t>
                      </a: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3/10</a:t>
                      </a: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567,620</a:t>
                      </a: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677,253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(+7)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 3,456,437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677,883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0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sCDC1 Quickest</a:t>
                      </a: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20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driver</a:t>
                      </a: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2/7</a:t>
                      </a: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(+5) 70,990</a:t>
                      </a: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(+5) 17,070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358,790 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(+4) 185,220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0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ehi-85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87/100 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(+13) 27,304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(+13) 573 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513,459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(+13) 75,847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0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ehi-90</a:t>
                      </a: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89/100</a:t>
                      </a: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(+11) 34,687</a:t>
                      </a: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(+11) 605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713,045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(+11) 90,891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0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frb35-17</a:t>
                      </a: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10/10</a:t>
                      </a: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41,249</a:t>
                      </a: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38,927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179,763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73,119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0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RNIC Quickest</a:t>
                      </a: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20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composed-25-1-25</a:t>
                      </a: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10/10</a:t>
                      </a: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226</a:t>
                      </a: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335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1,457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114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0D9"/>
                    </a:solidFill>
                  </a:tcPr>
                </a:tc>
              </a:tr>
              <a:tr h="920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composed-25-1-2</a:t>
                      </a: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10/10</a:t>
                      </a: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223</a:t>
                      </a: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283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1,450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88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0D9"/>
                    </a:solidFill>
                  </a:tcPr>
                </a:tc>
              </a:tr>
              <a:tr h="920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composed-25-1-40</a:t>
                      </a: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9/10</a:t>
                      </a: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(+1) 288</a:t>
                      </a: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(+1) 357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120,544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(+1) 137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0D9"/>
                    </a:solidFill>
                  </a:tcPr>
                </a:tc>
              </a:tr>
              <a:tr h="920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composed-25-1-80</a:t>
                      </a: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10/10</a:t>
                      </a: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223</a:t>
                      </a: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417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(+1) -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190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0D9"/>
                    </a:solidFill>
                  </a:tcPr>
                </a:tc>
              </a:tr>
              <a:tr h="920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composed-75-1-25</a:t>
                      </a: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10/10</a:t>
                      </a: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2,701</a:t>
                      </a: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1,444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363,785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305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0D9"/>
                    </a:solidFill>
                  </a:tcPr>
                </a:tc>
              </a:tr>
              <a:tr h="920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composed-75-1-2</a:t>
                      </a: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10/10</a:t>
                      </a: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2,349</a:t>
                      </a: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1,733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48,249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292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0D9"/>
                    </a:solidFill>
                  </a:tcPr>
                </a:tc>
              </a:tr>
              <a:tr h="920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composed-75-1-40</a:t>
                      </a: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7/10</a:t>
                      </a: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(+1) 1,924</a:t>
                      </a: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(+3) 1,647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631,040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(+3) 286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0D9"/>
                    </a:solidFill>
                  </a:tcPr>
                </a:tc>
              </a:tr>
              <a:tr h="920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composed-75-1-80</a:t>
                      </a: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10/10</a:t>
                      </a: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1,484</a:t>
                      </a: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1,473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(+1) -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397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0D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71" name="Table 7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013694"/>
              </p:ext>
            </p:extLst>
          </p:nvPr>
        </p:nvGraphicFramePr>
        <p:xfrm>
          <a:off x="16002000" y="32202120"/>
          <a:ext cx="14238216" cy="8412480"/>
        </p:xfrm>
        <a:graphic>
          <a:graphicData uri="http://schemas.openxmlformats.org/drawingml/2006/table">
            <a:tbl>
              <a:tblPr/>
              <a:tblGrid>
                <a:gridCol w="2926080"/>
                <a:gridCol w="1370322"/>
                <a:gridCol w="1132197"/>
                <a:gridCol w="1268722"/>
                <a:gridCol w="792472"/>
                <a:gridCol w="1436997"/>
                <a:gridCol w="1370322"/>
                <a:gridCol w="1370322"/>
                <a:gridCol w="1200460"/>
                <a:gridCol w="1370322"/>
              </a:tblGrid>
              <a:tr h="36576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Benchmark</a:t>
                      </a: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# inst.</a:t>
                      </a: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AC3.1</a:t>
                      </a: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sCDC1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NIC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selRNIC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AC3.1</a:t>
                      </a: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sCDC1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NIC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selRNIC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0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BT-Free</a:t>
                      </a: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#NV</a:t>
                      </a: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20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8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NIC Quickest</a:t>
                      </a: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20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bqwh-16-106</a:t>
                      </a: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100/100</a:t>
                      </a: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1,807</a:t>
                      </a: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1,881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739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1,310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0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bqwh-18-141</a:t>
                      </a: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100/100</a:t>
                      </a: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25,283</a:t>
                      </a: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25,998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12,490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22,518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0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coloring-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sgb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-queen</a:t>
                      </a: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12/50</a:t>
                      </a: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91,853</a:t>
                      </a: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15,798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91,853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0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coloring-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sgb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-games</a:t>
                      </a: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3/4</a:t>
                      </a: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14,368</a:t>
                      </a: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14,368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14,368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0492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rand-2-23</a:t>
                      </a: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10/10</a:t>
                      </a: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471,111</a:t>
                      </a: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471,111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471,111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0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rand-2-24</a:t>
                      </a: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3/10</a:t>
                      </a: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222,085</a:t>
                      </a: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222,085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222,085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0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8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sCDC1 Quickest</a:t>
                      </a: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20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driver</a:t>
                      </a: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2/7</a:t>
                      </a: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3,893</a:t>
                      </a: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409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3,763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3,763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0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ehi-85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87/100 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87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1,425</a:t>
                      </a: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0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ehi-90</a:t>
                      </a: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89/100</a:t>
                      </a: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89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1,298</a:t>
                      </a: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0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frb35-17</a:t>
                      </a: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10/10</a:t>
                      </a: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24,491</a:t>
                      </a: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24,491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24,491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24,346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0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8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RNIC Quickest</a:t>
                      </a: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20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composed-25-1-25</a:t>
                      </a: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10/10</a:t>
                      </a: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153</a:t>
                      </a: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0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composed-25-1-2</a:t>
                      </a: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10/10</a:t>
                      </a: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162</a:t>
                      </a: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0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composed-25-1-40</a:t>
                      </a: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9/10</a:t>
                      </a: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172</a:t>
                      </a: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0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composed-25-1-80</a:t>
                      </a: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10/10</a:t>
                      </a: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112</a:t>
                      </a: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0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composed-75-1-25</a:t>
                      </a: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10/10</a:t>
                      </a: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345</a:t>
                      </a: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0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composed-75-1-2</a:t>
                      </a: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10/10</a:t>
                      </a: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346</a:t>
                      </a: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0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composed-75-1-40</a:t>
                      </a: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7/10</a:t>
                      </a: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335</a:t>
                      </a: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0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composed-75-1-80</a:t>
                      </a: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10/10</a:t>
                      </a: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199</a:t>
                      </a:r>
                    </a:p>
                  </a:txBody>
                  <a:tcPr marL="91436" marR="91436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3400"/>
                        </a:spcBef>
                        <a:buFont typeface="Wingdings 2" panose="05020102010507070707" pitchFamily="18" charset="2"/>
                        <a:defRPr sz="8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1700"/>
                        </a:spcBef>
                        <a:buFont typeface="Wingdings 2" panose="05020102010507070707" pitchFamily="18" charset="2"/>
                        <a:defRPr sz="7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6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700"/>
                        </a:spcBef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1700"/>
                        </a:spcBef>
                        <a:spcAft>
                          <a:spcPct val="0"/>
                        </a:spcAft>
                        <a:defRPr sz="55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835" name="Rectangle 831"/>
          <p:cNvSpPr>
            <a:spLocks noChangeArrowheads="1"/>
          </p:cNvSpPr>
          <p:nvPr/>
        </p:nvSpPr>
        <p:spPr bwMode="auto">
          <a:xfrm>
            <a:off x="6591300" y="8558725"/>
            <a:ext cx="2514600" cy="584763"/>
          </a:xfrm>
          <a:prstGeom prst="rect">
            <a:avLst/>
          </a:prstGeom>
          <a:noFill/>
          <a:ln w="9525">
            <a:solidFill>
              <a:srgbClr val="1044E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427" tIns="45714" rIns="91427" bIns="45714">
            <a:spAutoFit/>
          </a:bodyPr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1143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lvl="1" algn="ctr"/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Dual Graph</a:t>
            </a:r>
          </a:p>
        </p:txBody>
      </p:sp>
      <p:sp>
        <p:nvSpPr>
          <p:cNvPr id="15836" name="Rectangle 831"/>
          <p:cNvSpPr>
            <a:spLocks noChangeArrowheads="1"/>
          </p:cNvSpPr>
          <p:nvPr/>
        </p:nvSpPr>
        <p:spPr bwMode="auto">
          <a:xfrm>
            <a:off x="1273175" y="8558212"/>
            <a:ext cx="3397250" cy="585788"/>
          </a:xfrm>
          <a:prstGeom prst="rect">
            <a:avLst/>
          </a:prstGeom>
          <a:noFill/>
          <a:ln w="9525">
            <a:solidFill>
              <a:srgbClr val="1044E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7" tIns="45714" rIns="91427" bIns="45714">
            <a:spAutoFit/>
          </a:bodyPr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1143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lvl="1" algn="ctr"/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Constraint Graph</a:t>
            </a:r>
          </a:p>
        </p:txBody>
      </p:sp>
      <p:sp>
        <p:nvSpPr>
          <p:cNvPr id="15837" name="Text Box 369"/>
          <p:cNvSpPr txBox="1">
            <a:spLocks noChangeArrowheads="1"/>
          </p:cNvSpPr>
          <p:nvPr/>
        </p:nvSpPr>
        <p:spPr bwMode="auto">
          <a:xfrm>
            <a:off x="2971800" y="14433550"/>
            <a:ext cx="10058400" cy="708025"/>
          </a:xfrm>
          <a:prstGeom prst="rect">
            <a:avLst/>
          </a:prstGeom>
          <a:noFill/>
          <a:ln w="9525">
            <a:solidFill>
              <a:srgbClr val="1044E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z="4000" b="1" dirty="0">
                <a:latin typeface="Arial" panose="020B0604020202020204" pitchFamily="34" charset="0"/>
              </a:rPr>
              <a:t>Case1: A Complete Constraint Graph</a:t>
            </a:r>
            <a:endParaRPr lang="en-US" sz="4000" dirty="0">
              <a:latin typeface="Arial" panose="020B0604020202020204" pitchFamily="34" charset="0"/>
            </a:endParaRPr>
          </a:p>
        </p:txBody>
      </p:sp>
      <p:sp>
        <p:nvSpPr>
          <p:cNvPr id="15838" name="Text Box 369"/>
          <p:cNvSpPr txBox="1">
            <a:spLocks noChangeArrowheads="1"/>
          </p:cNvSpPr>
          <p:nvPr/>
        </p:nvSpPr>
        <p:spPr bwMode="auto">
          <a:xfrm>
            <a:off x="2971800" y="24718496"/>
            <a:ext cx="10058400" cy="1323975"/>
          </a:xfrm>
          <a:prstGeom prst="rect">
            <a:avLst/>
          </a:prstGeom>
          <a:noFill/>
          <a:ln w="9525">
            <a:solidFill>
              <a:srgbClr val="1044E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z="4000" b="1">
                <a:latin typeface="Arial" panose="020B0604020202020204" pitchFamily="34" charset="0"/>
              </a:rPr>
              <a:t>Case1: A Minimal Dual Graph of a Complete Constraint Graph</a:t>
            </a:r>
            <a:endParaRPr lang="en-US" sz="4000">
              <a:latin typeface="Arial" panose="020B0604020202020204" pitchFamily="34" charset="0"/>
            </a:endParaRPr>
          </a:p>
        </p:txBody>
      </p:sp>
      <p:sp>
        <p:nvSpPr>
          <p:cNvPr id="15839" name="TextBox 503"/>
          <p:cNvSpPr txBox="1">
            <a:spLocks noChangeArrowheads="1"/>
          </p:cNvSpPr>
          <p:nvPr/>
        </p:nvSpPr>
        <p:spPr bwMode="auto">
          <a:xfrm>
            <a:off x="7543800" y="26242496"/>
            <a:ext cx="74993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0663" indent="-220663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… can be a triangle-shaped planar grid</a:t>
            </a:r>
          </a:p>
        </p:txBody>
      </p:sp>
      <p:sp>
        <p:nvSpPr>
          <p:cNvPr id="15840" name="Text Box 369"/>
          <p:cNvSpPr txBox="1">
            <a:spLocks noChangeArrowheads="1"/>
          </p:cNvSpPr>
          <p:nvPr/>
        </p:nvSpPr>
        <p:spPr bwMode="auto">
          <a:xfrm>
            <a:off x="2971800" y="34747200"/>
            <a:ext cx="10058400" cy="708025"/>
          </a:xfrm>
          <a:prstGeom prst="rect">
            <a:avLst/>
          </a:prstGeom>
          <a:noFill/>
          <a:ln w="9525">
            <a:solidFill>
              <a:srgbClr val="1044E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z="4000" b="1" dirty="0">
                <a:latin typeface="Arial" panose="020B0604020202020204" pitchFamily="34" charset="0"/>
              </a:rPr>
              <a:t>Case 2: Non-Complete Constraint Graph</a:t>
            </a:r>
            <a:endParaRPr lang="en-US" sz="4000" dirty="0">
              <a:latin typeface="Arial" panose="020B0604020202020204" pitchFamily="34" charset="0"/>
            </a:endParaRPr>
          </a:p>
        </p:txBody>
      </p:sp>
      <p:sp>
        <p:nvSpPr>
          <p:cNvPr id="15841" name="Text Box 1222"/>
          <p:cNvSpPr txBox="1">
            <a:spLocks noChangeArrowheads="1"/>
          </p:cNvSpPr>
          <p:nvPr/>
        </p:nvSpPr>
        <p:spPr bwMode="auto">
          <a:xfrm>
            <a:off x="16002000" y="8534398"/>
            <a:ext cx="139827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n-US" sz="3600" b="1" dirty="0" smtClean="0">
                <a:latin typeface="Arial" panose="020B0604020202020204" pitchFamily="34" charset="0"/>
              </a:rPr>
              <a:t>Strong Conservative Dual Consistency (</a:t>
            </a:r>
            <a:r>
              <a:rPr lang="en-US" sz="3600" b="1" dirty="0" err="1" smtClean="0">
                <a:latin typeface="Arial" panose="020B0604020202020204" pitchFamily="34" charset="0"/>
              </a:rPr>
              <a:t>sCDC</a:t>
            </a:r>
            <a:r>
              <a:rPr lang="en-US" sz="3600" b="1" dirty="0" smtClean="0">
                <a:latin typeface="Arial" panose="020B0604020202020204" pitchFamily="34" charset="0"/>
              </a:rPr>
              <a:t>) </a:t>
            </a:r>
            <a:r>
              <a:rPr lang="en-US" sz="3200" dirty="0" smtClean="0">
                <a:latin typeface="Arial" panose="020B0604020202020204" pitchFamily="34" charset="0"/>
              </a:rPr>
              <a:t>An </a:t>
            </a:r>
            <a:r>
              <a:rPr lang="en-US" sz="3200" dirty="0">
                <a:latin typeface="Arial" panose="020B0604020202020204" pitchFamily="34" charset="0"/>
              </a:rPr>
              <a:t>instantiation {(</a:t>
            </a:r>
            <a:r>
              <a:rPr lang="en-US" sz="3200" i="1" dirty="0" err="1">
                <a:latin typeface="Arial" panose="020B0604020202020204" pitchFamily="34" charset="0"/>
              </a:rPr>
              <a:t>x,a</a:t>
            </a:r>
            <a:r>
              <a:rPr lang="en-US" sz="3200" dirty="0">
                <a:latin typeface="Arial" panose="020B0604020202020204" pitchFamily="34" charset="0"/>
              </a:rPr>
              <a:t>),(</a:t>
            </a:r>
            <a:r>
              <a:rPr lang="en-US" sz="3200" i="1" dirty="0" err="1">
                <a:latin typeface="Arial" panose="020B0604020202020204" pitchFamily="34" charset="0"/>
              </a:rPr>
              <a:t>y,b</a:t>
            </a:r>
            <a:r>
              <a:rPr lang="en-US" sz="3200" dirty="0">
                <a:latin typeface="Arial" panose="020B0604020202020204" pitchFamily="34" charset="0"/>
              </a:rPr>
              <a:t>)} is </a:t>
            </a:r>
            <a:r>
              <a:rPr lang="en-US" sz="3200" dirty="0" err="1" smtClean="0">
                <a:latin typeface="Arial" panose="020B0604020202020204" pitchFamily="34" charset="0"/>
              </a:rPr>
              <a:t>sCDC</a:t>
            </a:r>
            <a:r>
              <a:rPr lang="en-US" sz="3200" dirty="0" smtClean="0">
                <a:latin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</a:rPr>
              <a:t>iff</a:t>
            </a:r>
            <a:r>
              <a:rPr lang="en-US" sz="3200" dirty="0">
                <a:latin typeface="Arial" panose="020B0604020202020204" pitchFamily="34" charset="0"/>
              </a:rPr>
              <a:t> (</a:t>
            </a:r>
            <a:r>
              <a:rPr lang="en-US" sz="3200" i="1" dirty="0" err="1">
                <a:latin typeface="Arial" panose="020B0604020202020204" pitchFamily="34" charset="0"/>
              </a:rPr>
              <a:t>y,b</a:t>
            </a:r>
            <a:r>
              <a:rPr lang="en-US" sz="3200" dirty="0">
                <a:latin typeface="Arial" panose="020B0604020202020204" pitchFamily="34" charset="0"/>
              </a:rPr>
              <a:t>) holds in SAC when </a:t>
            </a:r>
            <a:r>
              <a:rPr lang="en-US" sz="3200" i="1" dirty="0">
                <a:latin typeface="Arial" panose="020B0604020202020204" pitchFamily="34" charset="0"/>
              </a:rPr>
              <a:t>x=a</a:t>
            </a:r>
            <a:r>
              <a:rPr lang="en-US" sz="3200" dirty="0">
                <a:latin typeface="Arial" panose="020B0604020202020204" pitchFamily="34" charset="0"/>
              </a:rPr>
              <a:t> and (</a:t>
            </a:r>
            <a:r>
              <a:rPr lang="en-US" sz="3200" i="1" dirty="0" err="1">
                <a:latin typeface="Arial" panose="020B0604020202020204" pitchFamily="34" charset="0"/>
              </a:rPr>
              <a:t>x,a</a:t>
            </a:r>
            <a:r>
              <a:rPr lang="en-US" sz="3200" dirty="0">
                <a:latin typeface="Arial" panose="020B0604020202020204" pitchFamily="34" charset="0"/>
              </a:rPr>
              <a:t>) holds in SAC when </a:t>
            </a:r>
            <a:r>
              <a:rPr lang="en-US" sz="3200" i="1" dirty="0">
                <a:latin typeface="Arial" panose="020B0604020202020204" pitchFamily="34" charset="0"/>
              </a:rPr>
              <a:t>y=b</a:t>
            </a:r>
            <a:r>
              <a:rPr lang="en-US" sz="3200" dirty="0">
                <a:latin typeface="Arial" panose="020B0604020202020204" pitchFamily="34" charset="0"/>
              </a:rPr>
              <a:t> and (</a:t>
            </a:r>
            <a:r>
              <a:rPr lang="en-US" sz="3200" i="1" dirty="0" err="1">
                <a:latin typeface="Arial" panose="020B0604020202020204" pitchFamily="34" charset="0"/>
              </a:rPr>
              <a:t>x,y</a:t>
            </a:r>
            <a:r>
              <a:rPr lang="en-US" sz="3200" dirty="0">
                <a:latin typeface="Arial" panose="020B0604020202020204" pitchFamily="34" charset="0"/>
              </a:rPr>
              <a:t>) in scope of some </a:t>
            </a:r>
            <a:r>
              <a:rPr lang="en-US" sz="3200" dirty="0" smtClean="0">
                <a:latin typeface="Arial" panose="020B0604020202020204" pitchFamily="34" charset="0"/>
              </a:rPr>
              <a:t>constraint, and the </a:t>
            </a:r>
            <a:r>
              <a:rPr lang="en-US" sz="3200" dirty="0">
                <a:latin typeface="Arial" panose="020B0604020202020204" pitchFamily="34" charset="0"/>
              </a:rPr>
              <a:t>problem is </a:t>
            </a:r>
            <a:r>
              <a:rPr lang="en-US" sz="3200" dirty="0" smtClean="0">
                <a:latin typeface="Arial" panose="020B0604020202020204" pitchFamily="34" charset="0"/>
              </a:rPr>
              <a:t>AC </a:t>
            </a:r>
            <a:r>
              <a:rPr lang="en-US" sz="2800" dirty="0" smtClean="0">
                <a:solidFill>
                  <a:srgbClr val="3366FF"/>
                </a:solidFill>
                <a:latin typeface="Arial" panose="020B0604020202020204" pitchFamily="34" charset="0"/>
              </a:rPr>
              <a:t>[</a:t>
            </a:r>
            <a:r>
              <a:rPr lang="en-US" sz="2800" dirty="0" err="1" smtClean="0">
                <a:solidFill>
                  <a:srgbClr val="3366FF"/>
                </a:solidFill>
                <a:latin typeface="Arial" panose="020B0604020202020204" pitchFamily="34" charset="0"/>
              </a:rPr>
              <a:t>Lecoutre</a:t>
            </a:r>
            <a:r>
              <a:rPr lang="en-US" sz="2800" dirty="0" smtClean="0">
                <a:solidFill>
                  <a:srgbClr val="3366FF"/>
                </a:solidFill>
                <a:latin typeface="Arial" panose="020B0604020202020204" pitchFamily="34" charset="0"/>
              </a:rPr>
              <a:t>+, JAIR 2011]</a:t>
            </a:r>
            <a:endParaRPr lang="en-US" sz="3200" dirty="0">
              <a:solidFill>
                <a:srgbClr val="3366FF"/>
              </a:solidFill>
              <a:latin typeface="Arial" panose="020B0604020202020204" pitchFamily="34" charset="0"/>
            </a:endParaRPr>
          </a:p>
        </p:txBody>
      </p:sp>
      <p:sp>
        <p:nvSpPr>
          <p:cNvPr id="15843" name="TextBox 550"/>
          <p:cNvSpPr txBox="1">
            <a:spLocks noChangeArrowheads="1"/>
          </p:cNvSpPr>
          <p:nvPr/>
        </p:nvSpPr>
        <p:spPr bwMode="auto">
          <a:xfrm>
            <a:off x="5638800" y="29696896"/>
            <a:ext cx="4953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0663" indent="-220663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… but does not have to be</a:t>
            </a:r>
          </a:p>
        </p:txBody>
      </p:sp>
      <p:sp>
        <p:nvSpPr>
          <p:cNvPr id="15844" name="Text Box 170"/>
          <p:cNvSpPr txBox="1">
            <a:spLocks noChangeArrowheads="1"/>
          </p:cNvSpPr>
          <p:nvPr/>
        </p:nvSpPr>
        <p:spPr bwMode="auto">
          <a:xfrm>
            <a:off x="5410200" y="12006263"/>
            <a:ext cx="4876800" cy="117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2250" indent="-2222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</a:rPr>
              <a:t>Constraints ⟿ Vertices</a:t>
            </a:r>
          </a:p>
          <a:p>
            <a:pPr algn="just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</a:rPr>
              <a:t>Scope overlap ⟿ Edges</a:t>
            </a:r>
          </a:p>
        </p:txBody>
      </p:sp>
      <p:sp>
        <p:nvSpPr>
          <p:cNvPr id="15845" name="Rectangle 831"/>
          <p:cNvSpPr>
            <a:spLocks noChangeArrowheads="1"/>
          </p:cNvSpPr>
          <p:nvPr/>
        </p:nvSpPr>
        <p:spPr bwMode="auto">
          <a:xfrm>
            <a:off x="10790238" y="8559006"/>
            <a:ext cx="4251325" cy="584200"/>
          </a:xfrm>
          <a:prstGeom prst="rect">
            <a:avLst/>
          </a:prstGeom>
          <a:noFill/>
          <a:ln w="9525">
            <a:solidFill>
              <a:srgbClr val="1044E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7" tIns="45714" rIns="91427" bIns="45714">
            <a:spAutoFit/>
          </a:bodyPr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1143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lvl="1" algn="ctr"/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A Minimal Dual Graph</a:t>
            </a:r>
          </a:p>
        </p:txBody>
      </p:sp>
      <p:sp>
        <p:nvSpPr>
          <p:cNvPr id="15846" name="Text Box 170"/>
          <p:cNvSpPr txBox="1">
            <a:spLocks noChangeArrowheads="1"/>
          </p:cNvSpPr>
          <p:nvPr/>
        </p:nvSpPr>
        <p:spPr bwMode="auto">
          <a:xfrm>
            <a:off x="10515600" y="12055822"/>
            <a:ext cx="48006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2250" indent="-2222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indent="0" algn="just" eaLnBrk="1" hangingPunct="1">
              <a:spcBef>
                <a:spcPct val="20000"/>
              </a:spcBef>
            </a:pPr>
            <a:r>
              <a:rPr lang="en-US" sz="3200" dirty="0">
                <a:latin typeface="Arial" panose="020B0604020202020204" pitchFamily="34" charset="0"/>
              </a:rPr>
              <a:t>After removing</a:t>
            </a:r>
            <a:r>
              <a:rPr lang="en-US" sz="3200" dirty="0" smtClean="0">
                <a:latin typeface="Arial" panose="020B0604020202020204" pitchFamily="34" charset="0"/>
              </a:rPr>
              <a:t> redundant </a:t>
            </a:r>
            <a:r>
              <a:rPr lang="en-US" sz="3200" dirty="0">
                <a:latin typeface="Arial" panose="020B0604020202020204" pitchFamily="34" charset="0"/>
              </a:rPr>
              <a:t>edges</a:t>
            </a:r>
            <a:r>
              <a:rPr lang="en-US" sz="3200" dirty="0" smtClean="0">
                <a:latin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rgbClr val="3366FF"/>
                </a:solidFill>
                <a:latin typeface="Arial" panose="020B0604020202020204" pitchFamily="34" charset="0"/>
              </a:rPr>
              <a:t>[Janssen+, 1989]</a:t>
            </a:r>
            <a:endParaRPr lang="en-US" sz="3200" dirty="0">
              <a:solidFill>
                <a:srgbClr val="3366FF"/>
              </a:solidFill>
              <a:latin typeface="Arial" panose="020B0604020202020204" pitchFamily="34" charset="0"/>
            </a:endParaRPr>
          </a:p>
        </p:txBody>
      </p:sp>
      <p:sp>
        <p:nvSpPr>
          <p:cNvPr id="15848" name="TextBox 574"/>
          <p:cNvSpPr txBox="1">
            <a:spLocks noChangeArrowheads="1"/>
          </p:cNvSpPr>
          <p:nvPr/>
        </p:nvSpPr>
        <p:spPr bwMode="auto">
          <a:xfrm>
            <a:off x="8469570" y="35618740"/>
            <a:ext cx="545121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0663" indent="-220663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… can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be a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less regular grid</a:t>
            </a:r>
          </a:p>
        </p:txBody>
      </p:sp>
      <p:grpSp>
        <p:nvGrpSpPr>
          <p:cNvPr id="504" name="Group 2"/>
          <p:cNvGrpSpPr>
            <a:grpSpLocks/>
          </p:cNvGrpSpPr>
          <p:nvPr/>
        </p:nvGrpSpPr>
        <p:grpSpPr bwMode="auto">
          <a:xfrm>
            <a:off x="11029156" y="9289875"/>
            <a:ext cx="3773488" cy="2669026"/>
            <a:chOff x="685800" y="2020811"/>
            <a:chExt cx="2036233" cy="1440146"/>
          </a:xfrm>
        </p:grpSpPr>
        <p:sp>
          <p:nvSpPr>
            <p:cNvPr id="506" name="TextBox 286"/>
            <p:cNvSpPr txBox="1">
              <a:spLocks noChangeArrowheads="1"/>
            </p:cNvSpPr>
            <p:nvPr/>
          </p:nvSpPr>
          <p:spPr bwMode="auto">
            <a:xfrm>
              <a:off x="2268515" y="3195181"/>
              <a:ext cx="330752" cy="265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r>
                <a:rPr lang="en-US" sz="3200"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  <a:r>
                <a:rPr lang="en-US" sz="3200" baseline="-2500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511" name="Oval 510"/>
            <p:cNvSpPr/>
            <p:nvPr/>
          </p:nvSpPr>
          <p:spPr>
            <a:xfrm>
              <a:off x="1974186" y="2292583"/>
              <a:ext cx="731570" cy="290381"/>
            </a:xfrm>
            <a:prstGeom prst="ellipse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tIns="0" rIns="0" anchor="ctr"/>
            <a:lstStyle/>
            <a:p>
              <a:pPr algn="ctr">
                <a:defRPr/>
              </a:pP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CD</a:t>
              </a:r>
            </a:p>
          </p:txBody>
        </p:sp>
        <p:sp>
          <p:nvSpPr>
            <p:cNvPr id="523" name="Oval 522"/>
            <p:cNvSpPr/>
            <p:nvPr/>
          </p:nvSpPr>
          <p:spPr>
            <a:xfrm>
              <a:off x="1974186" y="2937587"/>
              <a:ext cx="731570" cy="288667"/>
            </a:xfrm>
            <a:prstGeom prst="ellipse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tIns="0" rIns="0" anchor="ctr"/>
            <a:lstStyle/>
            <a:p>
              <a:pPr algn="ctr">
                <a:defRPr/>
              </a:pP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AC</a:t>
              </a:r>
            </a:p>
          </p:txBody>
        </p:sp>
        <p:sp>
          <p:nvSpPr>
            <p:cNvPr id="524" name="Oval 523"/>
            <p:cNvSpPr/>
            <p:nvPr/>
          </p:nvSpPr>
          <p:spPr>
            <a:xfrm>
              <a:off x="685800" y="2935874"/>
              <a:ext cx="731570" cy="290380"/>
            </a:xfrm>
            <a:prstGeom prst="ellipse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tIns="0" rIns="0" anchor="ctr"/>
            <a:lstStyle/>
            <a:p>
              <a:pPr algn="ctr">
                <a:defRPr/>
              </a:pP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AB</a:t>
              </a:r>
            </a:p>
          </p:txBody>
        </p:sp>
        <p:cxnSp>
          <p:nvCxnSpPr>
            <p:cNvPr id="532" name="Straight Connector 531"/>
            <p:cNvCxnSpPr>
              <a:stCxn id="511" idx="4"/>
              <a:endCxn id="523" idx="0"/>
            </p:cNvCxnSpPr>
            <p:nvPr/>
          </p:nvCxnSpPr>
          <p:spPr>
            <a:xfrm>
              <a:off x="2339972" y="2582964"/>
              <a:ext cx="0" cy="354624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36" name="TextBox 291"/>
            <p:cNvSpPr txBox="1">
              <a:spLocks noChangeArrowheads="1"/>
            </p:cNvSpPr>
            <p:nvPr/>
          </p:nvSpPr>
          <p:spPr bwMode="auto">
            <a:xfrm>
              <a:off x="2272197" y="2020811"/>
              <a:ext cx="263570" cy="265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r>
                <a:rPr lang="en-US" sz="3200"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  <a:r>
                <a:rPr lang="en-US" sz="3200" baseline="-2500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537" name="TextBox 292"/>
            <p:cNvSpPr txBox="1">
              <a:spLocks noChangeArrowheads="1"/>
            </p:cNvSpPr>
            <p:nvPr/>
          </p:nvSpPr>
          <p:spPr bwMode="auto">
            <a:xfrm>
              <a:off x="2361099" y="2569926"/>
              <a:ext cx="360934" cy="265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r>
                <a:rPr lang="en-US" sz="320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endParaRPr lang="en-US" sz="3200" baseline="-25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547" name="Straight Connector 546"/>
            <p:cNvCxnSpPr>
              <a:stCxn id="569" idx="6"/>
              <a:endCxn id="511" idx="2"/>
            </p:cNvCxnSpPr>
            <p:nvPr/>
          </p:nvCxnSpPr>
          <p:spPr>
            <a:xfrm>
              <a:off x="1417370" y="2437345"/>
              <a:ext cx="556816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8" name="Straight Connector 547"/>
            <p:cNvCxnSpPr>
              <a:stCxn id="524" idx="6"/>
              <a:endCxn id="523" idx="2"/>
            </p:cNvCxnSpPr>
            <p:nvPr/>
          </p:nvCxnSpPr>
          <p:spPr>
            <a:xfrm>
              <a:off x="1417370" y="3081493"/>
              <a:ext cx="556816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49" name="TextBox 295"/>
            <p:cNvSpPr txBox="1">
              <a:spLocks noChangeArrowheads="1"/>
            </p:cNvSpPr>
            <p:nvPr/>
          </p:nvSpPr>
          <p:spPr bwMode="auto">
            <a:xfrm>
              <a:off x="1570575" y="3052227"/>
              <a:ext cx="385225" cy="265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en-US" sz="3200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1" name="TextBox 296"/>
            <p:cNvSpPr txBox="1">
              <a:spLocks noChangeArrowheads="1"/>
            </p:cNvSpPr>
            <p:nvPr/>
          </p:nvSpPr>
          <p:spPr bwMode="auto">
            <a:xfrm>
              <a:off x="1566333" y="2183699"/>
              <a:ext cx="194733" cy="265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r>
                <a:rPr lang="en-US" sz="3200"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endParaRPr lang="en-US" sz="3200" baseline="-25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9" name="Oval 568"/>
            <p:cNvSpPr/>
            <p:nvPr/>
          </p:nvSpPr>
          <p:spPr>
            <a:xfrm>
              <a:off x="685800" y="2292583"/>
              <a:ext cx="731570" cy="290381"/>
            </a:xfrm>
            <a:prstGeom prst="ellipse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tIns="0" rIns="0" anchor="ctr"/>
            <a:lstStyle/>
            <a:p>
              <a:pPr algn="ctr">
                <a:defRPr/>
              </a:pP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AD</a:t>
              </a:r>
            </a:p>
          </p:txBody>
        </p:sp>
        <p:cxnSp>
          <p:nvCxnSpPr>
            <p:cNvPr id="571" name="Straight Connector 570"/>
            <p:cNvCxnSpPr>
              <a:stCxn id="569" idx="4"/>
              <a:endCxn id="524" idx="0"/>
            </p:cNvCxnSpPr>
            <p:nvPr/>
          </p:nvCxnSpPr>
          <p:spPr>
            <a:xfrm>
              <a:off x="1050729" y="2582964"/>
              <a:ext cx="0" cy="352911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74" name="TextBox 300"/>
            <p:cNvSpPr txBox="1">
              <a:spLocks noChangeArrowheads="1"/>
            </p:cNvSpPr>
            <p:nvPr/>
          </p:nvSpPr>
          <p:spPr bwMode="auto">
            <a:xfrm>
              <a:off x="884763" y="2569926"/>
              <a:ext cx="190500" cy="265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r>
                <a:rPr lang="en-US" sz="320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en-US" sz="3200" baseline="-25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6" name="TextBox 302"/>
            <p:cNvSpPr txBox="1">
              <a:spLocks noChangeArrowheads="1"/>
            </p:cNvSpPr>
            <p:nvPr/>
          </p:nvSpPr>
          <p:spPr bwMode="auto">
            <a:xfrm>
              <a:off x="977894" y="2020811"/>
              <a:ext cx="258239" cy="265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  <a:r>
                <a:rPr lang="en-US" sz="32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577" name="TextBox 303"/>
            <p:cNvSpPr txBox="1">
              <a:spLocks noChangeArrowheads="1"/>
            </p:cNvSpPr>
            <p:nvPr/>
          </p:nvSpPr>
          <p:spPr bwMode="auto">
            <a:xfrm>
              <a:off x="969425" y="3195181"/>
              <a:ext cx="254004" cy="265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r>
                <a:rPr lang="en-US" sz="3200"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  <a:r>
                <a:rPr lang="en-US" sz="3200" baseline="-2500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9329844" y="26823972"/>
            <a:ext cx="5621380" cy="4274686"/>
            <a:chOff x="4052293" y="4310698"/>
            <a:chExt cx="3197962" cy="2431838"/>
          </a:xfrm>
        </p:grpSpPr>
        <p:sp>
          <p:nvSpPr>
            <p:cNvPr id="578" name="TextBox 577"/>
            <p:cNvSpPr txBox="1"/>
            <p:nvPr/>
          </p:nvSpPr>
          <p:spPr>
            <a:xfrm>
              <a:off x="4644046" y="4310698"/>
              <a:ext cx="284850" cy="19005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800" i="1" dirty="0" smtClean="0"/>
                <a:t>V</a:t>
              </a:r>
              <a:r>
                <a:rPr lang="en-US" sz="2800" baseline="-25000" dirty="0" smtClean="0"/>
                <a:t>5</a:t>
              </a:r>
              <a:r>
                <a:rPr lang="en-US" sz="2800" i="1" baseline="-25000" dirty="0" smtClean="0"/>
                <a:t> </a:t>
              </a:r>
              <a:endParaRPr lang="en-US" sz="2800" i="1" baseline="-25000" dirty="0"/>
            </a:p>
          </p:txBody>
        </p:sp>
        <p:sp>
          <p:nvSpPr>
            <p:cNvPr id="579" name="TextBox 578"/>
            <p:cNvSpPr txBox="1"/>
            <p:nvPr/>
          </p:nvSpPr>
          <p:spPr>
            <a:xfrm>
              <a:off x="5528062" y="4310698"/>
              <a:ext cx="220672" cy="19005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800" i="1" dirty="0" smtClean="0"/>
                <a:t>V</a:t>
              </a:r>
              <a:r>
                <a:rPr lang="en-US" sz="2800" baseline="-25000" dirty="0" smtClean="0"/>
                <a:t>5</a:t>
              </a:r>
              <a:r>
                <a:rPr lang="en-US" sz="2800" i="1" baseline="-25000" dirty="0" smtClean="0"/>
                <a:t> </a:t>
              </a:r>
              <a:endParaRPr lang="en-US" sz="2800" i="1" baseline="-25000" dirty="0"/>
            </a:p>
          </p:txBody>
        </p:sp>
        <p:sp>
          <p:nvSpPr>
            <p:cNvPr id="580" name="TextBox 579"/>
            <p:cNvSpPr txBox="1"/>
            <p:nvPr/>
          </p:nvSpPr>
          <p:spPr>
            <a:xfrm>
              <a:off x="6414794" y="4310698"/>
              <a:ext cx="276737" cy="19005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800" i="1" dirty="0" smtClean="0"/>
                <a:t>V</a:t>
              </a:r>
              <a:r>
                <a:rPr lang="en-US" sz="2800" baseline="-25000" dirty="0" smtClean="0"/>
                <a:t>5</a:t>
              </a:r>
              <a:endParaRPr lang="en-US" sz="2800" baseline="-25000" dirty="0"/>
            </a:p>
          </p:txBody>
        </p:sp>
        <p:sp>
          <p:nvSpPr>
            <p:cNvPr id="581" name="Rectangle 580"/>
            <p:cNvSpPr/>
            <p:nvPr/>
          </p:nvSpPr>
          <p:spPr>
            <a:xfrm>
              <a:off x="6739565" y="6495648"/>
              <a:ext cx="457200" cy="246888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800" i="1" dirty="0" smtClean="0"/>
                <a:t>C</a:t>
              </a:r>
              <a:r>
                <a:rPr lang="en-US" sz="2800" baseline="-25000" dirty="0" smtClean="0"/>
                <a:t>1,2</a:t>
              </a:r>
              <a:endParaRPr lang="en-US" sz="2800" baseline="-25000" dirty="0"/>
            </a:p>
          </p:txBody>
        </p:sp>
        <p:sp>
          <p:nvSpPr>
            <p:cNvPr id="582" name="Rectangle 581"/>
            <p:cNvSpPr/>
            <p:nvPr/>
          </p:nvSpPr>
          <p:spPr>
            <a:xfrm>
              <a:off x="6741089" y="5811030"/>
              <a:ext cx="457200" cy="246888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800" i="1" dirty="0" smtClean="0"/>
                <a:t>C</a:t>
              </a:r>
              <a:r>
                <a:rPr lang="en-US" sz="2800" baseline="-25000" dirty="0" smtClean="0"/>
                <a:t>2,3</a:t>
              </a:r>
              <a:endParaRPr lang="en-US" sz="2800" baseline="-25000" dirty="0"/>
            </a:p>
          </p:txBody>
        </p:sp>
        <p:sp>
          <p:nvSpPr>
            <p:cNvPr id="583" name="Rectangle 582"/>
            <p:cNvSpPr/>
            <p:nvPr/>
          </p:nvSpPr>
          <p:spPr>
            <a:xfrm>
              <a:off x="5823156" y="5811204"/>
              <a:ext cx="457200" cy="246888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800" i="1" dirty="0" smtClean="0"/>
                <a:t>C</a:t>
              </a:r>
              <a:r>
                <a:rPr lang="en-US" sz="2800" baseline="-25000" dirty="0" smtClean="0"/>
                <a:t>1,3</a:t>
              </a:r>
              <a:endParaRPr lang="en-US" sz="2800" baseline="-25000" dirty="0"/>
            </a:p>
          </p:txBody>
        </p:sp>
        <p:cxnSp>
          <p:nvCxnSpPr>
            <p:cNvPr id="592" name="Straight Connector 591"/>
            <p:cNvCxnSpPr>
              <a:stCxn id="583" idx="3"/>
              <a:endCxn id="581" idx="0"/>
            </p:cNvCxnSpPr>
            <p:nvPr/>
          </p:nvCxnSpPr>
          <p:spPr>
            <a:xfrm>
              <a:off x="6280356" y="5934648"/>
              <a:ext cx="687809" cy="561000"/>
            </a:xfrm>
            <a:prstGeom prst="line">
              <a:avLst/>
            </a:prstGeom>
            <a:ln w="12700">
              <a:headEnd type="none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4" name="Straight Connector 593"/>
            <p:cNvCxnSpPr>
              <a:stCxn id="583" idx="3"/>
              <a:endCxn id="582" idx="1"/>
            </p:cNvCxnSpPr>
            <p:nvPr/>
          </p:nvCxnSpPr>
          <p:spPr>
            <a:xfrm flipV="1">
              <a:off x="6280356" y="5934474"/>
              <a:ext cx="460733" cy="174"/>
            </a:xfrm>
            <a:prstGeom prst="line">
              <a:avLst/>
            </a:prstGeom>
            <a:ln w="12700">
              <a:headEnd type="non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5" name="Straight Connector 594"/>
            <p:cNvCxnSpPr>
              <a:stCxn id="582" idx="2"/>
              <a:endCxn id="581" idx="0"/>
            </p:cNvCxnSpPr>
            <p:nvPr/>
          </p:nvCxnSpPr>
          <p:spPr>
            <a:xfrm flipH="1">
              <a:off x="6968165" y="6057918"/>
              <a:ext cx="1524" cy="437730"/>
            </a:xfrm>
            <a:prstGeom prst="line">
              <a:avLst/>
            </a:prstGeom>
            <a:ln w="12700">
              <a:headEnd type="none"/>
              <a:tailEnd type="none" w="med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96" name="Rectangle 595"/>
            <p:cNvSpPr/>
            <p:nvPr/>
          </p:nvSpPr>
          <p:spPr>
            <a:xfrm>
              <a:off x="5823229" y="5125010"/>
              <a:ext cx="457200" cy="246888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800" i="1" dirty="0" smtClean="0"/>
                <a:t>C</a:t>
              </a:r>
              <a:r>
                <a:rPr lang="en-US" sz="2800" baseline="-25000" dirty="0" smtClean="0"/>
                <a:t>3,4</a:t>
              </a:r>
              <a:endParaRPr lang="en-US" sz="2800" baseline="-25000" dirty="0"/>
            </a:p>
          </p:txBody>
        </p:sp>
        <p:sp>
          <p:nvSpPr>
            <p:cNvPr id="600" name="Rectangle 599"/>
            <p:cNvSpPr/>
            <p:nvPr/>
          </p:nvSpPr>
          <p:spPr>
            <a:xfrm>
              <a:off x="4940688" y="5125010"/>
              <a:ext cx="457200" cy="246888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800" i="1" dirty="0" smtClean="0"/>
                <a:t>C</a:t>
              </a:r>
              <a:r>
                <a:rPr lang="en-US" sz="2800" baseline="-25000" dirty="0" smtClean="0"/>
                <a:t>1,4</a:t>
              </a:r>
              <a:endParaRPr lang="en-US" sz="2800" baseline="-25000" dirty="0"/>
            </a:p>
          </p:txBody>
        </p:sp>
        <p:cxnSp>
          <p:nvCxnSpPr>
            <p:cNvPr id="601" name="Straight Connector 600"/>
            <p:cNvCxnSpPr>
              <a:stCxn id="600" idx="3"/>
              <a:endCxn id="583" idx="0"/>
            </p:cNvCxnSpPr>
            <p:nvPr/>
          </p:nvCxnSpPr>
          <p:spPr>
            <a:xfrm>
              <a:off x="5397888" y="5248454"/>
              <a:ext cx="653868" cy="562750"/>
            </a:xfrm>
            <a:prstGeom prst="line">
              <a:avLst/>
            </a:prstGeom>
            <a:ln w="12700">
              <a:headEnd type="none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2" name="Straight Connector 601"/>
            <p:cNvCxnSpPr>
              <a:stCxn id="600" idx="3"/>
              <a:endCxn id="596" idx="1"/>
            </p:cNvCxnSpPr>
            <p:nvPr/>
          </p:nvCxnSpPr>
          <p:spPr>
            <a:xfrm>
              <a:off x="5397888" y="5248454"/>
              <a:ext cx="425341" cy="0"/>
            </a:xfrm>
            <a:prstGeom prst="line">
              <a:avLst/>
            </a:prstGeom>
            <a:ln w="12700">
              <a:headEnd type="non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3" name="Straight Connector 602"/>
            <p:cNvCxnSpPr>
              <a:stCxn id="596" idx="2"/>
              <a:endCxn id="583" idx="0"/>
            </p:cNvCxnSpPr>
            <p:nvPr/>
          </p:nvCxnSpPr>
          <p:spPr>
            <a:xfrm flipH="1">
              <a:off x="6051756" y="5371898"/>
              <a:ext cx="73" cy="439306"/>
            </a:xfrm>
            <a:prstGeom prst="line">
              <a:avLst/>
            </a:prstGeom>
            <a:ln w="12700">
              <a:headEnd type="non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14" name="Rectangle 613"/>
            <p:cNvSpPr/>
            <p:nvPr/>
          </p:nvSpPr>
          <p:spPr>
            <a:xfrm>
              <a:off x="6741089" y="5125010"/>
              <a:ext cx="457200" cy="246888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800" i="1" dirty="0" smtClean="0"/>
                <a:t>C</a:t>
              </a:r>
              <a:r>
                <a:rPr lang="en-US" sz="2800" baseline="-25000" dirty="0" smtClean="0"/>
                <a:t>2,4</a:t>
              </a:r>
              <a:endParaRPr lang="en-US" sz="2800" baseline="-25000" dirty="0"/>
            </a:p>
          </p:txBody>
        </p:sp>
        <p:cxnSp>
          <p:nvCxnSpPr>
            <p:cNvPr id="621" name="Straight Connector 620"/>
            <p:cNvCxnSpPr>
              <a:stCxn id="596" idx="3"/>
              <a:endCxn id="614" idx="1"/>
            </p:cNvCxnSpPr>
            <p:nvPr/>
          </p:nvCxnSpPr>
          <p:spPr>
            <a:xfrm>
              <a:off x="6280429" y="5248454"/>
              <a:ext cx="460660" cy="0"/>
            </a:xfrm>
            <a:prstGeom prst="line">
              <a:avLst/>
            </a:prstGeom>
            <a:ln w="12700">
              <a:headEnd type="non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22" name="Straight Connector 621"/>
            <p:cNvCxnSpPr>
              <a:stCxn id="582" idx="0"/>
              <a:endCxn id="614" idx="2"/>
            </p:cNvCxnSpPr>
            <p:nvPr/>
          </p:nvCxnSpPr>
          <p:spPr>
            <a:xfrm flipV="1">
              <a:off x="6969689" y="5371898"/>
              <a:ext cx="0" cy="439132"/>
            </a:xfrm>
            <a:prstGeom prst="line">
              <a:avLst/>
            </a:prstGeom>
            <a:ln w="12700">
              <a:headEnd type="none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23" name="Rectangle 622"/>
            <p:cNvSpPr/>
            <p:nvPr/>
          </p:nvSpPr>
          <p:spPr>
            <a:xfrm>
              <a:off x="4936358" y="4441858"/>
              <a:ext cx="457200" cy="246888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800" i="1" dirty="0" smtClean="0"/>
                <a:t>C</a:t>
              </a:r>
              <a:r>
                <a:rPr lang="en-US" sz="2800" baseline="-25000" dirty="0" smtClean="0"/>
                <a:t>4,5</a:t>
              </a:r>
              <a:endParaRPr lang="en-US" sz="2800" baseline="-25000" dirty="0"/>
            </a:p>
          </p:txBody>
        </p:sp>
        <p:sp>
          <p:nvSpPr>
            <p:cNvPr id="624" name="Rectangle 623"/>
            <p:cNvSpPr/>
            <p:nvPr/>
          </p:nvSpPr>
          <p:spPr>
            <a:xfrm>
              <a:off x="4052293" y="4442032"/>
              <a:ext cx="457200" cy="246888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800" i="1" dirty="0" smtClean="0"/>
                <a:t>C</a:t>
              </a:r>
              <a:r>
                <a:rPr lang="en-US" sz="2800" baseline="-25000" dirty="0" smtClean="0"/>
                <a:t>1,5</a:t>
              </a:r>
              <a:endParaRPr lang="en-US" sz="2800" baseline="-25000" dirty="0"/>
            </a:p>
          </p:txBody>
        </p:sp>
        <p:sp>
          <p:nvSpPr>
            <p:cNvPr id="625" name="TextBox 624"/>
            <p:cNvSpPr txBox="1"/>
            <p:nvPr/>
          </p:nvSpPr>
          <p:spPr>
            <a:xfrm>
              <a:off x="4623955" y="4764742"/>
              <a:ext cx="226642" cy="19005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800" i="1" dirty="0" smtClean="0"/>
                <a:t>V</a:t>
              </a:r>
              <a:r>
                <a:rPr lang="en-US" sz="2800" baseline="-25000" dirty="0"/>
                <a:t>1</a:t>
              </a:r>
            </a:p>
          </p:txBody>
        </p:sp>
        <p:cxnSp>
          <p:nvCxnSpPr>
            <p:cNvPr id="626" name="Straight Connector 625"/>
            <p:cNvCxnSpPr>
              <a:stCxn id="624" idx="3"/>
              <a:endCxn id="600" idx="0"/>
            </p:cNvCxnSpPr>
            <p:nvPr/>
          </p:nvCxnSpPr>
          <p:spPr>
            <a:xfrm>
              <a:off x="4509493" y="4565476"/>
              <a:ext cx="659795" cy="559534"/>
            </a:xfrm>
            <a:prstGeom prst="line">
              <a:avLst/>
            </a:prstGeom>
            <a:ln w="12700">
              <a:headEnd type="none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27" name="Straight Connector 626"/>
            <p:cNvCxnSpPr>
              <a:stCxn id="623" idx="2"/>
              <a:endCxn id="600" idx="0"/>
            </p:cNvCxnSpPr>
            <p:nvPr/>
          </p:nvCxnSpPr>
          <p:spPr>
            <a:xfrm>
              <a:off x="5164958" y="4688746"/>
              <a:ext cx="4330" cy="436264"/>
            </a:xfrm>
            <a:prstGeom prst="line">
              <a:avLst/>
            </a:prstGeom>
            <a:ln w="12700">
              <a:headEnd type="non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28" name="Rectangle 627"/>
            <p:cNvSpPr/>
            <p:nvPr/>
          </p:nvSpPr>
          <p:spPr>
            <a:xfrm>
              <a:off x="5823156" y="4442885"/>
              <a:ext cx="457200" cy="246888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800" i="1" dirty="0" smtClean="0"/>
                <a:t>C</a:t>
              </a:r>
              <a:r>
                <a:rPr lang="en-US" sz="2800" baseline="-25000" dirty="0" smtClean="0"/>
                <a:t>3,5</a:t>
              </a:r>
              <a:endParaRPr lang="en-US" sz="2800" baseline="-25000" dirty="0"/>
            </a:p>
          </p:txBody>
        </p:sp>
        <p:cxnSp>
          <p:nvCxnSpPr>
            <p:cNvPr id="629" name="Straight Connector 628"/>
            <p:cNvCxnSpPr>
              <a:stCxn id="623" idx="3"/>
              <a:endCxn id="628" idx="1"/>
            </p:cNvCxnSpPr>
            <p:nvPr/>
          </p:nvCxnSpPr>
          <p:spPr>
            <a:xfrm>
              <a:off x="5393558" y="4565302"/>
              <a:ext cx="429598" cy="1027"/>
            </a:xfrm>
            <a:prstGeom prst="line">
              <a:avLst/>
            </a:prstGeom>
            <a:ln w="12700">
              <a:headEnd type="non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40" name="Rectangle 639"/>
            <p:cNvSpPr/>
            <p:nvPr/>
          </p:nvSpPr>
          <p:spPr>
            <a:xfrm>
              <a:off x="6742483" y="4444271"/>
              <a:ext cx="457200" cy="246888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800" i="1" dirty="0" smtClean="0"/>
                <a:t>C</a:t>
              </a:r>
              <a:r>
                <a:rPr lang="en-US" sz="2800" baseline="-25000" dirty="0" smtClean="0"/>
                <a:t>2,5</a:t>
              </a:r>
              <a:endParaRPr lang="en-US" sz="2800" baseline="-25000" dirty="0"/>
            </a:p>
          </p:txBody>
        </p:sp>
        <p:cxnSp>
          <p:nvCxnSpPr>
            <p:cNvPr id="642" name="Straight Connector 641"/>
            <p:cNvCxnSpPr>
              <a:stCxn id="628" idx="3"/>
              <a:endCxn id="640" idx="1"/>
            </p:cNvCxnSpPr>
            <p:nvPr/>
          </p:nvCxnSpPr>
          <p:spPr>
            <a:xfrm>
              <a:off x="6280356" y="4566329"/>
              <a:ext cx="462127" cy="1386"/>
            </a:xfrm>
            <a:prstGeom prst="line">
              <a:avLst/>
            </a:prstGeom>
            <a:ln w="12700">
              <a:headEnd type="non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43" name="Straight Connector 642"/>
            <p:cNvCxnSpPr>
              <a:stCxn id="614" idx="0"/>
              <a:endCxn id="640" idx="2"/>
            </p:cNvCxnSpPr>
            <p:nvPr/>
          </p:nvCxnSpPr>
          <p:spPr>
            <a:xfrm flipV="1">
              <a:off x="6969689" y="4691159"/>
              <a:ext cx="1394" cy="433851"/>
            </a:xfrm>
            <a:prstGeom prst="line">
              <a:avLst/>
            </a:prstGeom>
            <a:ln w="12700">
              <a:headEnd type="none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44" name="Straight Connector 643"/>
            <p:cNvCxnSpPr>
              <a:stCxn id="596" idx="0"/>
              <a:endCxn id="628" idx="2"/>
            </p:cNvCxnSpPr>
            <p:nvPr/>
          </p:nvCxnSpPr>
          <p:spPr>
            <a:xfrm flipH="1" flipV="1">
              <a:off x="6051756" y="4689773"/>
              <a:ext cx="73" cy="435237"/>
            </a:xfrm>
            <a:prstGeom prst="line">
              <a:avLst/>
            </a:prstGeom>
            <a:ln w="12700">
              <a:headEnd type="non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49" name="TextBox 648"/>
            <p:cNvSpPr txBox="1"/>
            <p:nvPr/>
          </p:nvSpPr>
          <p:spPr>
            <a:xfrm>
              <a:off x="5556205" y="5483157"/>
              <a:ext cx="244400" cy="19005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800" i="1" dirty="0" smtClean="0"/>
                <a:t>V</a:t>
              </a:r>
              <a:r>
                <a:rPr lang="en-US" sz="2800" baseline="-25000" dirty="0"/>
                <a:t>1</a:t>
              </a:r>
            </a:p>
          </p:txBody>
        </p:sp>
        <p:sp>
          <p:nvSpPr>
            <p:cNvPr id="650" name="TextBox 649"/>
            <p:cNvSpPr txBox="1"/>
            <p:nvPr/>
          </p:nvSpPr>
          <p:spPr>
            <a:xfrm>
              <a:off x="6473831" y="6181251"/>
              <a:ext cx="250448" cy="19005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800" i="1" dirty="0" smtClean="0"/>
                <a:t>V</a:t>
              </a:r>
              <a:r>
                <a:rPr lang="en-US" sz="2800" baseline="-25000" dirty="0"/>
                <a:t>1</a:t>
              </a:r>
            </a:p>
          </p:txBody>
        </p:sp>
        <p:sp>
          <p:nvSpPr>
            <p:cNvPr id="651" name="TextBox 650"/>
            <p:cNvSpPr txBox="1"/>
            <p:nvPr/>
          </p:nvSpPr>
          <p:spPr>
            <a:xfrm>
              <a:off x="6999807" y="6158391"/>
              <a:ext cx="250448" cy="19005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800" i="1" dirty="0" smtClean="0"/>
                <a:t>V</a:t>
              </a:r>
              <a:r>
                <a:rPr lang="en-US" sz="2800" baseline="-25000" dirty="0"/>
                <a:t>2</a:t>
              </a:r>
            </a:p>
          </p:txBody>
        </p:sp>
        <p:sp>
          <p:nvSpPr>
            <p:cNvPr id="652" name="TextBox 651"/>
            <p:cNvSpPr txBox="1"/>
            <p:nvPr/>
          </p:nvSpPr>
          <p:spPr>
            <a:xfrm>
              <a:off x="6999807" y="5475537"/>
              <a:ext cx="250448" cy="19005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800" i="1" dirty="0" smtClean="0"/>
                <a:t>V</a:t>
              </a:r>
              <a:r>
                <a:rPr lang="en-US" sz="2800" baseline="-25000" dirty="0"/>
                <a:t>2</a:t>
              </a:r>
            </a:p>
          </p:txBody>
        </p:sp>
        <p:sp>
          <p:nvSpPr>
            <p:cNvPr id="653" name="TextBox 652"/>
            <p:cNvSpPr txBox="1"/>
            <p:nvPr/>
          </p:nvSpPr>
          <p:spPr>
            <a:xfrm>
              <a:off x="6999807" y="4779982"/>
              <a:ext cx="250448" cy="19005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800" i="1" dirty="0" smtClean="0"/>
                <a:t>V</a:t>
              </a:r>
              <a:r>
                <a:rPr lang="en-US" sz="2800" baseline="-25000" dirty="0"/>
                <a:t>2</a:t>
              </a:r>
            </a:p>
          </p:txBody>
        </p:sp>
        <p:sp>
          <p:nvSpPr>
            <p:cNvPr id="654" name="TextBox 653"/>
            <p:cNvSpPr txBox="1"/>
            <p:nvPr/>
          </p:nvSpPr>
          <p:spPr>
            <a:xfrm>
              <a:off x="6082742" y="5475537"/>
              <a:ext cx="250448" cy="19005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800" i="1" dirty="0" smtClean="0"/>
                <a:t>V</a:t>
              </a:r>
              <a:r>
                <a:rPr lang="en-US" sz="2800" baseline="-25000" dirty="0"/>
                <a:t>3</a:t>
              </a:r>
            </a:p>
          </p:txBody>
        </p:sp>
        <p:sp>
          <p:nvSpPr>
            <p:cNvPr id="655" name="TextBox 654"/>
            <p:cNvSpPr txBox="1"/>
            <p:nvPr/>
          </p:nvSpPr>
          <p:spPr>
            <a:xfrm>
              <a:off x="6440745" y="5680332"/>
              <a:ext cx="250448" cy="19005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800" i="1" dirty="0" smtClean="0"/>
                <a:t>V</a:t>
              </a:r>
              <a:r>
                <a:rPr lang="en-US" sz="2800" baseline="-25000" dirty="0"/>
                <a:t>3</a:t>
              </a:r>
            </a:p>
          </p:txBody>
        </p:sp>
        <p:sp>
          <p:nvSpPr>
            <p:cNvPr id="668" name="TextBox 667"/>
            <p:cNvSpPr txBox="1"/>
            <p:nvPr/>
          </p:nvSpPr>
          <p:spPr>
            <a:xfrm>
              <a:off x="6440745" y="4998890"/>
              <a:ext cx="250448" cy="19005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800" i="1" dirty="0" smtClean="0"/>
                <a:t>V</a:t>
              </a:r>
              <a:r>
                <a:rPr lang="en-US" sz="2800" baseline="-25000" dirty="0" smtClean="0"/>
                <a:t>4</a:t>
              </a:r>
              <a:endParaRPr lang="en-US" sz="2800" baseline="-25000" dirty="0"/>
            </a:p>
          </p:txBody>
        </p:sp>
        <p:sp>
          <p:nvSpPr>
            <p:cNvPr id="669" name="TextBox 668"/>
            <p:cNvSpPr txBox="1"/>
            <p:nvPr/>
          </p:nvSpPr>
          <p:spPr>
            <a:xfrm>
              <a:off x="6082742" y="4779982"/>
              <a:ext cx="250448" cy="19005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800" i="1" dirty="0" smtClean="0"/>
                <a:t>V</a:t>
              </a:r>
              <a:r>
                <a:rPr lang="en-US" sz="2800" baseline="-25000" dirty="0"/>
                <a:t>3</a:t>
              </a:r>
            </a:p>
          </p:txBody>
        </p:sp>
        <p:sp>
          <p:nvSpPr>
            <p:cNvPr id="670" name="TextBox 669"/>
            <p:cNvSpPr txBox="1"/>
            <p:nvPr/>
          </p:nvSpPr>
          <p:spPr>
            <a:xfrm>
              <a:off x="5518853" y="4998890"/>
              <a:ext cx="250448" cy="19005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800" i="1" dirty="0" smtClean="0"/>
                <a:t>V</a:t>
              </a:r>
              <a:r>
                <a:rPr lang="en-US" sz="2800" baseline="-25000" dirty="0" smtClean="0"/>
                <a:t>4</a:t>
              </a:r>
              <a:endParaRPr lang="en-US" sz="2800" baseline="-25000" dirty="0"/>
            </a:p>
          </p:txBody>
        </p:sp>
        <p:sp>
          <p:nvSpPr>
            <p:cNvPr id="671" name="TextBox 670"/>
            <p:cNvSpPr txBox="1"/>
            <p:nvPr/>
          </p:nvSpPr>
          <p:spPr>
            <a:xfrm>
              <a:off x="5189443" y="4779982"/>
              <a:ext cx="250448" cy="19005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800" i="1" dirty="0" smtClean="0"/>
                <a:t>V</a:t>
              </a:r>
              <a:r>
                <a:rPr lang="en-US" sz="2800" baseline="-25000" dirty="0" smtClean="0"/>
                <a:t>4</a:t>
              </a:r>
              <a:endParaRPr lang="en-US" sz="2800" baseline="-25000" dirty="0"/>
            </a:p>
          </p:txBody>
        </p:sp>
        <p:cxnSp>
          <p:nvCxnSpPr>
            <p:cNvPr id="672" name="Straight Connector 671"/>
            <p:cNvCxnSpPr>
              <a:stCxn id="624" idx="3"/>
              <a:endCxn id="623" idx="1"/>
            </p:cNvCxnSpPr>
            <p:nvPr/>
          </p:nvCxnSpPr>
          <p:spPr>
            <a:xfrm flipV="1">
              <a:off x="4509493" y="4565302"/>
              <a:ext cx="426865" cy="174"/>
            </a:xfrm>
            <a:prstGeom prst="line">
              <a:avLst/>
            </a:prstGeom>
            <a:ln w="12700">
              <a:headEnd type="non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673" name="Picture 672" descr="nsf1.t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930" y="40886515"/>
            <a:ext cx="1913062" cy="1924120"/>
          </a:xfrm>
          <a:prstGeom prst="rect">
            <a:avLst/>
          </a:prstGeom>
        </p:spPr>
      </p:pic>
      <p:pic>
        <p:nvPicPr>
          <p:cNvPr id="674" name="Picture 673" descr="constraint_horizontal.png"/>
          <p:cNvPicPr>
            <a:picLocks noChangeAspect="1"/>
          </p:cNvPicPr>
          <p:nvPr/>
        </p:nvPicPr>
        <p:blipFill>
          <a:blip r:embed="rId5"/>
          <a:srcRect t="10669" b="17184"/>
          <a:stretch>
            <a:fillRect/>
          </a:stretch>
        </p:blipFill>
        <p:spPr>
          <a:xfrm>
            <a:off x="2667000" y="40826719"/>
            <a:ext cx="4127614" cy="1985303"/>
          </a:xfrm>
          <a:prstGeom prst="rect">
            <a:avLst/>
          </a:prstGeom>
        </p:spPr>
      </p:pic>
      <p:sp>
        <p:nvSpPr>
          <p:cNvPr id="675" name="TextBox 674"/>
          <p:cNvSpPr txBox="1"/>
          <p:nvPr/>
        </p:nvSpPr>
        <p:spPr>
          <a:xfrm>
            <a:off x="27346964" y="42410062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October 3</a:t>
            </a:r>
            <a:r>
              <a:rPr lang="en-US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2012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12" name="Group 511"/>
          <p:cNvGrpSpPr/>
          <p:nvPr/>
        </p:nvGrpSpPr>
        <p:grpSpPr>
          <a:xfrm>
            <a:off x="16002000" y="5946449"/>
            <a:ext cx="14173200" cy="2587949"/>
            <a:chOff x="16002000" y="5794051"/>
            <a:chExt cx="14173200" cy="2587949"/>
          </a:xfrm>
        </p:grpSpPr>
        <p:sp>
          <p:nvSpPr>
            <p:cNvPr id="15380" name="Text Box 1222"/>
            <p:cNvSpPr txBox="1">
              <a:spLocks noChangeArrowheads="1"/>
            </p:cNvSpPr>
            <p:nvPr/>
          </p:nvSpPr>
          <p:spPr bwMode="auto">
            <a:xfrm>
              <a:off x="16002000" y="5917571"/>
              <a:ext cx="10853461" cy="2185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just" eaLnBrk="1" hangingPunct="1"/>
              <a:r>
                <a:rPr lang="en-US" sz="3600" b="1" dirty="0">
                  <a:latin typeface="Arial" panose="020B0604020202020204" pitchFamily="34" charset="0"/>
                </a:rPr>
                <a:t>Neighborhood Inverse Consistency (NIC</a:t>
              </a:r>
              <a:r>
                <a:rPr lang="en-US" sz="3600" b="1" dirty="0" smtClean="0">
                  <a:latin typeface="Arial" panose="020B0604020202020204" pitchFamily="34" charset="0"/>
                </a:rPr>
                <a:t>) </a:t>
              </a:r>
              <a:r>
                <a:rPr lang="en-US" sz="3200" dirty="0" smtClean="0">
                  <a:latin typeface="Arial" panose="020B0604020202020204" pitchFamily="34" charset="0"/>
                </a:rPr>
                <a:t>ensures </a:t>
              </a:r>
              <a:r>
                <a:rPr lang="en-US" sz="3200" dirty="0">
                  <a:latin typeface="Arial" panose="020B0604020202020204" pitchFamily="34" charset="0"/>
                </a:rPr>
                <a:t>that every value in the domain of a variable can be extended to a solution in the subproblem induced by the variable and its neighborhood </a:t>
              </a:r>
              <a:r>
                <a:rPr lang="en-US" sz="2800" dirty="0" smtClean="0">
                  <a:solidFill>
                    <a:srgbClr val="3366FF"/>
                  </a:solidFill>
                  <a:latin typeface="Arial" panose="020B0604020202020204" pitchFamily="34" charset="0"/>
                </a:rPr>
                <a:t>[Freuder &amp; </a:t>
              </a:r>
              <a:r>
                <a:rPr lang="en-US" sz="2800" dirty="0" err="1" smtClean="0">
                  <a:solidFill>
                    <a:srgbClr val="3366FF"/>
                  </a:solidFill>
                  <a:latin typeface="Arial" panose="020B0604020202020204" pitchFamily="34" charset="0"/>
                </a:rPr>
                <a:t>Elfe</a:t>
              </a:r>
              <a:r>
                <a:rPr lang="en-US" sz="2800" dirty="0" smtClean="0">
                  <a:solidFill>
                    <a:srgbClr val="3366FF"/>
                  </a:solidFill>
                  <a:latin typeface="Arial" panose="020B0604020202020204" pitchFamily="34" charset="0"/>
                </a:rPr>
                <a:t>, AAAI 1996]</a:t>
              </a:r>
              <a:endParaRPr lang="en-US" sz="2800" dirty="0">
                <a:solidFill>
                  <a:srgbClr val="3366FF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15381" name="Group 180"/>
            <p:cNvGrpSpPr>
              <a:grpSpLocks/>
            </p:cNvGrpSpPr>
            <p:nvPr/>
          </p:nvGrpSpPr>
          <p:grpSpPr bwMode="auto">
            <a:xfrm>
              <a:off x="27033271" y="5794051"/>
              <a:ext cx="3141929" cy="2587949"/>
              <a:chOff x="15030892" y="14455470"/>
              <a:chExt cx="3462213" cy="2852327"/>
            </a:xfrm>
          </p:grpSpPr>
          <p:sp>
            <p:nvSpPr>
              <p:cNvPr id="182" name="Freeform 181"/>
              <p:cNvSpPr/>
              <p:nvPr/>
            </p:nvSpPr>
            <p:spPr>
              <a:xfrm>
                <a:off x="15030892" y="14455470"/>
                <a:ext cx="3462213" cy="2852327"/>
              </a:xfrm>
              <a:custGeom>
                <a:avLst/>
                <a:gdLst>
                  <a:gd name="connsiteX0" fmla="*/ 15635 w 2847787"/>
                  <a:gd name="connsiteY0" fmla="*/ 167269 h 1661532"/>
                  <a:gd name="connsiteX1" fmla="*/ 15635 w 2847787"/>
                  <a:gd name="connsiteY1" fmla="*/ 167269 h 1661532"/>
                  <a:gd name="connsiteX2" fmla="*/ 37937 w 2847787"/>
                  <a:gd name="connsiteY2" fmla="*/ 490654 h 1661532"/>
                  <a:gd name="connsiteX3" fmla="*/ 49089 w 2847787"/>
                  <a:gd name="connsiteY3" fmla="*/ 602166 h 1661532"/>
                  <a:gd name="connsiteX4" fmla="*/ 71391 w 2847787"/>
                  <a:gd name="connsiteY4" fmla="*/ 1059366 h 1661532"/>
                  <a:gd name="connsiteX5" fmla="*/ 82542 w 2847787"/>
                  <a:gd name="connsiteY5" fmla="*/ 1193181 h 1661532"/>
                  <a:gd name="connsiteX6" fmla="*/ 93693 w 2847787"/>
                  <a:gd name="connsiteY6" fmla="*/ 1304693 h 1661532"/>
                  <a:gd name="connsiteX7" fmla="*/ 104845 w 2847787"/>
                  <a:gd name="connsiteY7" fmla="*/ 1505415 h 1661532"/>
                  <a:gd name="connsiteX8" fmla="*/ 115996 w 2847787"/>
                  <a:gd name="connsiteY8" fmla="*/ 1594625 h 1661532"/>
                  <a:gd name="connsiteX9" fmla="*/ 138298 w 2847787"/>
                  <a:gd name="connsiteY9" fmla="*/ 1628078 h 1661532"/>
                  <a:gd name="connsiteX10" fmla="*/ 227508 w 2847787"/>
                  <a:gd name="connsiteY10" fmla="*/ 1661532 h 1661532"/>
                  <a:gd name="connsiteX11" fmla="*/ 695859 w 2847787"/>
                  <a:gd name="connsiteY11" fmla="*/ 1639229 h 1661532"/>
                  <a:gd name="connsiteX12" fmla="*/ 918884 w 2847787"/>
                  <a:gd name="connsiteY12" fmla="*/ 1616927 h 1661532"/>
                  <a:gd name="connsiteX13" fmla="*/ 963489 w 2847787"/>
                  <a:gd name="connsiteY13" fmla="*/ 1594625 h 1661532"/>
                  <a:gd name="connsiteX14" fmla="*/ 996942 w 2847787"/>
                  <a:gd name="connsiteY14" fmla="*/ 1561171 h 1661532"/>
                  <a:gd name="connsiteX15" fmla="*/ 1164210 w 2847787"/>
                  <a:gd name="connsiteY15" fmla="*/ 1527717 h 1661532"/>
                  <a:gd name="connsiteX16" fmla="*/ 1253420 w 2847787"/>
                  <a:gd name="connsiteY16" fmla="*/ 1483112 h 1661532"/>
                  <a:gd name="connsiteX17" fmla="*/ 1264571 w 2847787"/>
                  <a:gd name="connsiteY17" fmla="*/ 1449659 h 1661532"/>
                  <a:gd name="connsiteX18" fmla="*/ 1320328 w 2847787"/>
                  <a:gd name="connsiteY18" fmla="*/ 1393903 h 1661532"/>
                  <a:gd name="connsiteX19" fmla="*/ 1353781 w 2847787"/>
                  <a:gd name="connsiteY19" fmla="*/ 1360449 h 1661532"/>
                  <a:gd name="connsiteX20" fmla="*/ 1387235 w 2847787"/>
                  <a:gd name="connsiteY20" fmla="*/ 1326995 h 1661532"/>
                  <a:gd name="connsiteX21" fmla="*/ 1409537 w 2847787"/>
                  <a:gd name="connsiteY21" fmla="*/ 1293542 h 1661532"/>
                  <a:gd name="connsiteX22" fmla="*/ 1476445 w 2847787"/>
                  <a:gd name="connsiteY22" fmla="*/ 1226634 h 1661532"/>
                  <a:gd name="connsiteX23" fmla="*/ 1498747 w 2847787"/>
                  <a:gd name="connsiteY23" fmla="*/ 1182029 h 1661532"/>
                  <a:gd name="connsiteX24" fmla="*/ 1521050 w 2847787"/>
                  <a:gd name="connsiteY24" fmla="*/ 1159727 h 1661532"/>
                  <a:gd name="connsiteX25" fmla="*/ 1543352 w 2847787"/>
                  <a:gd name="connsiteY25" fmla="*/ 1126273 h 1661532"/>
                  <a:gd name="connsiteX26" fmla="*/ 1576806 w 2847787"/>
                  <a:gd name="connsiteY26" fmla="*/ 1081669 h 1661532"/>
                  <a:gd name="connsiteX27" fmla="*/ 1610259 w 2847787"/>
                  <a:gd name="connsiteY27" fmla="*/ 1025912 h 1661532"/>
                  <a:gd name="connsiteX28" fmla="*/ 1621410 w 2847787"/>
                  <a:gd name="connsiteY28" fmla="*/ 992459 h 1661532"/>
                  <a:gd name="connsiteX29" fmla="*/ 1654864 w 2847787"/>
                  <a:gd name="connsiteY29" fmla="*/ 959005 h 1661532"/>
                  <a:gd name="connsiteX30" fmla="*/ 1744074 w 2847787"/>
                  <a:gd name="connsiteY30" fmla="*/ 858644 h 1661532"/>
                  <a:gd name="connsiteX31" fmla="*/ 1777528 w 2847787"/>
                  <a:gd name="connsiteY31" fmla="*/ 847493 h 1661532"/>
                  <a:gd name="connsiteX32" fmla="*/ 1844435 w 2847787"/>
                  <a:gd name="connsiteY32" fmla="*/ 791737 h 1661532"/>
                  <a:gd name="connsiteX33" fmla="*/ 1877889 w 2847787"/>
                  <a:gd name="connsiteY33" fmla="*/ 780586 h 1661532"/>
                  <a:gd name="connsiteX34" fmla="*/ 1944796 w 2847787"/>
                  <a:gd name="connsiteY34" fmla="*/ 735981 h 1661532"/>
                  <a:gd name="connsiteX35" fmla="*/ 1978250 w 2847787"/>
                  <a:gd name="connsiteY35" fmla="*/ 702527 h 1661532"/>
                  <a:gd name="connsiteX36" fmla="*/ 2045157 w 2847787"/>
                  <a:gd name="connsiteY36" fmla="*/ 657922 h 1661532"/>
                  <a:gd name="connsiteX37" fmla="*/ 2100913 w 2847787"/>
                  <a:gd name="connsiteY37" fmla="*/ 613317 h 1661532"/>
                  <a:gd name="connsiteX38" fmla="*/ 2134367 w 2847787"/>
                  <a:gd name="connsiteY38" fmla="*/ 602166 h 1661532"/>
                  <a:gd name="connsiteX39" fmla="*/ 2190123 w 2847787"/>
                  <a:gd name="connsiteY39" fmla="*/ 579864 h 1661532"/>
                  <a:gd name="connsiteX40" fmla="*/ 2312786 w 2847787"/>
                  <a:gd name="connsiteY40" fmla="*/ 557561 h 1661532"/>
                  <a:gd name="connsiteX41" fmla="*/ 2390845 w 2847787"/>
                  <a:gd name="connsiteY41" fmla="*/ 535259 h 1661532"/>
                  <a:gd name="connsiteX42" fmla="*/ 2535810 w 2847787"/>
                  <a:gd name="connsiteY42" fmla="*/ 501805 h 1661532"/>
                  <a:gd name="connsiteX43" fmla="*/ 2647323 w 2847787"/>
                  <a:gd name="connsiteY43" fmla="*/ 479503 h 1661532"/>
                  <a:gd name="connsiteX44" fmla="*/ 2691928 w 2847787"/>
                  <a:gd name="connsiteY44" fmla="*/ 446049 h 1661532"/>
                  <a:gd name="connsiteX45" fmla="*/ 2736532 w 2847787"/>
                  <a:gd name="connsiteY45" fmla="*/ 423747 h 1661532"/>
                  <a:gd name="connsiteX46" fmla="*/ 2803440 w 2847787"/>
                  <a:gd name="connsiteY46" fmla="*/ 356839 h 1661532"/>
                  <a:gd name="connsiteX47" fmla="*/ 2814591 w 2847787"/>
                  <a:gd name="connsiteY47" fmla="*/ 323386 h 1661532"/>
                  <a:gd name="connsiteX48" fmla="*/ 2825742 w 2847787"/>
                  <a:gd name="connsiteY48" fmla="*/ 200722 h 1661532"/>
                  <a:gd name="connsiteX49" fmla="*/ 2781137 w 2847787"/>
                  <a:gd name="connsiteY49" fmla="*/ 178420 h 1661532"/>
                  <a:gd name="connsiteX50" fmla="*/ 2680776 w 2847787"/>
                  <a:gd name="connsiteY50" fmla="*/ 144966 h 1661532"/>
                  <a:gd name="connsiteX51" fmla="*/ 2468903 w 2847787"/>
                  <a:gd name="connsiteY51" fmla="*/ 111512 h 1661532"/>
                  <a:gd name="connsiteX52" fmla="*/ 2234728 w 2847787"/>
                  <a:gd name="connsiteY52" fmla="*/ 78059 h 1661532"/>
                  <a:gd name="connsiteX53" fmla="*/ 2034006 w 2847787"/>
                  <a:gd name="connsiteY53" fmla="*/ 55756 h 1661532"/>
                  <a:gd name="connsiteX54" fmla="*/ 1944796 w 2847787"/>
                  <a:gd name="connsiteY54" fmla="*/ 44605 h 1661532"/>
                  <a:gd name="connsiteX55" fmla="*/ 1688318 w 2847787"/>
                  <a:gd name="connsiteY55" fmla="*/ 22303 h 1661532"/>
                  <a:gd name="connsiteX56" fmla="*/ 1610259 w 2847787"/>
                  <a:gd name="connsiteY56" fmla="*/ 11151 h 1661532"/>
                  <a:gd name="connsiteX57" fmla="*/ 1521050 w 2847787"/>
                  <a:gd name="connsiteY57" fmla="*/ 0 h 1661532"/>
                  <a:gd name="connsiteX58" fmla="*/ 227508 w 2847787"/>
                  <a:gd name="connsiteY58" fmla="*/ 11151 h 1661532"/>
                  <a:gd name="connsiteX59" fmla="*/ 4484 w 2847787"/>
                  <a:gd name="connsiteY59" fmla="*/ 55756 h 1661532"/>
                  <a:gd name="connsiteX60" fmla="*/ 15635 w 2847787"/>
                  <a:gd name="connsiteY60" fmla="*/ 167269 h 1661532"/>
                  <a:gd name="connsiteX0" fmla="*/ 15635 w 2847787"/>
                  <a:gd name="connsiteY0" fmla="*/ 178420 h 1672683"/>
                  <a:gd name="connsiteX1" fmla="*/ 15635 w 2847787"/>
                  <a:gd name="connsiteY1" fmla="*/ 178420 h 1672683"/>
                  <a:gd name="connsiteX2" fmla="*/ 37937 w 2847787"/>
                  <a:gd name="connsiteY2" fmla="*/ 501805 h 1672683"/>
                  <a:gd name="connsiteX3" fmla="*/ 49089 w 2847787"/>
                  <a:gd name="connsiteY3" fmla="*/ 613317 h 1672683"/>
                  <a:gd name="connsiteX4" fmla="*/ 71391 w 2847787"/>
                  <a:gd name="connsiteY4" fmla="*/ 1070517 h 1672683"/>
                  <a:gd name="connsiteX5" fmla="*/ 82542 w 2847787"/>
                  <a:gd name="connsiteY5" fmla="*/ 1204332 h 1672683"/>
                  <a:gd name="connsiteX6" fmla="*/ 93693 w 2847787"/>
                  <a:gd name="connsiteY6" fmla="*/ 1315844 h 1672683"/>
                  <a:gd name="connsiteX7" fmla="*/ 104845 w 2847787"/>
                  <a:gd name="connsiteY7" fmla="*/ 1516566 h 1672683"/>
                  <a:gd name="connsiteX8" fmla="*/ 115996 w 2847787"/>
                  <a:gd name="connsiteY8" fmla="*/ 1605776 h 1672683"/>
                  <a:gd name="connsiteX9" fmla="*/ 138298 w 2847787"/>
                  <a:gd name="connsiteY9" fmla="*/ 1639229 h 1672683"/>
                  <a:gd name="connsiteX10" fmla="*/ 227508 w 2847787"/>
                  <a:gd name="connsiteY10" fmla="*/ 1672683 h 1672683"/>
                  <a:gd name="connsiteX11" fmla="*/ 695859 w 2847787"/>
                  <a:gd name="connsiteY11" fmla="*/ 1650380 h 1672683"/>
                  <a:gd name="connsiteX12" fmla="*/ 918884 w 2847787"/>
                  <a:gd name="connsiteY12" fmla="*/ 1628078 h 1672683"/>
                  <a:gd name="connsiteX13" fmla="*/ 963489 w 2847787"/>
                  <a:gd name="connsiteY13" fmla="*/ 1605776 h 1672683"/>
                  <a:gd name="connsiteX14" fmla="*/ 996942 w 2847787"/>
                  <a:gd name="connsiteY14" fmla="*/ 1572322 h 1672683"/>
                  <a:gd name="connsiteX15" fmla="*/ 1164210 w 2847787"/>
                  <a:gd name="connsiteY15" fmla="*/ 1538868 h 1672683"/>
                  <a:gd name="connsiteX16" fmla="*/ 1253420 w 2847787"/>
                  <a:gd name="connsiteY16" fmla="*/ 1494263 h 1672683"/>
                  <a:gd name="connsiteX17" fmla="*/ 1264571 w 2847787"/>
                  <a:gd name="connsiteY17" fmla="*/ 1460810 h 1672683"/>
                  <a:gd name="connsiteX18" fmla="*/ 1320328 w 2847787"/>
                  <a:gd name="connsiteY18" fmla="*/ 1405054 h 1672683"/>
                  <a:gd name="connsiteX19" fmla="*/ 1353781 w 2847787"/>
                  <a:gd name="connsiteY19" fmla="*/ 1371600 h 1672683"/>
                  <a:gd name="connsiteX20" fmla="*/ 1387235 w 2847787"/>
                  <a:gd name="connsiteY20" fmla="*/ 1338146 h 1672683"/>
                  <a:gd name="connsiteX21" fmla="*/ 1409537 w 2847787"/>
                  <a:gd name="connsiteY21" fmla="*/ 1304693 h 1672683"/>
                  <a:gd name="connsiteX22" fmla="*/ 1476445 w 2847787"/>
                  <a:gd name="connsiteY22" fmla="*/ 1237785 h 1672683"/>
                  <a:gd name="connsiteX23" fmla="*/ 1498747 w 2847787"/>
                  <a:gd name="connsiteY23" fmla="*/ 1193180 h 1672683"/>
                  <a:gd name="connsiteX24" fmla="*/ 1521050 w 2847787"/>
                  <a:gd name="connsiteY24" fmla="*/ 1170878 h 1672683"/>
                  <a:gd name="connsiteX25" fmla="*/ 1543352 w 2847787"/>
                  <a:gd name="connsiteY25" fmla="*/ 1137424 h 1672683"/>
                  <a:gd name="connsiteX26" fmla="*/ 1576806 w 2847787"/>
                  <a:gd name="connsiteY26" fmla="*/ 1092820 h 1672683"/>
                  <a:gd name="connsiteX27" fmla="*/ 1610259 w 2847787"/>
                  <a:gd name="connsiteY27" fmla="*/ 1037063 h 1672683"/>
                  <a:gd name="connsiteX28" fmla="*/ 1621410 w 2847787"/>
                  <a:gd name="connsiteY28" fmla="*/ 1003610 h 1672683"/>
                  <a:gd name="connsiteX29" fmla="*/ 1654864 w 2847787"/>
                  <a:gd name="connsiteY29" fmla="*/ 970156 h 1672683"/>
                  <a:gd name="connsiteX30" fmla="*/ 1744074 w 2847787"/>
                  <a:gd name="connsiteY30" fmla="*/ 869795 h 1672683"/>
                  <a:gd name="connsiteX31" fmla="*/ 1777528 w 2847787"/>
                  <a:gd name="connsiteY31" fmla="*/ 858644 h 1672683"/>
                  <a:gd name="connsiteX32" fmla="*/ 1844435 w 2847787"/>
                  <a:gd name="connsiteY32" fmla="*/ 802888 h 1672683"/>
                  <a:gd name="connsiteX33" fmla="*/ 1877889 w 2847787"/>
                  <a:gd name="connsiteY33" fmla="*/ 791737 h 1672683"/>
                  <a:gd name="connsiteX34" fmla="*/ 1944796 w 2847787"/>
                  <a:gd name="connsiteY34" fmla="*/ 747132 h 1672683"/>
                  <a:gd name="connsiteX35" fmla="*/ 1978250 w 2847787"/>
                  <a:gd name="connsiteY35" fmla="*/ 713678 h 1672683"/>
                  <a:gd name="connsiteX36" fmla="*/ 2045157 w 2847787"/>
                  <a:gd name="connsiteY36" fmla="*/ 669073 h 1672683"/>
                  <a:gd name="connsiteX37" fmla="*/ 2100913 w 2847787"/>
                  <a:gd name="connsiteY37" fmla="*/ 624468 h 1672683"/>
                  <a:gd name="connsiteX38" fmla="*/ 2134367 w 2847787"/>
                  <a:gd name="connsiteY38" fmla="*/ 613317 h 1672683"/>
                  <a:gd name="connsiteX39" fmla="*/ 2190123 w 2847787"/>
                  <a:gd name="connsiteY39" fmla="*/ 591015 h 1672683"/>
                  <a:gd name="connsiteX40" fmla="*/ 2312786 w 2847787"/>
                  <a:gd name="connsiteY40" fmla="*/ 568712 h 1672683"/>
                  <a:gd name="connsiteX41" fmla="*/ 2390845 w 2847787"/>
                  <a:gd name="connsiteY41" fmla="*/ 546410 h 1672683"/>
                  <a:gd name="connsiteX42" fmla="*/ 2535810 w 2847787"/>
                  <a:gd name="connsiteY42" fmla="*/ 512956 h 1672683"/>
                  <a:gd name="connsiteX43" fmla="*/ 2647323 w 2847787"/>
                  <a:gd name="connsiteY43" fmla="*/ 490654 h 1672683"/>
                  <a:gd name="connsiteX44" fmla="*/ 2691928 w 2847787"/>
                  <a:gd name="connsiteY44" fmla="*/ 457200 h 1672683"/>
                  <a:gd name="connsiteX45" fmla="*/ 2736532 w 2847787"/>
                  <a:gd name="connsiteY45" fmla="*/ 434898 h 1672683"/>
                  <a:gd name="connsiteX46" fmla="*/ 2803440 w 2847787"/>
                  <a:gd name="connsiteY46" fmla="*/ 367990 h 1672683"/>
                  <a:gd name="connsiteX47" fmla="*/ 2814591 w 2847787"/>
                  <a:gd name="connsiteY47" fmla="*/ 334537 h 1672683"/>
                  <a:gd name="connsiteX48" fmla="*/ 2825742 w 2847787"/>
                  <a:gd name="connsiteY48" fmla="*/ 211873 h 1672683"/>
                  <a:gd name="connsiteX49" fmla="*/ 2781137 w 2847787"/>
                  <a:gd name="connsiteY49" fmla="*/ 189571 h 1672683"/>
                  <a:gd name="connsiteX50" fmla="*/ 2680776 w 2847787"/>
                  <a:gd name="connsiteY50" fmla="*/ 156117 h 1672683"/>
                  <a:gd name="connsiteX51" fmla="*/ 2468903 w 2847787"/>
                  <a:gd name="connsiteY51" fmla="*/ 122663 h 1672683"/>
                  <a:gd name="connsiteX52" fmla="*/ 2234728 w 2847787"/>
                  <a:gd name="connsiteY52" fmla="*/ 89210 h 1672683"/>
                  <a:gd name="connsiteX53" fmla="*/ 2034006 w 2847787"/>
                  <a:gd name="connsiteY53" fmla="*/ 66907 h 1672683"/>
                  <a:gd name="connsiteX54" fmla="*/ 1944796 w 2847787"/>
                  <a:gd name="connsiteY54" fmla="*/ 55756 h 1672683"/>
                  <a:gd name="connsiteX55" fmla="*/ 1688318 w 2847787"/>
                  <a:gd name="connsiteY55" fmla="*/ 33454 h 1672683"/>
                  <a:gd name="connsiteX56" fmla="*/ 2602717 w 2847787"/>
                  <a:gd name="connsiteY56" fmla="*/ 0 h 1672683"/>
                  <a:gd name="connsiteX57" fmla="*/ 1521050 w 2847787"/>
                  <a:gd name="connsiteY57" fmla="*/ 11151 h 1672683"/>
                  <a:gd name="connsiteX58" fmla="*/ 227508 w 2847787"/>
                  <a:gd name="connsiteY58" fmla="*/ 22302 h 1672683"/>
                  <a:gd name="connsiteX59" fmla="*/ 4484 w 2847787"/>
                  <a:gd name="connsiteY59" fmla="*/ 66907 h 1672683"/>
                  <a:gd name="connsiteX60" fmla="*/ 15635 w 2847787"/>
                  <a:gd name="connsiteY60" fmla="*/ 178420 h 1672683"/>
                  <a:gd name="connsiteX0" fmla="*/ 15635 w 2847787"/>
                  <a:gd name="connsiteY0" fmla="*/ 167269 h 1661532"/>
                  <a:gd name="connsiteX1" fmla="*/ 15635 w 2847787"/>
                  <a:gd name="connsiteY1" fmla="*/ 167269 h 1661532"/>
                  <a:gd name="connsiteX2" fmla="*/ 37937 w 2847787"/>
                  <a:gd name="connsiteY2" fmla="*/ 490654 h 1661532"/>
                  <a:gd name="connsiteX3" fmla="*/ 49089 w 2847787"/>
                  <a:gd name="connsiteY3" fmla="*/ 602166 h 1661532"/>
                  <a:gd name="connsiteX4" fmla="*/ 71391 w 2847787"/>
                  <a:gd name="connsiteY4" fmla="*/ 1059366 h 1661532"/>
                  <a:gd name="connsiteX5" fmla="*/ 82542 w 2847787"/>
                  <a:gd name="connsiteY5" fmla="*/ 1193181 h 1661532"/>
                  <a:gd name="connsiteX6" fmla="*/ 93693 w 2847787"/>
                  <a:gd name="connsiteY6" fmla="*/ 1304693 h 1661532"/>
                  <a:gd name="connsiteX7" fmla="*/ 104845 w 2847787"/>
                  <a:gd name="connsiteY7" fmla="*/ 1505415 h 1661532"/>
                  <a:gd name="connsiteX8" fmla="*/ 115996 w 2847787"/>
                  <a:gd name="connsiteY8" fmla="*/ 1594625 h 1661532"/>
                  <a:gd name="connsiteX9" fmla="*/ 138298 w 2847787"/>
                  <a:gd name="connsiteY9" fmla="*/ 1628078 h 1661532"/>
                  <a:gd name="connsiteX10" fmla="*/ 227508 w 2847787"/>
                  <a:gd name="connsiteY10" fmla="*/ 1661532 h 1661532"/>
                  <a:gd name="connsiteX11" fmla="*/ 695859 w 2847787"/>
                  <a:gd name="connsiteY11" fmla="*/ 1639229 h 1661532"/>
                  <a:gd name="connsiteX12" fmla="*/ 918884 w 2847787"/>
                  <a:gd name="connsiteY12" fmla="*/ 1616927 h 1661532"/>
                  <a:gd name="connsiteX13" fmla="*/ 963489 w 2847787"/>
                  <a:gd name="connsiteY13" fmla="*/ 1594625 h 1661532"/>
                  <a:gd name="connsiteX14" fmla="*/ 996942 w 2847787"/>
                  <a:gd name="connsiteY14" fmla="*/ 1561171 h 1661532"/>
                  <a:gd name="connsiteX15" fmla="*/ 1164210 w 2847787"/>
                  <a:gd name="connsiteY15" fmla="*/ 1527717 h 1661532"/>
                  <a:gd name="connsiteX16" fmla="*/ 1253420 w 2847787"/>
                  <a:gd name="connsiteY16" fmla="*/ 1483112 h 1661532"/>
                  <a:gd name="connsiteX17" fmla="*/ 1264571 w 2847787"/>
                  <a:gd name="connsiteY17" fmla="*/ 1449659 h 1661532"/>
                  <a:gd name="connsiteX18" fmla="*/ 1320328 w 2847787"/>
                  <a:gd name="connsiteY18" fmla="*/ 1393903 h 1661532"/>
                  <a:gd name="connsiteX19" fmla="*/ 1353781 w 2847787"/>
                  <a:gd name="connsiteY19" fmla="*/ 1360449 h 1661532"/>
                  <a:gd name="connsiteX20" fmla="*/ 1387235 w 2847787"/>
                  <a:gd name="connsiteY20" fmla="*/ 1326995 h 1661532"/>
                  <a:gd name="connsiteX21" fmla="*/ 1409537 w 2847787"/>
                  <a:gd name="connsiteY21" fmla="*/ 1293542 h 1661532"/>
                  <a:gd name="connsiteX22" fmla="*/ 1476445 w 2847787"/>
                  <a:gd name="connsiteY22" fmla="*/ 1226634 h 1661532"/>
                  <a:gd name="connsiteX23" fmla="*/ 1498747 w 2847787"/>
                  <a:gd name="connsiteY23" fmla="*/ 1182029 h 1661532"/>
                  <a:gd name="connsiteX24" fmla="*/ 1521050 w 2847787"/>
                  <a:gd name="connsiteY24" fmla="*/ 1159727 h 1661532"/>
                  <a:gd name="connsiteX25" fmla="*/ 1543352 w 2847787"/>
                  <a:gd name="connsiteY25" fmla="*/ 1126273 h 1661532"/>
                  <a:gd name="connsiteX26" fmla="*/ 1576806 w 2847787"/>
                  <a:gd name="connsiteY26" fmla="*/ 1081669 h 1661532"/>
                  <a:gd name="connsiteX27" fmla="*/ 1610259 w 2847787"/>
                  <a:gd name="connsiteY27" fmla="*/ 1025912 h 1661532"/>
                  <a:gd name="connsiteX28" fmla="*/ 1621410 w 2847787"/>
                  <a:gd name="connsiteY28" fmla="*/ 992459 h 1661532"/>
                  <a:gd name="connsiteX29" fmla="*/ 1654864 w 2847787"/>
                  <a:gd name="connsiteY29" fmla="*/ 959005 h 1661532"/>
                  <a:gd name="connsiteX30" fmla="*/ 1744074 w 2847787"/>
                  <a:gd name="connsiteY30" fmla="*/ 858644 h 1661532"/>
                  <a:gd name="connsiteX31" fmla="*/ 1777528 w 2847787"/>
                  <a:gd name="connsiteY31" fmla="*/ 847493 h 1661532"/>
                  <a:gd name="connsiteX32" fmla="*/ 1844435 w 2847787"/>
                  <a:gd name="connsiteY32" fmla="*/ 791737 h 1661532"/>
                  <a:gd name="connsiteX33" fmla="*/ 1877889 w 2847787"/>
                  <a:gd name="connsiteY33" fmla="*/ 780586 h 1661532"/>
                  <a:gd name="connsiteX34" fmla="*/ 1944796 w 2847787"/>
                  <a:gd name="connsiteY34" fmla="*/ 735981 h 1661532"/>
                  <a:gd name="connsiteX35" fmla="*/ 1978250 w 2847787"/>
                  <a:gd name="connsiteY35" fmla="*/ 702527 h 1661532"/>
                  <a:gd name="connsiteX36" fmla="*/ 2045157 w 2847787"/>
                  <a:gd name="connsiteY36" fmla="*/ 657922 h 1661532"/>
                  <a:gd name="connsiteX37" fmla="*/ 2100913 w 2847787"/>
                  <a:gd name="connsiteY37" fmla="*/ 613317 h 1661532"/>
                  <a:gd name="connsiteX38" fmla="*/ 2134367 w 2847787"/>
                  <a:gd name="connsiteY38" fmla="*/ 602166 h 1661532"/>
                  <a:gd name="connsiteX39" fmla="*/ 2190123 w 2847787"/>
                  <a:gd name="connsiteY39" fmla="*/ 579864 h 1661532"/>
                  <a:gd name="connsiteX40" fmla="*/ 2312786 w 2847787"/>
                  <a:gd name="connsiteY40" fmla="*/ 557561 h 1661532"/>
                  <a:gd name="connsiteX41" fmla="*/ 2390845 w 2847787"/>
                  <a:gd name="connsiteY41" fmla="*/ 535259 h 1661532"/>
                  <a:gd name="connsiteX42" fmla="*/ 2535810 w 2847787"/>
                  <a:gd name="connsiteY42" fmla="*/ 501805 h 1661532"/>
                  <a:gd name="connsiteX43" fmla="*/ 2647323 w 2847787"/>
                  <a:gd name="connsiteY43" fmla="*/ 479503 h 1661532"/>
                  <a:gd name="connsiteX44" fmla="*/ 2691928 w 2847787"/>
                  <a:gd name="connsiteY44" fmla="*/ 446049 h 1661532"/>
                  <a:gd name="connsiteX45" fmla="*/ 2736532 w 2847787"/>
                  <a:gd name="connsiteY45" fmla="*/ 423747 h 1661532"/>
                  <a:gd name="connsiteX46" fmla="*/ 2803440 w 2847787"/>
                  <a:gd name="connsiteY46" fmla="*/ 356839 h 1661532"/>
                  <a:gd name="connsiteX47" fmla="*/ 2814591 w 2847787"/>
                  <a:gd name="connsiteY47" fmla="*/ 323386 h 1661532"/>
                  <a:gd name="connsiteX48" fmla="*/ 2825742 w 2847787"/>
                  <a:gd name="connsiteY48" fmla="*/ 200722 h 1661532"/>
                  <a:gd name="connsiteX49" fmla="*/ 2781137 w 2847787"/>
                  <a:gd name="connsiteY49" fmla="*/ 178420 h 1661532"/>
                  <a:gd name="connsiteX50" fmla="*/ 2680776 w 2847787"/>
                  <a:gd name="connsiteY50" fmla="*/ 144966 h 1661532"/>
                  <a:gd name="connsiteX51" fmla="*/ 2468903 w 2847787"/>
                  <a:gd name="connsiteY51" fmla="*/ 111512 h 1661532"/>
                  <a:gd name="connsiteX52" fmla="*/ 2234728 w 2847787"/>
                  <a:gd name="connsiteY52" fmla="*/ 78059 h 1661532"/>
                  <a:gd name="connsiteX53" fmla="*/ 2034006 w 2847787"/>
                  <a:gd name="connsiteY53" fmla="*/ 55756 h 1661532"/>
                  <a:gd name="connsiteX54" fmla="*/ 1944796 w 2847787"/>
                  <a:gd name="connsiteY54" fmla="*/ 44605 h 1661532"/>
                  <a:gd name="connsiteX55" fmla="*/ 1688318 w 2847787"/>
                  <a:gd name="connsiteY55" fmla="*/ 22303 h 1661532"/>
                  <a:gd name="connsiteX56" fmla="*/ 1521050 w 2847787"/>
                  <a:gd name="connsiteY56" fmla="*/ 0 h 1661532"/>
                  <a:gd name="connsiteX57" fmla="*/ 227508 w 2847787"/>
                  <a:gd name="connsiteY57" fmla="*/ 11151 h 1661532"/>
                  <a:gd name="connsiteX58" fmla="*/ 4484 w 2847787"/>
                  <a:gd name="connsiteY58" fmla="*/ 55756 h 1661532"/>
                  <a:gd name="connsiteX59" fmla="*/ 15635 w 2847787"/>
                  <a:gd name="connsiteY59" fmla="*/ 167269 h 1661532"/>
                  <a:gd name="connsiteX0" fmla="*/ 15635 w 2847787"/>
                  <a:gd name="connsiteY0" fmla="*/ 167269 h 1661532"/>
                  <a:gd name="connsiteX1" fmla="*/ 15635 w 2847787"/>
                  <a:gd name="connsiteY1" fmla="*/ 167269 h 1661532"/>
                  <a:gd name="connsiteX2" fmla="*/ 37937 w 2847787"/>
                  <a:gd name="connsiteY2" fmla="*/ 490654 h 1661532"/>
                  <a:gd name="connsiteX3" fmla="*/ 49089 w 2847787"/>
                  <a:gd name="connsiteY3" fmla="*/ 602166 h 1661532"/>
                  <a:gd name="connsiteX4" fmla="*/ 71391 w 2847787"/>
                  <a:gd name="connsiteY4" fmla="*/ 1059366 h 1661532"/>
                  <a:gd name="connsiteX5" fmla="*/ 82542 w 2847787"/>
                  <a:gd name="connsiteY5" fmla="*/ 1193181 h 1661532"/>
                  <a:gd name="connsiteX6" fmla="*/ 93693 w 2847787"/>
                  <a:gd name="connsiteY6" fmla="*/ 1304693 h 1661532"/>
                  <a:gd name="connsiteX7" fmla="*/ 104845 w 2847787"/>
                  <a:gd name="connsiteY7" fmla="*/ 1505415 h 1661532"/>
                  <a:gd name="connsiteX8" fmla="*/ 115996 w 2847787"/>
                  <a:gd name="connsiteY8" fmla="*/ 1594625 h 1661532"/>
                  <a:gd name="connsiteX9" fmla="*/ 138298 w 2847787"/>
                  <a:gd name="connsiteY9" fmla="*/ 1628078 h 1661532"/>
                  <a:gd name="connsiteX10" fmla="*/ 227508 w 2847787"/>
                  <a:gd name="connsiteY10" fmla="*/ 1661532 h 1661532"/>
                  <a:gd name="connsiteX11" fmla="*/ 695859 w 2847787"/>
                  <a:gd name="connsiteY11" fmla="*/ 1639229 h 1661532"/>
                  <a:gd name="connsiteX12" fmla="*/ 918884 w 2847787"/>
                  <a:gd name="connsiteY12" fmla="*/ 1616927 h 1661532"/>
                  <a:gd name="connsiteX13" fmla="*/ 963489 w 2847787"/>
                  <a:gd name="connsiteY13" fmla="*/ 1594625 h 1661532"/>
                  <a:gd name="connsiteX14" fmla="*/ 996942 w 2847787"/>
                  <a:gd name="connsiteY14" fmla="*/ 1561171 h 1661532"/>
                  <a:gd name="connsiteX15" fmla="*/ 1164210 w 2847787"/>
                  <a:gd name="connsiteY15" fmla="*/ 1527717 h 1661532"/>
                  <a:gd name="connsiteX16" fmla="*/ 1253420 w 2847787"/>
                  <a:gd name="connsiteY16" fmla="*/ 1483112 h 1661532"/>
                  <a:gd name="connsiteX17" fmla="*/ 1264571 w 2847787"/>
                  <a:gd name="connsiteY17" fmla="*/ 1449659 h 1661532"/>
                  <a:gd name="connsiteX18" fmla="*/ 1320328 w 2847787"/>
                  <a:gd name="connsiteY18" fmla="*/ 1393903 h 1661532"/>
                  <a:gd name="connsiteX19" fmla="*/ 1353781 w 2847787"/>
                  <a:gd name="connsiteY19" fmla="*/ 1360449 h 1661532"/>
                  <a:gd name="connsiteX20" fmla="*/ 1387235 w 2847787"/>
                  <a:gd name="connsiteY20" fmla="*/ 1326995 h 1661532"/>
                  <a:gd name="connsiteX21" fmla="*/ 1409537 w 2847787"/>
                  <a:gd name="connsiteY21" fmla="*/ 1293542 h 1661532"/>
                  <a:gd name="connsiteX22" fmla="*/ 1476445 w 2847787"/>
                  <a:gd name="connsiteY22" fmla="*/ 1226634 h 1661532"/>
                  <a:gd name="connsiteX23" fmla="*/ 1498747 w 2847787"/>
                  <a:gd name="connsiteY23" fmla="*/ 1182029 h 1661532"/>
                  <a:gd name="connsiteX24" fmla="*/ 1521050 w 2847787"/>
                  <a:gd name="connsiteY24" fmla="*/ 1159727 h 1661532"/>
                  <a:gd name="connsiteX25" fmla="*/ 1543352 w 2847787"/>
                  <a:gd name="connsiteY25" fmla="*/ 1126273 h 1661532"/>
                  <a:gd name="connsiteX26" fmla="*/ 1576806 w 2847787"/>
                  <a:gd name="connsiteY26" fmla="*/ 1081669 h 1661532"/>
                  <a:gd name="connsiteX27" fmla="*/ 1610259 w 2847787"/>
                  <a:gd name="connsiteY27" fmla="*/ 1025912 h 1661532"/>
                  <a:gd name="connsiteX28" fmla="*/ 1621410 w 2847787"/>
                  <a:gd name="connsiteY28" fmla="*/ 992459 h 1661532"/>
                  <a:gd name="connsiteX29" fmla="*/ 1654864 w 2847787"/>
                  <a:gd name="connsiteY29" fmla="*/ 959005 h 1661532"/>
                  <a:gd name="connsiteX30" fmla="*/ 1744074 w 2847787"/>
                  <a:gd name="connsiteY30" fmla="*/ 858644 h 1661532"/>
                  <a:gd name="connsiteX31" fmla="*/ 1777528 w 2847787"/>
                  <a:gd name="connsiteY31" fmla="*/ 847493 h 1661532"/>
                  <a:gd name="connsiteX32" fmla="*/ 1844435 w 2847787"/>
                  <a:gd name="connsiteY32" fmla="*/ 791737 h 1661532"/>
                  <a:gd name="connsiteX33" fmla="*/ 1877889 w 2847787"/>
                  <a:gd name="connsiteY33" fmla="*/ 780586 h 1661532"/>
                  <a:gd name="connsiteX34" fmla="*/ 1944796 w 2847787"/>
                  <a:gd name="connsiteY34" fmla="*/ 735981 h 1661532"/>
                  <a:gd name="connsiteX35" fmla="*/ 1978250 w 2847787"/>
                  <a:gd name="connsiteY35" fmla="*/ 702527 h 1661532"/>
                  <a:gd name="connsiteX36" fmla="*/ 2045157 w 2847787"/>
                  <a:gd name="connsiteY36" fmla="*/ 657922 h 1661532"/>
                  <a:gd name="connsiteX37" fmla="*/ 2100913 w 2847787"/>
                  <a:gd name="connsiteY37" fmla="*/ 613317 h 1661532"/>
                  <a:gd name="connsiteX38" fmla="*/ 2134367 w 2847787"/>
                  <a:gd name="connsiteY38" fmla="*/ 602166 h 1661532"/>
                  <a:gd name="connsiteX39" fmla="*/ 2190123 w 2847787"/>
                  <a:gd name="connsiteY39" fmla="*/ 579864 h 1661532"/>
                  <a:gd name="connsiteX40" fmla="*/ 2312786 w 2847787"/>
                  <a:gd name="connsiteY40" fmla="*/ 557561 h 1661532"/>
                  <a:gd name="connsiteX41" fmla="*/ 2390845 w 2847787"/>
                  <a:gd name="connsiteY41" fmla="*/ 535259 h 1661532"/>
                  <a:gd name="connsiteX42" fmla="*/ 2535810 w 2847787"/>
                  <a:gd name="connsiteY42" fmla="*/ 501805 h 1661532"/>
                  <a:gd name="connsiteX43" fmla="*/ 2647323 w 2847787"/>
                  <a:gd name="connsiteY43" fmla="*/ 479503 h 1661532"/>
                  <a:gd name="connsiteX44" fmla="*/ 2691928 w 2847787"/>
                  <a:gd name="connsiteY44" fmla="*/ 446049 h 1661532"/>
                  <a:gd name="connsiteX45" fmla="*/ 2736532 w 2847787"/>
                  <a:gd name="connsiteY45" fmla="*/ 423747 h 1661532"/>
                  <a:gd name="connsiteX46" fmla="*/ 2803440 w 2847787"/>
                  <a:gd name="connsiteY46" fmla="*/ 356839 h 1661532"/>
                  <a:gd name="connsiteX47" fmla="*/ 2814591 w 2847787"/>
                  <a:gd name="connsiteY47" fmla="*/ 323386 h 1661532"/>
                  <a:gd name="connsiteX48" fmla="*/ 2825742 w 2847787"/>
                  <a:gd name="connsiteY48" fmla="*/ 200722 h 1661532"/>
                  <a:gd name="connsiteX49" fmla="*/ 2781137 w 2847787"/>
                  <a:gd name="connsiteY49" fmla="*/ 178420 h 1661532"/>
                  <a:gd name="connsiteX50" fmla="*/ 2680776 w 2847787"/>
                  <a:gd name="connsiteY50" fmla="*/ 144966 h 1661532"/>
                  <a:gd name="connsiteX51" fmla="*/ 2468903 w 2847787"/>
                  <a:gd name="connsiteY51" fmla="*/ 111512 h 1661532"/>
                  <a:gd name="connsiteX52" fmla="*/ 2234728 w 2847787"/>
                  <a:gd name="connsiteY52" fmla="*/ 78059 h 1661532"/>
                  <a:gd name="connsiteX53" fmla="*/ 2034006 w 2847787"/>
                  <a:gd name="connsiteY53" fmla="*/ 55756 h 1661532"/>
                  <a:gd name="connsiteX54" fmla="*/ 1944796 w 2847787"/>
                  <a:gd name="connsiteY54" fmla="*/ 44605 h 1661532"/>
                  <a:gd name="connsiteX55" fmla="*/ 1521050 w 2847787"/>
                  <a:gd name="connsiteY55" fmla="*/ 0 h 1661532"/>
                  <a:gd name="connsiteX56" fmla="*/ 227508 w 2847787"/>
                  <a:gd name="connsiteY56" fmla="*/ 11151 h 1661532"/>
                  <a:gd name="connsiteX57" fmla="*/ 4484 w 2847787"/>
                  <a:gd name="connsiteY57" fmla="*/ 55756 h 1661532"/>
                  <a:gd name="connsiteX58" fmla="*/ 15635 w 2847787"/>
                  <a:gd name="connsiteY58" fmla="*/ 167269 h 1661532"/>
                  <a:gd name="connsiteX0" fmla="*/ 15635 w 2829750"/>
                  <a:gd name="connsiteY0" fmla="*/ 167269 h 1661532"/>
                  <a:gd name="connsiteX1" fmla="*/ 15635 w 2829750"/>
                  <a:gd name="connsiteY1" fmla="*/ 167269 h 1661532"/>
                  <a:gd name="connsiteX2" fmla="*/ 37937 w 2829750"/>
                  <a:gd name="connsiteY2" fmla="*/ 490654 h 1661532"/>
                  <a:gd name="connsiteX3" fmla="*/ 49089 w 2829750"/>
                  <a:gd name="connsiteY3" fmla="*/ 602166 h 1661532"/>
                  <a:gd name="connsiteX4" fmla="*/ 71391 w 2829750"/>
                  <a:gd name="connsiteY4" fmla="*/ 1059366 h 1661532"/>
                  <a:gd name="connsiteX5" fmla="*/ 82542 w 2829750"/>
                  <a:gd name="connsiteY5" fmla="*/ 1193181 h 1661532"/>
                  <a:gd name="connsiteX6" fmla="*/ 93693 w 2829750"/>
                  <a:gd name="connsiteY6" fmla="*/ 1304693 h 1661532"/>
                  <a:gd name="connsiteX7" fmla="*/ 104845 w 2829750"/>
                  <a:gd name="connsiteY7" fmla="*/ 1505415 h 1661532"/>
                  <a:gd name="connsiteX8" fmla="*/ 115996 w 2829750"/>
                  <a:gd name="connsiteY8" fmla="*/ 1594625 h 1661532"/>
                  <a:gd name="connsiteX9" fmla="*/ 138298 w 2829750"/>
                  <a:gd name="connsiteY9" fmla="*/ 1628078 h 1661532"/>
                  <a:gd name="connsiteX10" fmla="*/ 227508 w 2829750"/>
                  <a:gd name="connsiteY10" fmla="*/ 1661532 h 1661532"/>
                  <a:gd name="connsiteX11" fmla="*/ 695859 w 2829750"/>
                  <a:gd name="connsiteY11" fmla="*/ 1639229 h 1661532"/>
                  <a:gd name="connsiteX12" fmla="*/ 918884 w 2829750"/>
                  <a:gd name="connsiteY12" fmla="*/ 1616927 h 1661532"/>
                  <a:gd name="connsiteX13" fmla="*/ 963489 w 2829750"/>
                  <a:gd name="connsiteY13" fmla="*/ 1594625 h 1661532"/>
                  <a:gd name="connsiteX14" fmla="*/ 996942 w 2829750"/>
                  <a:gd name="connsiteY14" fmla="*/ 1561171 h 1661532"/>
                  <a:gd name="connsiteX15" fmla="*/ 1164210 w 2829750"/>
                  <a:gd name="connsiteY15" fmla="*/ 1527717 h 1661532"/>
                  <a:gd name="connsiteX16" fmla="*/ 1253420 w 2829750"/>
                  <a:gd name="connsiteY16" fmla="*/ 1483112 h 1661532"/>
                  <a:gd name="connsiteX17" fmla="*/ 1264571 w 2829750"/>
                  <a:gd name="connsiteY17" fmla="*/ 1449659 h 1661532"/>
                  <a:gd name="connsiteX18" fmla="*/ 1320328 w 2829750"/>
                  <a:gd name="connsiteY18" fmla="*/ 1393903 h 1661532"/>
                  <a:gd name="connsiteX19" fmla="*/ 1353781 w 2829750"/>
                  <a:gd name="connsiteY19" fmla="*/ 1360449 h 1661532"/>
                  <a:gd name="connsiteX20" fmla="*/ 1387235 w 2829750"/>
                  <a:gd name="connsiteY20" fmla="*/ 1326995 h 1661532"/>
                  <a:gd name="connsiteX21" fmla="*/ 1409537 w 2829750"/>
                  <a:gd name="connsiteY21" fmla="*/ 1293542 h 1661532"/>
                  <a:gd name="connsiteX22" fmla="*/ 1476445 w 2829750"/>
                  <a:gd name="connsiteY22" fmla="*/ 1226634 h 1661532"/>
                  <a:gd name="connsiteX23" fmla="*/ 1498747 w 2829750"/>
                  <a:gd name="connsiteY23" fmla="*/ 1182029 h 1661532"/>
                  <a:gd name="connsiteX24" fmla="*/ 1521050 w 2829750"/>
                  <a:gd name="connsiteY24" fmla="*/ 1159727 h 1661532"/>
                  <a:gd name="connsiteX25" fmla="*/ 1543352 w 2829750"/>
                  <a:gd name="connsiteY25" fmla="*/ 1126273 h 1661532"/>
                  <a:gd name="connsiteX26" fmla="*/ 1576806 w 2829750"/>
                  <a:gd name="connsiteY26" fmla="*/ 1081669 h 1661532"/>
                  <a:gd name="connsiteX27" fmla="*/ 1610259 w 2829750"/>
                  <a:gd name="connsiteY27" fmla="*/ 1025912 h 1661532"/>
                  <a:gd name="connsiteX28" fmla="*/ 1621410 w 2829750"/>
                  <a:gd name="connsiteY28" fmla="*/ 992459 h 1661532"/>
                  <a:gd name="connsiteX29" fmla="*/ 1654864 w 2829750"/>
                  <a:gd name="connsiteY29" fmla="*/ 959005 h 1661532"/>
                  <a:gd name="connsiteX30" fmla="*/ 1744074 w 2829750"/>
                  <a:gd name="connsiteY30" fmla="*/ 858644 h 1661532"/>
                  <a:gd name="connsiteX31" fmla="*/ 1777528 w 2829750"/>
                  <a:gd name="connsiteY31" fmla="*/ 847493 h 1661532"/>
                  <a:gd name="connsiteX32" fmla="*/ 1844435 w 2829750"/>
                  <a:gd name="connsiteY32" fmla="*/ 791737 h 1661532"/>
                  <a:gd name="connsiteX33" fmla="*/ 1877889 w 2829750"/>
                  <a:gd name="connsiteY33" fmla="*/ 780586 h 1661532"/>
                  <a:gd name="connsiteX34" fmla="*/ 1944796 w 2829750"/>
                  <a:gd name="connsiteY34" fmla="*/ 735981 h 1661532"/>
                  <a:gd name="connsiteX35" fmla="*/ 1978250 w 2829750"/>
                  <a:gd name="connsiteY35" fmla="*/ 702527 h 1661532"/>
                  <a:gd name="connsiteX36" fmla="*/ 2045157 w 2829750"/>
                  <a:gd name="connsiteY36" fmla="*/ 657922 h 1661532"/>
                  <a:gd name="connsiteX37" fmla="*/ 2100913 w 2829750"/>
                  <a:gd name="connsiteY37" fmla="*/ 613317 h 1661532"/>
                  <a:gd name="connsiteX38" fmla="*/ 2134367 w 2829750"/>
                  <a:gd name="connsiteY38" fmla="*/ 602166 h 1661532"/>
                  <a:gd name="connsiteX39" fmla="*/ 2190123 w 2829750"/>
                  <a:gd name="connsiteY39" fmla="*/ 579864 h 1661532"/>
                  <a:gd name="connsiteX40" fmla="*/ 2312786 w 2829750"/>
                  <a:gd name="connsiteY40" fmla="*/ 557561 h 1661532"/>
                  <a:gd name="connsiteX41" fmla="*/ 2390845 w 2829750"/>
                  <a:gd name="connsiteY41" fmla="*/ 535259 h 1661532"/>
                  <a:gd name="connsiteX42" fmla="*/ 2535810 w 2829750"/>
                  <a:gd name="connsiteY42" fmla="*/ 501805 h 1661532"/>
                  <a:gd name="connsiteX43" fmla="*/ 2647323 w 2829750"/>
                  <a:gd name="connsiteY43" fmla="*/ 479503 h 1661532"/>
                  <a:gd name="connsiteX44" fmla="*/ 2691928 w 2829750"/>
                  <a:gd name="connsiteY44" fmla="*/ 446049 h 1661532"/>
                  <a:gd name="connsiteX45" fmla="*/ 2736532 w 2829750"/>
                  <a:gd name="connsiteY45" fmla="*/ 423747 h 1661532"/>
                  <a:gd name="connsiteX46" fmla="*/ 2803440 w 2829750"/>
                  <a:gd name="connsiteY46" fmla="*/ 356839 h 1661532"/>
                  <a:gd name="connsiteX47" fmla="*/ 2814591 w 2829750"/>
                  <a:gd name="connsiteY47" fmla="*/ 323386 h 1661532"/>
                  <a:gd name="connsiteX48" fmla="*/ 2825742 w 2829750"/>
                  <a:gd name="connsiteY48" fmla="*/ 200722 h 1661532"/>
                  <a:gd name="connsiteX49" fmla="*/ 2814590 w 2829750"/>
                  <a:gd name="connsiteY49" fmla="*/ 55756 h 1661532"/>
                  <a:gd name="connsiteX50" fmla="*/ 2680776 w 2829750"/>
                  <a:gd name="connsiteY50" fmla="*/ 144966 h 1661532"/>
                  <a:gd name="connsiteX51" fmla="*/ 2468903 w 2829750"/>
                  <a:gd name="connsiteY51" fmla="*/ 111512 h 1661532"/>
                  <a:gd name="connsiteX52" fmla="*/ 2234728 w 2829750"/>
                  <a:gd name="connsiteY52" fmla="*/ 78059 h 1661532"/>
                  <a:gd name="connsiteX53" fmla="*/ 2034006 w 2829750"/>
                  <a:gd name="connsiteY53" fmla="*/ 55756 h 1661532"/>
                  <a:gd name="connsiteX54" fmla="*/ 1944796 w 2829750"/>
                  <a:gd name="connsiteY54" fmla="*/ 44605 h 1661532"/>
                  <a:gd name="connsiteX55" fmla="*/ 1521050 w 2829750"/>
                  <a:gd name="connsiteY55" fmla="*/ 0 h 1661532"/>
                  <a:gd name="connsiteX56" fmla="*/ 227508 w 2829750"/>
                  <a:gd name="connsiteY56" fmla="*/ 11151 h 1661532"/>
                  <a:gd name="connsiteX57" fmla="*/ 4484 w 2829750"/>
                  <a:gd name="connsiteY57" fmla="*/ 55756 h 1661532"/>
                  <a:gd name="connsiteX58" fmla="*/ 15635 w 2829750"/>
                  <a:gd name="connsiteY58" fmla="*/ 167269 h 1661532"/>
                  <a:gd name="connsiteX0" fmla="*/ 15635 w 2844259"/>
                  <a:gd name="connsiteY0" fmla="*/ 167269 h 1661532"/>
                  <a:gd name="connsiteX1" fmla="*/ 15635 w 2844259"/>
                  <a:gd name="connsiteY1" fmla="*/ 167269 h 1661532"/>
                  <a:gd name="connsiteX2" fmla="*/ 37937 w 2844259"/>
                  <a:gd name="connsiteY2" fmla="*/ 490654 h 1661532"/>
                  <a:gd name="connsiteX3" fmla="*/ 49089 w 2844259"/>
                  <a:gd name="connsiteY3" fmla="*/ 602166 h 1661532"/>
                  <a:gd name="connsiteX4" fmla="*/ 71391 w 2844259"/>
                  <a:gd name="connsiteY4" fmla="*/ 1059366 h 1661532"/>
                  <a:gd name="connsiteX5" fmla="*/ 82542 w 2844259"/>
                  <a:gd name="connsiteY5" fmla="*/ 1193181 h 1661532"/>
                  <a:gd name="connsiteX6" fmla="*/ 93693 w 2844259"/>
                  <a:gd name="connsiteY6" fmla="*/ 1304693 h 1661532"/>
                  <a:gd name="connsiteX7" fmla="*/ 104845 w 2844259"/>
                  <a:gd name="connsiteY7" fmla="*/ 1505415 h 1661532"/>
                  <a:gd name="connsiteX8" fmla="*/ 115996 w 2844259"/>
                  <a:gd name="connsiteY8" fmla="*/ 1594625 h 1661532"/>
                  <a:gd name="connsiteX9" fmla="*/ 138298 w 2844259"/>
                  <a:gd name="connsiteY9" fmla="*/ 1628078 h 1661532"/>
                  <a:gd name="connsiteX10" fmla="*/ 227508 w 2844259"/>
                  <a:gd name="connsiteY10" fmla="*/ 1661532 h 1661532"/>
                  <a:gd name="connsiteX11" fmla="*/ 695859 w 2844259"/>
                  <a:gd name="connsiteY11" fmla="*/ 1639229 h 1661532"/>
                  <a:gd name="connsiteX12" fmla="*/ 918884 w 2844259"/>
                  <a:gd name="connsiteY12" fmla="*/ 1616927 h 1661532"/>
                  <a:gd name="connsiteX13" fmla="*/ 963489 w 2844259"/>
                  <a:gd name="connsiteY13" fmla="*/ 1594625 h 1661532"/>
                  <a:gd name="connsiteX14" fmla="*/ 996942 w 2844259"/>
                  <a:gd name="connsiteY14" fmla="*/ 1561171 h 1661532"/>
                  <a:gd name="connsiteX15" fmla="*/ 1164210 w 2844259"/>
                  <a:gd name="connsiteY15" fmla="*/ 1527717 h 1661532"/>
                  <a:gd name="connsiteX16" fmla="*/ 1253420 w 2844259"/>
                  <a:gd name="connsiteY16" fmla="*/ 1483112 h 1661532"/>
                  <a:gd name="connsiteX17" fmla="*/ 1264571 w 2844259"/>
                  <a:gd name="connsiteY17" fmla="*/ 1449659 h 1661532"/>
                  <a:gd name="connsiteX18" fmla="*/ 1320328 w 2844259"/>
                  <a:gd name="connsiteY18" fmla="*/ 1393903 h 1661532"/>
                  <a:gd name="connsiteX19" fmla="*/ 1353781 w 2844259"/>
                  <a:gd name="connsiteY19" fmla="*/ 1360449 h 1661532"/>
                  <a:gd name="connsiteX20" fmla="*/ 1387235 w 2844259"/>
                  <a:gd name="connsiteY20" fmla="*/ 1326995 h 1661532"/>
                  <a:gd name="connsiteX21" fmla="*/ 1409537 w 2844259"/>
                  <a:gd name="connsiteY21" fmla="*/ 1293542 h 1661532"/>
                  <a:gd name="connsiteX22" fmla="*/ 1476445 w 2844259"/>
                  <a:gd name="connsiteY22" fmla="*/ 1226634 h 1661532"/>
                  <a:gd name="connsiteX23" fmla="*/ 1498747 w 2844259"/>
                  <a:gd name="connsiteY23" fmla="*/ 1182029 h 1661532"/>
                  <a:gd name="connsiteX24" fmla="*/ 1521050 w 2844259"/>
                  <a:gd name="connsiteY24" fmla="*/ 1159727 h 1661532"/>
                  <a:gd name="connsiteX25" fmla="*/ 1543352 w 2844259"/>
                  <a:gd name="connsiteY25" fmla="*/ 1126273 h 1661532"/>
                  <a:gd name="connsiteX26" fmla="*/ 1576806 w 2844259"/>
                  <a:gd name="connsiteY26" fmla="*/ 1081669 h 1661532"/>
                  <a:gd name="connsiteX27" fmla="*/ 1610259 w 2844259"/>
                  <a:gd name="connsiteY27" fmla="*/ 1025912 h 1661532"/>
                  <a:gd name="connsiteX28" fmla="*/ 1621410 w 2844259"/>
                  <a:gd name="connsiteY28" fmla="*/ 992459 h 1661532"/>
                  <a:gd name="connsiteX29" fmla="*/ 1654864 w 2844259"/>
                  <a:gd name="connsiteY29" fmla="*/ 959005 h 1661532"/>
                  <a:gd name="connsiteX30" fmla="*/ 1744074 w 2844259"/>
                  <a:gd name="connsiteY30" fmla="*/ 858644 h 1661532"/>
                  <a:gd name="connsiteX31" fmla="*/ 1777528 w 2844259"/>
                  <a:gd name="connsiteY31" fmla="*/ 847493 h 1661532"/>
                  <a:gd name="connsiteX32" fmla="*/ 1844435 w 2844259"/>
                  <a:gd name="connsiteY32" fmla="*/ 791737 h 1661532"/>
                  <a:gd name="connsiteX33" fmla="*/ 1877889 w 2844259"/>
                  <a:gd name="connsiteY33" fmla="*/ 780586 h 1661532"/>
                  <a:gd name="connsiteX34" fmla="*/ 1944796 w 2844259"/>
                  <a:gd name="connsiteY34" fmla="*/ 735981 h 1661532"/>
                  <a:gd name="connsiteX35" fmla="*/ 1978250 w 2844259"/>
                  <a:gd name="connsiteY35" fmla="*/ 702527 h 1661532"/>
                  <a:gd name="connsiteX36" fmla="*/ 2045157 w 2844259"/>
                  <a:gd name="connsiteY36" fmla="*/ 657922 h 1661532"/>
                  <a:gd name="connsiteX37" fmla="*/ 2100913 w 2844259"/>
                  <a:gd name="connsiteY37" fmla="*/ 613317 h 1661532"/>
                  <a:gd name="connsiteX38" fmla="*/ 2134367 w 2844259"/>
                  <a:gd name="connsiteY38" fmla="*/ 602166 h 1661532"/>
                  <a:gd name="connsiteX39" fmla="*/ 2190123 w 2844259"/>
                  <a:gd name="connsiteY39" fmla="*/ 579864 h 1661532"/>
                  <a:gd name="connsiteX40" fmla="*/ 2312786 w 2844259"/>
                  <a:gd name="connsiteY40" fmla="*/ 557561 h 1661532"/>
                  <a:gd name="connsiteX41" fmla="*/ 2390845 w 2844259"/>
                  <a:gd name="connsiteY41" fmla="*/ 535259 h 1661532"/>
                  <a:gd name="connsiteX42" fmla="*/ 2535810 w 2844259"/>
                  <a:gd name="connsiteY42" fmla="*/ 501805 h 1661532"/>
                  <a:gd name="connsiteX43" fmla="*/ 2647323 w 2844259"/>
                  <a:gd name="connsiteY43" fmla="*/ 479503 h 1661532"/>
                  <a:gd name="connsiteX44" fmla="*/ 2691928 w 2844259"/>
                  <a:gd name="connsiteY44" fmla="*/ 446049 h 1661532"/>
                  <a:gd name="connsiteX45" fmla="*/ 2736532 w 2844259"/>
                  <a:gd name="connsiteY45" fmla="*/ 423747 h 1661532"/>
                  <a:gd name="connsiteX46" fmla="*/ 2803440 w 2844259"/>
                  <a:gd name="connsiteY46" fmla="*/ 356839 h 1661532"/>
                  <a:gd name="connsiteX47" fmla="*/ 2814591 w 2844259"/>
                  <a:gd name="connsiteY47" fmla="*/ 323386 h 1661532"/>
                  <a:gd name="connsiteX48" fmla="*/ 2825742 w 2844259"/>
                  <a:gd name="connsiteY48" fmla="*/ 200722 h 1661532"/>
                  <a:gd name="connsiteX49" fmla="*/ 2814590 w 2844259"/>
                  <a:gd name="connsiteY49" fmla="*/ 55756 h 1661532"/>
                  <a:gd name="connsiteX50" fmla="*/ 2468903 w 2844259"/>
                  <a:gd name="connsiteY50" fmla="*/ 111512 h 1661532"/>
                  <a:gd name="connsiteX51" fmla="*/ 2234728 w 2844259"/>
                  <a:gd name="connsiteY51" fmla="*/ 78059 h 1661532"/>
                  <a:gd name="connsiteX52" fmla="*/ 2034006 w 2844259"/>
                  <a:gd name="connsiteY52" fmla="*/ 55756 h 1661532"/>
                  <a:gd name="connsiteX53" fmla="*/ 1944796 w 2844259"/>
                  <a:gd name="connsiteY53" fmla="*/ 44605 h 1661532"/>
                  <a:gd name="connsiteX54" fmla="*/ 1521050 w 2844259"/>
                  <a:gd name="connsiteY54" fmla="*/ 0 h 1661532"/>
                  <a:gd name="connsiteX55" fmla="*/ 227508 w 2844259"/>
                  <a:gd name="connsiteY55" fmla="*/ 11151 h 1661532"/>
                  <a:gd name="connsiteX56" fmla="*/ 4484 w 2844259"/>
                  <a:gd name="connsiteY56" fmla="*/ 55756 h 1661532"/>
                  <a:gd name="connsiteX57" fmla="*/ 15635 w 2844259"/>
                  <a:gd name="connsiteY57" fmla="*/ 167269 h 1661532"/>
                  <a:gd name="connsiteX0" fmla="*/ 15635 w 2861459"/>
                  <a:gd name="connsiteY0" fmla="*/ 167269 h 1661532"/>
                  <a:gd name="connsiteX1" fmla="*/ 15635 w 2861459"/>
                  <a:gd name="connsiteY1" fmla="*/ 167269 h 1661532"/>
                  <a:gd name="connsiteX2" fmla="*/ 37937 w 2861459"/>
                  <a:gd name="connsiteY2" fmla="*/ 490654 h 1661532"/>
                  <a:gd name="connsiteX3" fmla="*/ 49089 w 2861459"/>
                  <a:gd name="connsiteY3" fmla="*/ 602166 h 1661532"/>
                  <a:gd name="connsiteX4" fmla="*/ 71391 w 2861459"/>
                  <a:gd name="connsiteY4" fmla="*/ 1059366 h 1661532"/>
                  <a:gd name="connsiteX5" fmla="*/ 82542 w 2861459"/>
                  <a:gd name="connsiteY5" fmla="*/ 1193181 h 1661532"/>
                  <a:gd name="connsiteX6" fmla="*/ 93693 w 2861459"/>
                  <a:gd name="connsiteY6" fmla="*/ 1304693 h 1661532"/>
                  <a:gd name="connsiteX7" fmla="*/ 104845 w 2861459"/>
                  <a:gd name="connsiteY7" fmla="*/ 1505415 h 1661532"/>
                  <a:gd name="connsiteX8" fmla="*/ 115996 w 2861459"/>
                  <a:gd name="connsiteY8" fmla="*/ 1594625 h 1661532"/>
                  <a:gd name="connsiteX9" fmla="*/ 138298 w 2861459"/>
                  <a:gd name="connsiteY9" fmla="*/ 1628078 h 1661532"/>
                  <a:gd name="connsiteX10" fmla="*/ 227508 w 2861459"/>
                  <a:gd name="connsiteY10" fmla="*/ 1661532 h 1661532"/>
                  <a:gd name="connsiteX11" fmla="*/ 695859 w 2861459"/>
                  <a:gd name="connsiteY11" fmla="*/ 1639229 h 1661532"/>
                  <a:gd name="connsiteX12" fmla="*/ 918884 w 2861459"/>
                  <a:gd name="connsiteY12" fmla="*/ 1616927 h 1661532"/>
                  <a:gd name="connsiteX13" fmla="*/ 963489 w 2861459"/>
                  <a:gd name="connsiteY13" fmla="*/ 1594625 h 1661532"/>
                  <a:gd name="connsiteX14" fmla="*/ 996942 w 2861459"/>
                  <a:gd name="connsiteY14" fmla="*/ 1561171 h 1661532"/>
                  <a:gd name="connsiteX15" fmla="*/ 1164210 w 2861459"/>
                  <a:gd name="connsiteY15" fmla="*/ 1527717 h 1661532"/>
                  <a:gd name="connsiteX16" fmla="*/ 1253420 w 2861459"/>
                  <a:gd name="connsiteY16" fmla="*/ 1483112 h 1661532"/>
                  <a:gd name="connsiteX17" fmla="*/ 1264571 w 2861459"/>
                  <a:gd name="connsiteY17" fmla="*/ 1449659 h 1661532"/>
                  <a:gd name="connsiteX18" fmla="*/ 1320328 w 2861459"/>
                  <a:gd name="connsiteY18" fmla="*/ 1393903 h 1661532"/>
                  <a:gd name="connsiteX19" fmla="*/ 1353781 w 2861459"/>
                  <a:gd name="connsiteY19" fmla="*/ 1360449 h 1661532"/>
                  <a:gd name="connsiteX20" fmla="*/ 1387235 w 2861459"/>
                  <a:gd name="connsiteY20" fmla="*/ 1326995 h 1661532"/>
                  <a:gd name="connsiteX21" fmla="*/ 1409537 w 2861459"/>
                  <a:gd name="connsiteY21" fmla="*/ 1293542 h 1661532"/>
                  <a:gd name="connsiteX22" fmla="*/ 1476445 w 2861459"/>
                  <a:gd name="connsiteY22" fmla="*/ 1226634 h 1661532"/>
                  <a:gd name="connsiteX23" fmla="*/ 1498747 w 2861459"/>
                  <a:gd name="connsiteY23" fmla="*/ 1182029 h 1661532"/>
                  <a:gd name="connsiteX24" fmla="*/ 1521050 w 2861459"/>
                  <a:gd name="connsiteY24" fmla="*/ 1159727 h 1661532"/>
                  <a:gd name="connsiteX25" fmla="*/ 1543352 w 2861459"/>
                  <a:gd name="connsiteY25" fmla="*/ 1126273 h 1661532"/>
                  <a:gd name="connsiteX26" fmla="*/ 1576806 w 2861459"/>
                  <a:gd name="connsiteY26" fmla="*/ 1081669 h 1661532"/>
                  <a:gd name="connsiteX27" fmla="*/ 1610259 w 2861459"/>
                  <a:gd name="connsiteY27" fmla="*/ 1025912 h 1661532"/>
                  <a:gd name="connsiteX28" fmla="*/ 1621410 w 2861459"/>
                  <a:gd name="connsiteY28" fmla="*/ 992459 h 1661532"/>
                  <a:gd name="connsiteX29" fmla="*/ 1654864 w 2861459"/>
                  <a:gd name="connsiteY29" fmla="*/ 959005 h 1661532"/>
                  <a:gd name="connsiteX30" fmla="*/ 1744074 w 2861459"/>
                  <a:gd name="connsiteY30" fmla="*/ 858644 h 1661532"/>
                  <a:gd name="connsiteX31" fmla="*/ 1777528 w 2861459"/>
                  <a:gd name="connsiteY31" fmla="*/ 847493 h 1661532"/>
                  <a:gd name="connsiteX32" fmla="*/ 1844435 w 2861459"/>
                  <a:gd name="connsiteY32" fmla="*/ 791737 h 1661532"/>
                  <a:gd name="connsiteX33" fmla="*/ 1877889 w 2861459"/>
                  <a:gd name="connsiteY33" fmla="*/ 780586 h 1661532"/>
                  <a:gd name="connsiteX34" fmla="*/ 1944796 w 2861459"/>
                  <a:gd name="connsiteY34" fmla="*/ 735981 h 1661532"/>
                  <a:gd name="connsiteX35" fmla="*/ 1978250 w 2861459"/>
                  <a:gd name="connsiteY35" fmla="*/ 702527 h 1661532"/>
                  <a:gd name="connsiteX36" fmla="*/ 2045157 w 2861459"/>
                  <a:gd name="connsiteY36" fmla="*/ 657922 h 1661532"/>
                  <a:gd name="connsiteX37" fmla="*/ 2100913 w 2861459"/>
                  <a:gd name="connsiteY37" fmla="*/ 613317 h 1661532"/>
                  <a:gd name="connsiteX38" fmla="*/ 2134367 w 2861459"/>
                  <a:gd name="connsiteY38" fmla="*/ 602166 h 1661532"/>
                  <a:gd name="connsiteX39" fmla="*/ 2190123 w 2861459"/>
                  <a:gd name="connsiteY39" fmla="*/ 579864 h 1661532"/>
                  <a:gd name="connsiteX40" fmla="*/ 2312786 w 2861459"/>
                  <a:gd name="connsiteY40" fmla="*/ 557561 h 1661532"/>
                  <a:gd name="connsiteX41" fmla="*/ 2390845 w 2861459"/>
                  <a:gd name="connsiteY41" fmla="*/ 535259 h 1661532"/>
                  <a:gd name="connsiteX42" fmla="*/ 2535810 w 2861459"/>
                  <a:gd name="connsiteY42" fmla="*/ 501805 h 1661532"/>
                  <a:gd name="connsiteX43" fmla="*/ 2647323 w 2861459"/>
                  <a:gd name="connsiteY43" fmla="*/ 479503 h 1661532"/>
                  <a:gd name="connsiteX44" fmla="*/ 2691928 w 2861459"/>
                  <a:gd name="connsiteY44" fmla="*/ 446049 h 1661532"/>
                  <a:gd name="connsiteX45" fmla="*/ 2736532 w 2861459"/>
                  <a:gd name="connsiteY45" fmla="*/ 423747 h 1661532"/>
                  <a:gd name="connsiteX46" fmla="*/ 2803440 w 2861459"/>
                  <a:gd name="connsiteY46" fmla="*/ 356839 h 1661532"/>
                  <a:gd name="connsiteX47" fmla="*/ 2814591 w 2861459"/>
                  <a:gd name="connsiteY47" fmla="*/ 323386 h 1661532"/>
                  <a:gd name="connsiteX48" fmla="*/ 2825742 w 2861459"/>
                  <a:gd name="connsiteY48" fmla="*/ 200722 h 1661532"/>
                  <a:gd name="connsiteX49" fmla="*/ 2814590 w 2861459"/>
                  <a:gd name="connsiteY49" fmla="*/ 55756 h 1661532"/>
                  <a:gd name="connsiteX50" fmla="*/ 2234728 w 2861459"/>
                  <a:gd name="connsiteY50" fmla="*/ 78059 h 1661532"/>
                  <a:gd name="connsiteX51" fmla="*/ 2034006 w 2861459"/>
                  <a:gd name="connsiteY51" fmla="*/ 55756 h 1661532"/>
                  <a:gd name="connsiteX52" fmla="*/ 1944796 w 2861459"/>
                  <a:gd name="connsiteY52" fmla="*/ 44605 h 1661532"/>
                  <a:gd name="connsiteX53" fmla="*/ 1521050 w 2861459"/>
                  <a:gd name="connsiteY53" fmla="*/ 0 h 1661532"/>
                  <a:gd name="connsiteX54" fmla="*/ 227508 w 2861459"/>
                  <a:gd name="connsiteY54" fmla="*/ 11151 h 1661532"/>
                  <a:gd name="connsiteX55" fmla="*/ 4484 w 2861459"/>
                  <a:gd name="connsiteY55" fmla="*/ 55756 h 1661532"/>
                  <a:gd name="connsiteX56" fmla="*/ 15635 w 2861459"/>
                  <a:gd name="connsiteY56" fmla="*/ 167269 h 1661532"/>
                  <a:gd name="connsiteX0" fmla="*/ 15635 w 2876274"/>
                  <a:gd name="connsiteY0" fmla="*/ 167269 h 1661532"/>
                  <a:gd name="connsiteX1" fmla="*/ 15635 w 2876274"/>
                  <a:gd name="connsiteY1" fmla="*/ 167269 h 1661532"/>
                  <a:gd name="connsiteX2" fmla="*/ 37937 w 2876274"/>
                  <a:gd name="connsiteY2" fmla="*/ 490654 h 1661532"/>
                  <a:gd name="connsiteX3" fmla="*/ 49089 w 2876274"/>
                  <a:gd name="connsiteY3" fmla="*/ 602166 h 1661532"/>
                  <a:gd name="connsiteX4" fmla="*/ 71391 w 2876274"/>
                  <a:gd name="connsiteY4" fmla="*/ 1059366 h 1661532"/>
                  <a:gd name="connsiteX5" fmla="*/ 82542 w 2876274"/>
                  <a:gd name="connsiteY5" fmla="*/ 1193181 h 1661532"/>
                  <a:gd name="connsiteX6" fmla="*/ 93693 w 2876274"/>
                  <a:gd name="connsiteY6" fmla="*/ 1304693 h 1661532"/>
                  <a:gd name="connsiteX7" fmla="*/ 104845 w 2876274"/>
                  <a:gd name="connsiteY7" fmla="*/ 1505415 h 1661532"/>
                  <a:gd name="connsiteX8" fmla="*/ 115996 w 2876274"/>
                  <a:gd name="connsiteY8" fmla="*/ 1594625 h 1661532"/>
                  <a:gd name="connsiteX9" fmla="*/ 138298 w 2876274"/>
                  <a:gd name="connsiteY9" fmla="*/ 1628078 h 1661532"/>
                  <a:gd name="connsiteX10" fmla="*/ 227508 w 2876274"/>
                  <a:gd name="connsiteY10" fmla="*/ 1661532 h 1661532"/>
                  <a:gd name="connsiteX11" fmla="*/ 695859 w 2876274"/>
                  <a:gd name="connsiteY11" fmla="*/ 1639229 h 1661532"/>
                  <a:gd name="connsiteX12" fmla="*/ 918884 w 2876274"/>
                  <a:gd name="connsiteY12" fmla="*/ 1616927 h 1661532"/>
                  <a:gd name="connsiteX13" fmla="*/ 963489 w 2876274"/>
                  <a:gd name="connsiteY13" fmla="*/ 1594625 h 1661532"/>
                  <a:gd name="connsiteX14" fmla="*/ 996942 w 2876274"/>
                  <a:gd name="connsiteY14" fmla="*/ 1561171 h 1661532"/>
                  <a:gd name="connsiteX15" fmla="*/ 1164210 w 2876274"/>
                  <a:gd name="connsiteY15" fmla="*/ 1527717 h 1661532"/>
                  <a:gd name="connsiteX16" fmla="*/ 1253420 w 2876274"/>
                  <a:gd name="connsiteY16" fmla="*/ 1483112 h 1661532"/>
                  <a:gd name="connsiteX17" fmla="*/ 1264571 w 2876274"/>
                  <a:gd name="connsiteY17" fmla="*/ 1449659 h 1661532"/>
                  <a:gd name="connsiteX18" fmla="*/ 1320328 w 2876274"/>
                  <a:gd name="connsiteY18" fmla="*/ 1393903 h 1661532"/>
                  <a:gd name="connsiteX19" fmla="*/ 1353781 w 2876274"/>
                  <a:gd name="connsiteY19" fmla="*/ 1360449 h 1661532"/>
                  <a:gd name="connsiteX20" fmla="*/ 1387235 w 2876274"/>
                  <a:gd name="connsiteY20" fmla="*/ 1326995 h 1661532"/>
                  <a:gd name="connsiteX21" fmla="*/ 1409537 w 2876274"/>
                  <a:gd name="connsiteY21" fmla="*/ 1293542 h 1661532"/>
                  <a:gd name="connsiteX22" fmla="*/ 1476445 w 2876274"/>
                  <a:gd name="connsiteY22" fmla="*/ 1226634 h 1661532"/>
                  <a:gd name="connsiteX23" fmla="*/ 1498747 w 2876274"/>
                  <a:gd name="connsiteY23" fmla="*/ 1182029 h 1661532"/>
                  <a:gd name="connsiteX24" fmla="*/ 1521050 w 2876274"/>
                  <a:gd name="connsiteY24" fmla="*/ 1159727 h 1661532"/>
                  <a:gd name="connsiteX25" fmla="*/ 1543352 w 2876274"/>
                  <a:gd name="connsiteY25" fmla="*/ 1126273 h 1661532"/>
                  <a:gd name="connsiteX26" fmla="*/ 1576806 w 2876274"/>
                  <a:gd name="connsiteY26" fmla="*/ 1081669 h 1661532"/>
                  <a:gd name="connsiteX27" fmla="*/ 1610259 w 2876274"/>
                  <a:gd name="connsiteY27" fmla="*/ 1025912 h 1661532"/>
                  <a:gd name="connsiteX28" fmla="*/ 1621410 w 2876274"/>
                  <a:gd name="connsiteY28" fmla="*/ 992459 h 1661532"/>
                  <a:gd name="connsiteX29" fmla="*/ 1654864 w 2876274"/>
                  <a:gd name="connsiteY29" fmla="*/ 959005 h 1661532"/>
                  <a:gd name="connsiteX30" fmla="*/ 1744074 w 2876274"/>
                  <a:gd name="connsiteY30" fmla="*/ 858644 h 1661532"/>
                  <a:gd name="connsiteX31" fmla="*/ 1777528 w 2876274"/>
                  <a:gd name="connsiteY31" fmla="*/ 847493 h 1661532"/>
                  <a:gd name="connsiteX32" fmla="*/ 1844435 w 2876274"/>
                  <a:gd name="connsiteY32" fmla="*/ 791737 h 1661532"/>
                  <a:gd name="connsiteX33" fmla="*/ 1877889 w 2876274"/>
                  <a:gd name="connsiteY33" fmla="*/ 780586 h 1661532"/>
                  <a:gd name="connsiteX34" fmla="*/ 1944796 w 2876274"/>
                  <a:gd name="connsiteY34" fmla="*/ 735981 h 1661532"/>
                  <a:gd name="connsiteX35" fmla="*/ 1978250 w 2876274"/>
                  <a:gd name="connsiteY35" fmla="*/ 702527 h 1661532"/>
                  <a:gd name="connsiteX36" fmla="*/ 2045157 w 2876274"/>
                  <a:gd name="connsiteY36" fmla="*/ 657922 h 1661532"/>
                  <a:gd name="connsiteX37" fmla="*/ 2100913 w 2876274"/>
                  <a:gd name="connsiteY37" fmla="*/ 613317 h 1661532"/>
                  <a:gd name="connsiteX38" fmla="*/ 2134367 w 2876274"/>
                  <a:gd name="connsiteY38" fmla="*/ 602166 h 1661532"/>
                  <a:gd name="connsiteX39" fmla="*/ 2190123 w 2876274"/>
                  <a:gd name="connsiteY39" fmla="*/ 579864 h 1661532"/>
                  <a:gd name="connsiteX40" fmla="*/ 2312786 w 2876274"/>
                  <a:gd name="connsiteY40" fmla="*/ 557561 h 1661532"/>
                  <a:gd name="connsiteX41" fmla="*/ 2390845 w 2876274"/>
                  <a:gd name="connsiteY41" fmla="*/ 535259 h 1661532"/>
                  <a:gd name="connsiteX42" fmla="*/ 2535810 w 2876274"/>
                  <a:gd name="connsiteY42" fmla="*/ 501805 h 1661532"/>
                  <a:gd name="connsiteX43" fmla="*/ 2647323 w 2876274"/>
                  <a:gd name="connsiteY43" fmla="*/ 479503 h 1661532"/>
                  <a:gd name="connsiteX44" fmla="*/ 2691928 w 2876274"/>
                  <a:gd name="connsiteY44" fmla="*/ 446049 h 1661532"/>
                  <a:gd name="connsiteX45" fmla="*/ 2736532 w 2876274"/>
                  <a:gd name="connsiteY45" fmla="*/ 423747 h 1661532"/>
                  <a:gd name="connsiteX46" fmla="*/ 2803440 w 2876274"/>
                  <a:gd name="connsiteY46" fmla="*/ 356839 h 1661532"/>
                  <a:gd name="connsiteX47" fmla="*/ 2814591 w 2876274"/>
                  <a:gd name="connsiteY47" fmla="*/ 323386 h 1661532"/>
                  <a:gd name="connsiteX48" fmla="*/ 2825742 w 2876274"/>
                  <a:gd name="connsiteY48" fmla="*/ 200722 h 1661532"/>
                  <a:gd name="connsiteX49" fmla="*/ 2814590 w 2876274"/>
                  <a:gd name="connsiteY49" fmla="*/ 55756 h 1661532"/>
                  <a:gd name="connsiteX50" fmla="*/ 2034006 w 2876274"/>
                  <a:gd name="connsiteY50" fmla="*/ 55756 h 1661532"/>
                  <a:gd name="connsiteX51" fmla="*/ 1944796 w 2876274"/>
                  <a:gd name="connsiteY51" fmla="*/ 44605 h 1661532"/>
                  <a:gd name="connsiteX52" fmla="*/ 1521050 w 2876274"/>
                  <a:gd name="connsiteY52" fmla="*/ 0 h 1661532"/>
                  <a:gd name="connsiteX53" fmla="*/ 227508 w 2876274"/>
                  <a:gd name="connsiteY53" fmla="*/ 11151 h 1661532"/>
                  <a:gd name="connsiteX54" fmla="*/ 4484 w 2876274"/>
                  <a:gd name="connsiteY54" fmla="*/ 55756 h 1661532"/>
                  <a:gd name="connsiteX55" fmla="*/ 15635 w 2876274"/>
                  <a:gd name="connsiteY55" fmla="*/ 167269 h 1661532"/>
                  <a:gd name="connsiteX0" fmla="*/ 15635 w 2882867"/>
                  <a:gd name="connsiteY0" fmla="*/ 167269 h 1661532"/>
                  <a:gd name="connsiteX1" fmla="*/ 15635 w 2882867"/>
                  <a:gd name="connsiteY1" fmla="*/ 167269 h 1661532"/>
                  <a:gd name="connsiteX2" fmla="*/ 37937 w 2882867"/>
                  <a:gd name="connsiteY2" fmla="*/ 490654 h 1661532"/>
                  <a:gd name="connsiteX3" fmla="*/ 49089 w 2882867"/>
                  <a:gd name="connsiteY3" fmla="*/ 602166 h 1661532"/>
                  <a:gd name="connsiteX4" fmla="*/ 71391 w 2882867"/>
                  <a:gd name="connsiteY4" fmla="*/ 1059366 h 1661532"/>
                  <a:gd name="connsiteX5" fmla="*/ 82542 w 2882867"/>
                  <a:gd name="connsiteY5" fmla="*/ 1193181 h 1661532"/>
                  <a:gd name="connsiteX6" fmla="*/ 93693 w 2882867"/>
                  <a:gd name="connsiteY6" fmla="*/ 1304693 h 1661532"/>
                  <a:gd name="connsiteX7" fmla="*/ 104845 w 2882867"/>
                  <a:gd name="connsiteY7" fmla="*/ 1505415 h 1661532"/>
                  <a:gd name="connsiteX8" fmla="*/ 115996 w 2882867"/>
                  <a:gd name="connsiteY8" fmla="*/ 1594625 h 1661532"/>
                  <a:gd name="connsiteX9" fmla="*/ 138298 w 2882867"/>
                  <a:gd name="connsiteY9" fmla="*/ 1628078 h 1661532"/>
                  <a:gd name="connsiteX10" fmla="*/ 227508 w 2882867"/>
                  <a:gd name="connsiteY10" fmla="*/ 1661532 h 1661532"/>
                  <a:gd name="connsiteX11" fmla="*/ 695859 w 2882867"/>
                  <a:gd name="connsiteY11" fmla="*/ 1639229 h 1661532"/>
                  <a:gd name="connsiteX12" fmla="*/ 918884 w 2882867"/>
                  <a:gd name="connsiteY12" fmla="*/ 1616927 h 1661532"/>
                  <a:gd name="connsiteX13" fmla="*/ 963489 w 2882867"/>
                  <a:gd name="connsiteY13" fmla="*/ 1594625 h 1661532"/>
                  <a:gd name="connsiteX14" fmla="*/ 996942 w 2882867"/>
                  <a:gd name="connsiteY14" fmla="*/ 1561171 h 1661532"/>
                  <a:gd name="connsiteX15" fmla="*/ 1164210 w 2882867"/>
                  <a:gd name="connsiteY15" fmla="*/ 1527717 h 1661532"/>
                  <a:gd name="connsiteX16" fmla="*/ 1253420 w 2882867"/>
                  <a:gd name="connsiteY16" fmla="*/ 1483112 h 1661532"/>
                  <a:gd name="connsiteX17" fmla="*/ 1264571 w 2882867"/>
                  <a:gd name="connsiteY17" fmla="*/ 1449659 h 1661532"/>
                  <a:gd name="connsiteX18" fmla="*/ 1320328 w 2882867"/>
                  <a:gd name="connsiteY18" fmla="*/ 1393903 h 1661532"/>
                  <a:gd name="connsiteX19" fmla="*/ 1353781 w 2882867"/>
                  <a:gd name="connsiteY19" fmla="*/ 1360449 h 1661532"/>
                  <a:gd name="connsiteX20" fmla="*/ 1387235 w 2882867"/>
                  <a:gd name="connsiteY20" fmla="*/ 1326995 h 1661532"/>
                  <a:gd name="connsiteX21" fmla="*/ 1409537 w 2882867"/>
                  <a:gd name="connsiteY21" fmla="*/ 1293542 h 1661532"/>
                  <a:gd name="connsiteX22" fmla="*/ 1476445 w 2882867"/>
                  <a:gd name="connsiteY22" fmla="*/ 1226634 h 1661532"/>
                  <a:gd name="connsiteX23" fmla="*/ 1498747 w 2882867"/>
                  <a:gd name="connsiteY23" fmla="*/ 1182029 h 1661532"/>
                  <a:gd name="connsiteX24" fmla="*/ 1521050 w 2882867"/>
                  <a:gd name="connsiteY24" fmla="*/ 1159727 h 1661532"/>
                  <a:gd name="connsiteX25" fmla="*/ 1543352 w 2882867"/>
                  <a:gd name="connsiteY25" fmla="*/ 1126273 h 1661532"/>
                  <a:gd name="connsiteX26" fmla="*/ 1576806 w 2882867"/>
                  <a:gd name="connsiteY26" fmla="*/ 1081669 h 1661532"/>
                  <a:gd name="connsiteX27" fmla="*/ 1610259 w 2882867"/>
                  <a:gd name="connsiteY27" fmla="*/ 1025912 h 1661532"/>
                  <a:gd name="connsiteX28" fmla="*/ 1621410 w 2882867"/>
                  <a:gd name="connsiteY28" fmla="*/ 992459 h 1661532"/>
                  <a:gd name="connsiteX29" fmla="*/ 1654864 w 2882867"/>
                  <a:gd name="connsiteY29" fmla="*/ 959005 h 1661532"/>
                  <a:gd name="connsiteX30" fmla="*/ 1744074 w 2882867"/>
                  <a:gd name="connsiteY30" fmla="*/ 858644 h 1661532"/>
                  <a:gd name="connsiteX31" fmla="*/ 1777528 w 2882867"/>
                  <a:gd name="connsiteY31" fmla="*/ 847493 h 1661532"/>
                  <a:gd name="connsiteX32" fmla="*/ 1844435 w 2882867"/>
                  <a:gd name="connsiteY32" fmla="*/ 791737 h 1661532"/>
                  <a:gd name="connsiteX33" fmla="*/ 1877889 w 2882867"/>
                  <a:gd name="connsiteY33" fmla="*/ 780586 h 1661532"/>
                  <a:gd name="connsiteX34" fmla="*/ 1944796 w 2882867"/>
                  <a:gd name="connsiteY34" fmla="*/ 735981 h 1661532"/>
                  <a:gd name="connsiteX35" fmla="*/ 1978250 w 2882867"/>
                  <a:gd name="connsiteY35" fmla="*/ 702527 h 1661532"/>
                  <a:gd name="connsiteX36" fmla="*/ 2045157 w 2882867"/>
                  <a:gd name="connsiteY36" fmla="*/ 657922 h 1661532"/>
                  <a:gd name="connsiteX37" fmla="*/ 2100913 w 2882867"/>
                  <a:gd name="connsiteY37" fmla="*/ 613317 h 1661532"/>
                  <a:gd name="connsiteX38" fmla="*/ 2134367 w 2882867"/>
                  <a:gd name="connsiteY38" fmla="*/ 602166 h 1661532"/>
                  <a:gd name="connsiteX39" fmla="*/ 2190123 w 2882867"/>
                  <a:gd name="connsiteY39" fmla="*/ 579864 h 1661532"/>
                  <a:gd name="connsiteX40" fmla="*/ 2312786 w 2882867"/>
                  <a:gd name="connsiteY40" fmla="*/ 557561 h 1661532"/>
                  <a:gd name="connsiteX41" fmla="*/ 2390845 w 2882867"/>
                  <a:gd name="connsiteY41" fmla="*/ 535259 h 1661532"/>
                  <a:gd name="connsiteX42" fmla="*/ 2535810 w 2882867"/>
                  <a:gd name="connsiteY42" fmla="*/ 501805 h 1661532"/>
                  <a:gd name="connsiteX43" fmla="*/ 2647323 w 2882867"/>
                  <a:gd name="connsiteY43" fmla="*/ 479503 h 1661532"/>
                  <a:gd name="connsiteX44" fmla="*/ 2691928 w 2882867"/>
                  <a:gd name="connsiteY44" fmla="*/ 446049 h 1661532"/>
                  <a:gd name="connsiteX45" fmla="*/ 2736532 w 2882867"/>
                  <a:gd name="connsiteY45" fmla="*/ 423747 h 1661532"/>
                  <a:gd name="connsiteX46" fmla="*/ 2803440 w 2882867"/>
                  <a:gd name="connsiteY46" fmla="*/ 356839 h 1661532"/>
                  <a:gd name="connsiteX47" fmla="*/ 2814591 w 2882867"/>
                  <a:gd name="connsiteY47" fmla="*/ 323386 h 1661532"/>
                  <a:gd name="connsiteX48" fmla="*/ 2825742 w 2882867"/>
                  <a:gd name="connsiteY48" fmla="*/ 200722 h 1661532"/>
                  <a:gd name="connsiteX49" fmla="*/ 2814590 w 2882867"/>
                  <a:gd name="connsiteY49" fmla="*/ 55756 h 1661532"/>
                  <a:gd name="connsiteX50" fmla="*/ 1944796 w 2882867"/>
                  <a:gd name="connsiteY50" fmla="*/ 44605 h 1661532"/>
                  <a:gd name="connsiteX51" fmla="*/ 1521050 w 2882867"/>
                  <a:gd name="connsiteY51" fmla="*/ 0 h 1661532"/>
                  <a:gd name="connsiteX52" fmla="*/ 227508 w 2882867"/>
                  <a:gd name="connsiteY52" fmla="*/ 11151 h 1661532"/>
                  <a:gd name="connsiteX53" fmla="*/ 4484 w 2882867"/>
                  <a:gd name="connsiteY53" fmla="*/ 55756 h 1661532"/>
                  <a:gd name="connsiteX54" fmla="*/ 15635 w 2882867"/>
                  <a:gd name="connsiteY54" fmla="*/ 167269 h 1661532"/>
                  <a:gd name="connsiteX0" fmla="*/ 15635 w 2914212"/>
                  <a:gd name="connsiteY0" fmla="*/ 167269 h 1661532"/>
                  <a:gd name="connsiteX1" fmla="*/ 15635 w 2914212"/>
                  <a:gd name="connsiteY1" fmla="*/ 167269 h 1661532"/>
                  <a:gd name="connsiteX2" fmla="*/ 37937 w 2914212"/>
                  <a:gd name="connsiteY2" fmla="*/ 490654 h 1661532"/>
                  <a:gd name="connsiteX3" fmla="*/ 49089 w 2914212"/>
                  <a:gd name="connsiteY3" fmla="*/ 602166 h 1661532"/>
                  <a:gd name="connsiteX4" fmla="*/ 71391 w 2914212"/>
                  <a:gd name="connsiteY4" fmla="*/ 1059366 h 1661532"/>
                  <a:gd name="connsiteX5" fmla="*/ 82542 w 2914212"/>
                  <a:gd name="connsiteY5" fmla="*/ 1193181 h 1661532"/>
                  <a:gd name="connsiteX6" fmla="*/ 93693 w 2914212"/>
                  <a:gd name="connsiteY6" fmla="*/ 1304693 h 1661532"/>
                  <a:gd name="connsiteX7" fmla="*/ 104845 w 2914212"/>
                  <a:gd name="connsiteY7" fmla="*/ 1505415 h 1661532"/>
                  <a:gd name="connsiteX8" fmla="*/ 115996 w 2914212"/>
                  <a:gd name="connsiteY8" fmla="*/ 1594625 h 1661532"/>
                  <a:gd name="connsiteX9" fmla="*/ 138298 w 2914212"/>
                  <a:gd name="connsiteY9" fmla="*/ 1628078 h 1661532"/>
                  <a:gd name="connsiteX10" fmla="*/ 227508 w 2914212"/>
                  <a:gd name="connsiteY10" fmla="*/ 1661532 h 1661532"/>
                  <a:gd name="connsiteX11" fmla="*/ 695859 w 2914212"/>
                  <a:gd name="connsiteY11" fmla="*/ 1639229 h 1661532"/>
                  <a:gd name="connsiteX12" fmla="*/ 918884 w 2914212"/>
                  <a:gd name="connsiteY12" fmla="*/ 1616927 h 1661532"/>
                  <a:gd name="connsiteX13" fmla="*/ 963489 w 2914212"/>
                  <a:gd name="connsiteY13" fmla="*/ 1594625 h 1661532"/>
                  <a:gd name="connsiteX14" fmla="*/ 996942 w 2914212"/>
                  <a:gd name="connsiteY14" fmla="*/ 1561171 h 1661532"/>
                  <a:gd name="connsiteX15" fmla="*/ 1164210 w 2914212"/>
                  <a:gd name="connsiteY15" fmla="*/ 1527717 h 1661532"/>
                  <a:gd name="connsiteX16" fmla="*/ 1253420 w 2914212"/>
                  <a:gd name="connsiteY16" fmla="*/ 1483112 h 1661532"/>
                  <a:gd name="connsiteX17" fmla="*/ 1264571 w 2914212"/>
                  <a:gd name="connsiteY17" fmla="*/ 1449659 h 1661532"/>
                  <a:gd name="connsiteX18" fmla="*/ 1320328 w 2914212"/>
                  <a:gd name="connsiteY18" fmla="*/ 1393903 h 1661532"/>
                  <a:gd name="connsiteX19" fmla="*/ 1353781 w 2914212"/>
                  <a:gd name="connsiteY19" fmla="*/ 1360449 h 1661532"/>
                  <a:gd name="connsiteX20" fmla="*/ 1387235 w 2914212"/>
                  <a:gd name="connsiteY20" fmla="*/ 1326995 h 1661532"/>
                  <a:gd name="connsiteX21" fmla="*/ 1409537 w 2914212"/>
                  <a:gd name="connsiteY21" fmla="*/ 1293542 h 1661532"/>
                  <a:gd name="connsiteX22" fmla="*/ 1476445 w 2914212"/>
                  <a:gd name="connsiteY22" fmla="*/ 1226634 h 1661532"/>
                  <a:gd name="connsiteX23" fmla="*/ 1498747 w 2914212"/>
                  <a:gd name="connsiteY23" fmla="*/ 1182029 h 1661532"/>
                  <a:gd name="connsiteX24" fmla="*/ 1521050 w 2914212"/>
                  <a:gd name="connsiteY24" fmla="*/ 1159727 h 1661532"/>
                  <a:gd name="connsiteX25" fmla="*/ 1543352 w 2914212"/>
                  <a:gd name="connsiteY25" fmla="*/ 1126273 h 1661532"/>
                  <a:gd name="connsiteX26" fmla="*/ 1576806 w 2914212"/>
                  <a:gd name="connsiteY26" fmla="*/ 1081669 h 1661532"/>
                  <a:gd name="connsiteX27" fmla="*/ 1610259 w 2914212"/>
                  <a:gd name="connsiteY27" fmla="*/ 1025912 h 1661532"/>
                  <a:gd name="connsiteX28" fmla="*/ 1621410 w 2914212"/>
                  <a:gd name="connsiteY28" fmla="*/ 992459 h 1661532"/>
                  <a:gd name="connsiteX29" fmla="*/ 1654864 w 2914212"/>
                  <a:gd name="connsiteY29" fmla="*/ 959005 h 1661532"/>
                  <a:gd name="connsiteX30" fmla="*/ 1744074 w 2914212"/>
                  <a:gd name="connsiteY30" fmla="*/ 858644 h 1661532"/>
                  <a:gd name="connsiteX31" fmla="*/ 1777528 w 2914212"/>
                  <a:gd name="connsiteY31" fmla="*/ 847493 h 1661532"/>
                  <a:gd name="connsiteX32" fmla="*/ 1844435 w 2914212"/>
                  <a:gd name="connsiteY32" fmla="*/ 791737 h 1661532"/>
                  <a:gd name="connsiteX33" fmla="*/ 1877889 w 2914212"/>
                  <a:gd name="connsiteY33" fmla="*/ 780586 h 1661532"/>
                  <a:gd name="connsiteX34" fmla="*/ 1944796 w 2914212"/>
                  <a:gd name="connsiteY34" fmla="*/ 735981 h 1661532"/>
                  <a:gd name="connsiteX35" fmla="*/ 1978250 w 2914212"/>
                  <a:gd name="connsiteY35" fmla="*/ 702527 h 1661532"/>
                  <a:gd name="connsiteX36" fmla="*/ 2045157 w 2914212"/>
                  <a:gd name="connsiteY36" fmla="*/ 657922 h 1661532"/>
                  <a:gd name="connsiteX37" fmla="*/ 2100913 w 2914212"/>
                  <a:gd name="connsiteY37" fmla="*/ 613317 h 1661532"/>
                  <a:gd name="connsiteX38" fmla="*/ 2134367 w 2914212"/>
                  <a:gd name="connsiteY38" fmla="*/ 602166 h 1661532"/>
                  <a:gd name="connsiteX39" fmla="*/ 2190123 w 2914212"/>
                  <a:gd name="connsiteY39" fmla="*/ 579864 h 1661532"/>
                  <a:gd name="connsiteX40" fmla="*/ 2312786 w 2914212"/>
                  <a:gd name="connsiteY40" fmla="*/ 557561 h 1661532"/>
                  <a:gd name="connsiteX41" fmla="*/ 2390845 w 2914212"/>
                  <a:gd name="connsiteY41" fmla="*/ 535259 h 1661532"/>
                  <a:gd name="connsiteX42" fmla="*/ 2535810 w 2914212"/>
                  <a:gd name="connsiteY42" fmla="*/ 501805 h 1661532"/>
                  <a:gd name="connsiteX43" fmla="*/ 2647323 w 2914212"/>
                  <a:gd name="connsiteY43" fmla="*/ 479503 h 1661532"/>
                  <a:gd name="connsiteX44" fmla="*/ 2691928 w 2914212"/>
                  <a:gd name="connsiteY44" fmla="*/ 446049 h 1661532"/>
                  <a:gd name="connsiteX45" fmla="*/ 2736532 w 2914212"/>
                  <a:gd name="connsiteY45" fmla="*/ 423747 h 1661532"/>
                  <a:gd name="connsiteX46" fmla="*/ 2803440 w 2914212"/>
                  <a:gd name="connsiteY46" fmla="*/ 356839 h 1661532"/>
                  <a:gd name="connsiteX47" fmla="*/ 2814591 w 2914212"/>
                  <a:gd name="connsiteY47" fmla="*/ 323386 h 1661532"/>
                  <a:gd name="connsiteX48" fmla="*/ 2825742 w 2914212"/>
                  <a:gd name="connsiteY48" fmla="*/ 200722 h 1661532"/>
                  <a:gd name="connsiteX49" fmla="*/ 2814590 w 2914212"/>
                  <a:gd name="connsiteY49" fmla="*/ 55756 h 1661532"/>
                  <a:gd name="connsiteX50" fmla="*/ 1521050 w 2914212"/>
                  <a:gd name="connsiteY50" fmla="*/ 0 h 1661532"/>
                  <a:gd name="connsiteX51" fmla="*/ 227508 w 2914212"/>
                  <a:gd name="connsiteY51" fmla="*/ 11151 h 1661532"/>
                  <a:gd name="connsiteX52" fmla="*/ 4484 w 2914212"/>
                  <a:gd name="connsiteY52" fmla="*/ 55756 h 1661532"/>
                  <a:gd name="connsiteX53" fmla="*/ 15635 w 2914212"/>
                  <a:gd name="connsiteY53" fmla="*/ 167269 h 1661532"/>
                  <a:gd name="connsiteX0" fmla="*/ 15635 w 3009986"/>
                  <a:gd name="connsiteY0" fmla="*/ 165447 h 1659710"/>
                  <a:gd name="connsiteX1" fmla="*/ 15635 w 3009986"/>
                  <a:gd name="connsiteY1" fmla="*/ 165447 h 1659710"/>
                  <a:gd name="connsiteX2" fmla="*/ 37937 w 3009986"/>
                  <a:gd name="connsiteY2" fmla="*/ 488832 h 1659710"/>
                  <a:gd name="connsiteX3" fmla="*/ 49089 w 3009986"/>
                  <a:gd name="connsiteY3" fmla="*/ 600344 h 1659710"/>
                  <a:gd name="connsiteX4" fmla="*/ 71391 w 3009986"/>
                  <a:gd name="connsiteY4" fmla="*/ 1057544 h 1659710"/>
                  <a:gd name="connsiteX5" fmla="*/ 82542 w 3009986"/>
                  <a:gd name="connsiteY5" fmla="*/ 1191359 h 1659710"/>
                  <a:gd name="connsiteX6" fmla="*/ 93693 w 3009986"/>
                  <a:gd name="connsiteY6" fmla="*/ 1302871 h 1659710"/>
                  <a:gd name="connsiteX7" fmla="*/ 104845 w 3009986"/>
                  <a:gd name="connsiteY7" fmla="*/ 1503593 h 1659710"/>
                  <a:gd name="connsiteX8" fmla="*/ 115996 w 3009986"/>
                  <a:gd name="connsiteY8" fmla="*/ 1592803 h 1659710"/>
                  <a:gd name="connsiteX9" fmla="*/ 138298 w 3009986"/>
                  <a:gd name="connsiteY9" fmla="*/ 1626256 h 1659710"/>
                  <a:gd name="connsiteX10" fmla="*/ 227508 w 3009986"/>
                  <a:gd name="connsiteY10" fmla="*/ 1659710 h 1659710"/>
                  <a:gd name="connsiteX11" fmla="*/ 695859 w 3009986"/>
                  <a:gd name="connsiteY11" fmla="*/ 1637407 h 1659710"/>
                  <a:gd name="connsiteX12" fmla="*/ 918884 w 3009986"/>
                  <a:gd name="connsiteY12" fmla="*/ 1615105 h 1659710"/>
                  <a:gd name="connsiteX13" fmla="*/ 963489 w 3009986"/>
                  <a:gd name="connsiteY13" fmla="*/ 1592803 h 1659710"/>
                  <a:gd name="connsiteX14" fmla="*/ 996942 w 3009986"/>
                  <a:gd name="connsiteY14" fmla="*/ 1559349 h 1659710"/>
                  <a:gd name="connsiteX15" fmla="*/ 1164210 w 3009986"/>
                  <a:gd name="connsiteY15" fmla="*/ 1525895 h 1659710"/>
                  <a:gd name="connsiteX16" fmla="*/ 1253420 w 3009986"/>
                  <a:gd name="connsiteY16" fmla="*/ 1481290 h 1659710"/>
                  <a:gd name="connsiteX17" fmla="*/ 1264571 w 3009986"/>
                  <a:gd name="connsiteY17" fmla="*/ 1447837 h 1659710"/>
                  <a:gd name="connsiteX18" fmla="*/ 1320328 w 3009986"/>
                  <a:gd name="connsiteY18" fmla="*/ 1392081 h 1659710"/>
                  <a:gd name="connsiteX19" fmla="*/ 1353781 w 3009986"/>
                  <a:gd name="connsiteY19" fmla="*/ 1358627 h 1659710"/>
                  <a:gd name="connsiteX20" fmla="*/ 1387235 w 3009986"/>
                  <a:gd name="connsiteY20" fmla="*/ 1325173 h 1659710"/>
                  <a:gd name="connsiteX21" fmla="*/ 1409537 w 3009986"/>
                  <a:gd name="connsiteY21" fmla="*/ 1291720 h 1659710"/>
                  <a:gd name="connsiteX22" fmla="*/ 1476445 w 3009986"/>
                  <a:gd name="connsiteY22" fmla="*/ 1224812 h 1659710"/>
                  <a:gd name="connsiteX23" fmla="*/ 1498747 w 3009986"/>
                  <a:gd name="connsiteY23" fmla="*/ 1180207 h 1659710"/>
                  <a:gd name="connsiteX24" fmla="*/ 1521050 w 3009986"/>
                  <a:gd name="connsiteY24" fmla="*/ 1157905 h 1659710"/>
                  <a:gd name="connsiteX25" fmla="*/ 1543352 w 3009986"/>
                  <a:gd name="connsiteY25" fmla="*/ 1124451 h 1659710"/>
                  <a:gd name="connsiteX26" fmla="*/ 1576806 w 3009986"/>
                  <a:gd name="connsiteY26" fmla="*/ 1079847 h 1659710"/>
                  <a:gd name="connsiteX27" fmla="*/ 1610259 w 3009986"/>
                  <a:gd name="connsiteY27" fmla="*/ 1024090 h 1659710"/>
                  <a:gd name="connsiteX28" fmla="*/ 1621410 w 3009986"/>
                  <a:gd name="connsiteY28" fmla="*/ 990637 h 1659710"/>
                  <a:gd name="connsiteX29" fmla="*/ 1654864 w 3009986"/>
                  <a:gd name="connsiteY29" fmla="*/ 957183 h 1659710"/>
                  <a:gd name="connsiteX30" fmla="*/ 1744074 w 3009986"/>
                  <a:gd name="connsiteY30" fmla="*/ 856822 h 1659710"/>
                  <a:gd name="connsiteX31" fmla="*/ 1777528 w 3009986"/>
                  <a:gd name="connsiteY31" fmla="*/ 845671 h 1659710"/>
                  <a:gd name="connsiteX32" fmla="*/ 1844435 w 3009986"/>
                  <a:gd name="connsiteY32" fmla="*/ 789915 h 1659710"/>
                  <a:gd name="connsiteX33" fmla="*/ 1877889 w 3009986"/>
                  <a:gd name="connsiteY33" fmla="*/ 778764 h 1659710"/>
                  <a:gd name="connsiteX34" fmla="*/ 1944796 w 3009986"/>
                  <a:gd name="connsiteY34" fmla="*/ 734159 h 1659710"/>
                  <a:gd name="connsiteX35" fmla="*/ 1978250 w 3009986"/>
                  <a:gd name="connsiteY35" fmla="*/ 700705 h 1659710"/>
                  <a:gd name="connsiteX36" fmla="*/ 2045157 w 3009986"/>
                  <a:gd name="connsiteY36" fmla="*/ 656100 h 1659710"/>
                  <a:gd name="connsiteX37" fmla="*/ 2100913 w 3009986"/>
                  <a:gd name="connsiteY37" fmla="*/ 611495 h 1659710"/>
                  <a:gd name="connsiteX38" fmla="*/ 2134367 w 3009986"/>
                  <a:gd name="connsiteY38" fmla="*/ 600344 h 1659710"/>
                  <a:gd name="connsiteX39" fmla="*/ 2190123 w 3009986"/>
                  <a:gd name="connsiteY39" fmla="*/ 578042 h 1659710"/>
                  <a:gd name="connsiteX40" fmla="*/ 2312786 w 3009986"/>
                  <a:gd name="connsiteY40" fmla="*/ 555739 h 1659710"/>
                  <a:gd name="connsiteX41" fmla="*/ 2390845 w 3009986"/>
                  <a:gd name="connsiteY41" fmla="*/ 533437 h 1659710"/>
                  <a:gd name="connsiteX42" fmla="*/ 2535810 w 3009986"/>
                  <a:gd name="connsiteY42" fmla="*/ 499983 h 1659710"/>
                  <a:gd name="connsiteX43" fmla="*/ 2647323 w 3009986"/>
                  <a:gd name="connsiteY43" fmla="*/ 477681 h 1659710"/>
                  <a:gd name="connsiteX44" fmla="*/ 2691928 w 3009986"/>
                  <a:gd name="connsiteY44" fmla="*/ 444227 h 1659710"/>
                  <a:gd name="connsiteX45" fmla="*/ 2736532 w 3009986"/>
                  <a:gd name="connsiteY45" fmla="*/ 421925 h 1659710"/>
                  <a:gd name="connsiteX46" fmla="*/ 2803440 w 3009986"/>
                  <a:gd name="connsiteY46" fmla="*/ 355017 h 1659710"/>
                  <a:gd name="connsiteX47" fmla="*/ 2814591 w 3009986"/>
                  <a:gd name="connsiteY47" fmla="*/ 321564 h 1659710"/>
                  <a:gd name="connsiteX48" fmla="*/ 2825742 w 3009986"/>
                  <a:gd name="connsiteY48" fmla="*/ 198900 h 1659710"/>
                  <a:gd name="connsiteX49" fmla="*/ 2814590 w 3009986"/>
                  <a:gd name="connsiteY49" fmla="*/ 53934 h 1659710"/>
                  <a:gd name="connsiteX50" fmla="*/ 227508 w 3009986"/>
                  <a:gd name="connsiteY50" fmla="*/ 9329 h 1659710"/>
                  <a:gd name="connsiteX51" fmla="*/ 4484 w 3009986"/>
                  <a:gd name="connsiteY51" fmla="*/ 53934 h 1659710"/>
                  <a:gd name="connsiteX52" fmla="*/ 15635 w 3009986"/>
                  <a:gd name="connsiteY52" fmla="*/ 165447 h 1659710"/>
                  <a:gd name="connsiteX0" fmla="*/ 15635 w 3009986"/>
                  <a:gd name="connsiteY0" fmla="*/ 165447 h 1659710"/>
                  <a:gd name="connsiteX1" fmla="*/ 15635 w 3009986"/>
                  <a:gd name="connsiteY1" fmla="*/ 165447 h 1659710"/>
                  <a:gd name="connsiteX2" fmla="*/ 37937 w 3009986"/>
                  <a:gd name="connsiteY2" fmla="*/ 488832 h 1659710"/>
                  <a:gd name="connsiteX3" fmla="*/ 49089 w 3009986"/>
                  <a:gd name="connsiteY3" fmla="*/ 600344 h 1659710"/>
                  <a:gd name="connsiteX4" fmla="*/ 71391 w 3009986"/>
                  <a:gd name="connsiteY4" fmla="*/ 1057544 h 1659710"/>
                  <a:gd name="connsiteX5" fmla="*/ 82542 w 3009986"/>
                  <a:gd name="connsiteY5" fmla="*/ 1191359 h 1659710"/>
                  <a:gd name="connsiteX6" fmla="*/ 93693 w 3009986"/>
                  <a:gd name="connsiteY6" fmla="*/ 1302871 h 1659710"/>
                  <a:gd name="connsiteX7" fmla="*/ 104845 w 3009986"/>
                  <a:gd name="connsiteY7" fmla="*/ 1503593 h 1659710"/>
                  <a:gd name="connsiteX8" fmla="*/ 115996 w 3009986"/>
                  <a:gd name="connsiteY8" fmla="*/ 1592803 h 1659710"/>
                  <a:gd name="connsiteX9" fmla="*/ 138298 w 3009986"/>
                  <a:gd name="connsiteY9" fmla="*/ 1626256 h 1659710"/>
                  <a:gd name="connsiteX10" fmla="*/ 227508 w 3009986"/>
                  <a:gd name="connsiteY10" fmla="*/ 1659710 h 1659710"/>
                  <a:gd name="connsiteX11" fmla="*/ 695859 w 3009986"/>
                  <a:gd name="connsiteY11" fmla="*/ 1637407 h 1659710"/>
                  <a:gd name="connsiteX12" fmla="*/ 918884 w 3009986"/>
                  <a:gd name="connsiteY12" fmla="*/ 1615105 h 1659710"/>
                  <a:gd name="connsiteX13" fmla="*/ 963489 w 3009986"/>
                  <a:gd name="connsiteY13" fmla="*/ 1592803 h 1659710"/>
                  <a:gd name="connsiteX14" fmla="*/ 996942 w 3009986"/>
                  <a:gd name="connsiteY14" fmla="*/ 1559349 h 1659710"/>
                  <a:gd name="connsiteX15" fmla="*/ 1164210 w 3009986"/>
                  <a:gd name="connsiteY15" fmla="*/ 1525895 h 1659710"/>
                  <a:gd name="connsiteX16" fmla="*/ 1253420 w 3009986"/>
                  <a:gd name="connsiteY16" fmla="*/ 1481290 h 1659710"/>
                  <a:gd name="connsiteX17" fmla="*/ 1264571 w 3009986"/>
                  <a:gd name="connsiteY17" fmla="*/ 1447837 h 1659710"/>
                  <a:gd name="connsiteX18" fmla="*/ 1320328 w 3009986"/>
                  <a:gd name="connsiteY18" fmla="*/ 1392081 h 1659710"/>
                  <a:gd name="connsiteX19" fmla="*/ 1353781 w 3009986"/>
                  <a:gd name="connsiteY19" fmla="*/ 1358627 h 1659710"/>
                  <a:gd name="connsiteX20" fmla="*/ 1387235 w 3009986"/>
                  <a:gd name="connsiteY20" fmla="*/ 1325173 h 1659710"/>
                  <a:gd name="connsiteX21" fmla="*/ 1409537 w 3009986"/>
                  <a:gd name="connsiteY21" fmla="*/ 1291720 h 1659710"/>
                  <a:gd name="connsiteX22" fmla="*/ 1476445 w 3009986"/>
                  <a:gd name="connsiteY22" fmla="*/ 1224812 h 1659710"/>
                  <a:gd name="connsiteX23" fmla="*/ 1498747 w 3009986"/>
                  <a:gd name="connsiteY23" fmla="*/ 1180207 h 1659710"/>
                  <a:gd name="connsiteX24" fmla="*/ 1521050 w 3009986"/>
                  <a:gd name="connsiteY24" fmla="*/ 1157905 h 1659710"/>
                  <a:gd name="connsiteX25" fmla="*/ 1543352 w 3009986"/>
                  <a:gd name="connsiteY25" fmla="*/ 1124451 h 1659710"/>
                  <a:gd name="connsiteX26" fmla="*/ 1576806 w 3009986"/>
                  <a:gd name="connsiteY26" fmla="*/ 1079847 h 1659710"/>
                  <a:gd name="connsiteX27" fmla="*/ 1610259 w 3009986"/>
                  <a:gd name="connsiteY27" fmla="*/ 1024090 h 1659710"/>
                  <a:gd name="connsiteX28" fmla="*/ 1621410 w 3009986"/>
                  <a:gd name="connsiteY28" fmla="*/ 990637 h 1659710"/>
                  <a:gd name="connsiteX29" fmla="*/ 1654864 w 3009986"/>
                  <a:gd name="connsiteY29" fmla="*/ 957183 h 1659710"/>
                  <a:gd name="connsiteX30" fmla="*/ 1744074 w 3009986"/>
                  <a:gd name="connsiteY30" fmla="*/ 856822 h 1659710"/>
                  <a:gd name="connsiteX31" fmla="*/ 1777528 w 3009986"/>
                  <a:gd name="connsiteY31" fmla="*/ 845671 h 1659710"/>
                  <a:gd name="connsiteX32" fmla="*/ 1844435 w 3009986"/>
                  <a:gd name="connsiteY32" fmla="*/ 789915 h 1659710"/>
                  <a:gd name="connsiteX33" fmla="*/ 1877889 w 3009986"/>
                  <a:gd name="connsiteY33" fmla="*/ 778764 h 1659710"/>
                  <a:gd name="connsiteX34" fmla="*/ 1944796 w 3009986"/>
                  <a:gd name="connsiteY34" fmla="*/ 734159 h 1659710"/>
                  <a:gd name="connsiteX35" fmla="*/ 1978250 w 3009986"/>
                  <a:gd name="connsiteY35" fmla="*/ 700705 h 1659710"/>
                  <a:gd name="connsiteX36" fmla="*/ 2045157 w 3009986"/>
                  <a:gd name="connsiteY36" fmla="*/ 656100 h 1659710"/>
                  <a:gd name="connsiteX37" fmla="*/ 2100913 w 3009986"/>
                  <a:gd name="connsiteY37" fmla="*/ 611495 h 1659710"/>
                  <a:gd name="connsiteX38" fmla="*/ 2134367 w 3009986"/>
                  <a:gd name="connsiteY38" fmla="*/ 600344 h 1659710"/>
                  <a:gd name="connsiteX39" fmla="*/ 2190123 w 3009986"/>
                  <a:gd name="connsiteY39" fmla="*/ 578042 h 1659710"/>
                  <a:gd name="connsiteX40" fmla="*/ 2312786 w 3009986"/>
                  <a:gd name="connsiteY40" fmla="*/ 555739 h 1659710"/>
                  <a:gd name="connsiteX41" fmla="*/ 2390845 w 3009986"/>
                  <a:gd name="connsiteY41" fmla="*/ 533437 h 1659710"/>
                  <a:gd name="connsiteX42" fmla="*/ 2647323 w 3009986"/>
                  <a:gd name="connsiteY42" fmla="*/ 477681 h 1659710"/>
                  <a:gd name="connsiteX43" fmla="*/ 2691928 w 3009986"/>
                  <a:gd name="connsiteY43" fmla="*/ 444227 h 1659710"/>
                  <a:gd name="connsiteX44" fmla="*/ 2736532 w 3009986"/>
                  <a:gd name="connsiteY44" fmla="*/ 421925 h 1659710"/>
                  <a:gd name="connsiteX45" fmla="*/ 2803440 w 3009986"/>
                  <a:gd name="connsiteY45" fmla="*/ 355017 h 1659710"/>
                  <a:gd name="connsiteX46" fmla="*/ 2814591 w 3009986"/>
                  <a:gd name="connsiteY46" fmla="*/ 321564 h 1659710"/>
                  <a:gd name="connsiteX47" fmla="*/ 2825742 w 3009986"/>
                  <a:gd name="connsiteY47" fmla="*/ 198900 h 1659710"/>
                  <a:gd name="connsiteX48" fmla="*/ 2814590 w 3009986"/>
                  <a:gd name="connsiteY48" fmla="*/ 53934 h 1659710"/>
                  <a:gd name="connsiteX49" fmla="*/ 227508 w 3009986"/>
                  <a:gd name="connsiteY49" fmla="*/ 9329 h 1659710"/>
                  <a:gd name="connsiteX50" fmla="*/ 4484 w 3009986"/>
                  <a:gd name="connsiteY50" fmla="*/ 53934 h 1659710"/>
                  <a:gd name="connsiteX51" fmla="*/ 15635 w 3009986"/>
                  <a:gd name="connsiteY51" fmla="*/ 165447 h 1659710"/>
                  <a:gd name="connsiteX0" fmla="*/ 15635 w 3006639"/>
                  <a:gd name="connsiteY0" fmla="*/ 165447 h 1659710"/>
                  <a:gd name="connsiteX1" fmla="*/ 15635 w 3006639"/>
                  <a:gd name="connsiteY1" fmla="*/ 165447 h 1659710"/>
                  <a:gd name="connsiteX2" fmla="*/ 37937 w 3006639"/>
                  <a:gd name="connsiteY2" fmla="*/ 488832 h 1659710"/>
                  <a:gd name="connsiteX3" fmla="*/ 49089 w 3006639"/>
                  <a:gd name="connsiteY3" fmla="*/ 600344 h 1659710"/>
                  <a:gd name="connsiteX4" fmla="*/ 71391 w 3006639"/>
                  <a:gd name="connsiteY4" fmla="*/ 1057544 h 1659710"/>
                  <a:gd name="connsiteX5" fmla="*/ 82542 w 3006639"/>
                  <a:gd name="connsiteY5" fmla="*/ 1191359 h 1659710"/>
                  <a:gd name="connsiteX6" fmla="*/ 93693 w 3006639"/>
                  <a:gd name="connsiteY6" fmla="*/ 1302871 h 1659710"/>
                  <a:gd name="connsiteX7" fmla="*/ 104845 w 3006639"/>
                  <a:gd name="connsiteY7" fmla="*/ 1503593 h 1659710"/>
                  <a:gd name="connsiteX8" fmla="*/ 115996 w 3006639"/>
                  <a:gd name="connsiteY8" fmla="*/ 1592803 h 1659710"/>
                  <a:gd name="connsiteX9" fmla="*/ 138298 w 3006639"/>
                  <a:gd name="connsiteY9" fmla="*/ 1626256 h 1659710"/>
                  <a:gd name="connsiteX10" fmla="*/ 227508 w 3006639"/>
                  <a:gd name="connsiteY10" fmla="*/ 1659710 h 1659710"/>
                  <a:gd name="connsiteX11" fmla="*/ 695859 w 3006639"/>
                  <a:gd name="connsiteY11" fmla="*/ 1637407 h 1659710"/>
                  <a:gd name="connsiteX12" fmla="*/ 918884 w 3006639"/>
                  <a:gd name="connsiteY12" fmla="*/ 1615105 h 1659710"/>
                  <a:gd name="connsiteX13" fmla="*/ 963489 w 3006639"/>
                  <a:gd name="connsiteY13" fmla="*/ 1592803 h 1659710"/>
                  <a:gd name="connsiteX14" fmla="*/ 996942 w 3006639"/>
                  <a:gd name="connsiteY14" fmla="*/ 1559349 h 1659710"/>
                  <a:gd name="connsiteX15" fmla="*/ 1164210 w 3006639"/>
                  <a:gd name="connsiteY15" fmla="*/ 1525895 h 1659710"/>
                  <a:gd name="connsiteX16" fmla="*/ 1253420 w 3006639"/>
                  <a:gd name="connsiteY16" fmla="*/ 1481290 h 1659710"/>
                  <a:gd name="connsiteX17" fmla="*/ 1264571 w 3006639"/>
                  <a:gd name="connsiteY17" fmla="*/ 1447837 h 1659710"/>
                  <a:gd name="connsiteX18" fmla="*/ 1320328 w 3006639"/>
                  <a:gd name="connsiteY18" fmla="*/ 1392081 h 1659710"/>
                  <a:gd name="connsiteX19" fmla="*/ 1353781 w 3006639"/>
                  <a:gd name="connsiteY19" fmla="*/ 1358627 h 1659710"/>
                  <a:gd name="connsiteX20" fmla="*/ 1387235 w 3006639"/>
                  <a:gd name="connsiteY20" fmla="*/ 1325173 h 1659710"/>
                  <a:gd name="connsiteX21" fmla="*/ 1409537 w 3006639"/>
                  <a:gd name="connsiteY21" fmla="*/ 1291720 h 1659710"/>
                  <a:gd name="connsiteX22" fmla="*/ 1476445 w 3006639"/>
                  <a:gd name="connsiteY22" fmla="*/ 1224812 h 1659710"/>
                  <a:gd name="connsiteX23" fmla="*/ 1498747 w 3006639"/>
                  <a:gd name="connsiteY23" fmla="*/ 1180207 h 1659710"/>
                  <a:gd name="connsiteX24" fmla="*/ 1521050 w 3006639"/>
                  <a:gd name="connsiteY24" fmla="*/ 1157905 h 1659710"/>
                  <a:gd name="connsiteX25" fmla="*/ 1543352 w 3006639"/>
                  <a:gd name="connsiteY25" fmla="*/ 1124451 h 1659710"/>
                  <a:gd name="connsiteX26" fmla="*/ 1576806 w 3006639"/>
                  <a:gd name="connsiteY26" fmla="*/ 1079847 h 1659710"/>
                  <a:gd name="connsiteX27" fmla="*/ 1610259 w 3006639"/>
                  <a:gd name="connsiteY27" fmla="*/ 1024090 h 1659710"/>
                  <a:gd name="connsiteX28" fmla="*/ 1621410 w 3006639"/>
                  <a:gd name="connsiteY28" fmla="*/ 990637 h 1659710"/>
                  <a:gd name="connsiteX29" fmla="*/ 1654864 w 3006639"/>
                  <a:gd name="connsiteY29" fmla="*/ 957183 h 1659710"/>
                  <a:gd name="connsiteX30" fmla="*/ 1744074 w 3006639"/>
                  <a:gd name="connsiteY30" fmla="*/ 856822 h 1659710"/>
                  <a:gd name="connsiteX31" fmla="*/ 1777528 w 3006639"/>
                  <a:gd name="connsiteY31" fmla="*/ 845671 h 1659710"/>
                  <a:gd name="connsiteX32" fmla="*/ 1844435 w 3006639"/>
                  <a:gd name="connsiteY32" fmla="*/ 789915 h 1659710"/>
                  <a:gd name="connsiteX33" fmla="*/ 1877889 w 3006639"/>
                  <a:gd name="connsiteY33" fmla="*/ 778764 h 1659710"/>
                  <a:gd name="connsiteX34" fmla="*/ 1944796 w 3006639"/>
                  <a:gd name="connsiteY34" fmla="*/ 734159 h 1659710"/>
                  <a:gd name="connsiteX35" fmla="*/ 1978250 w 3006639"/>
                  <a:gd name="connsiteY35" fmla="*/ 700705 h 1659710"/>
                  <a:gd name="connsiteX36" fmla="*/ 2045157 w 3006639"/>
                  <a:gd name="connsiteY36" fmla="*/ 656100 h 1659710"/>
                  <a:gd name="connsiteX37" fmla="*/ 2100913 w 3006639"/>
                  <a:gd name="connsiteY37" fmla="*/ 611495 h 1659710"/>
                  <a:gd name="connsiteX38" fmla="*/ 2134367 w 3006639"/>
                  <a:gd name="connsiteY38" fmla="*/ 600344 h 1659710"/>
                  <a:gd name="connsiteX39" fmla="*/ 2190123 w 3006639"/>
                  <a:gd name="connsiteY39" fmla="*/ 578042 h 1659710"/>
                  <a:gd name="connsiteX40" fmla="*/ 2312786 w 3006639"/>
                  <a:gd name="connsiteY40" fmla="*/ 555739 h 1659710"/>
                  <a:gd name="connsiteX41" fmla="*/ 2390845 w 3006639"/>
                  <a:gd name="connsiteY41" fmla="*/ 533437 h 1659710"/>
                  <a:gd name="connsiteX42" fmla="*/ 2647323 w 3006639"/>
                  <a:gd name="connsiteY42" fmla="*/ 477681 h 1659710"/>
                  <a:gd name="connsiteX43" fmla="*/ 2691928 w 3006639"/>
                  <a:gd name="connsiteY43" fmla="*/ 444227 h 1659710"/>
                  <a:gd name="connsiteX44" fmla="*/ 2736532 w 3006639"/>
                  <a:gd name="connsiteY44" fmla="*/ 421925 h 1659710"/>
                  <a:gd name="connsiteX45" fmla="*/ 2803440 w 3006639"/>
                  <a:gd name="connsiteY45" fmla="*/ 355017 h 1659710"/>
                  <a:gd name="connsiteX46" fmla="*/ 2814591 w 3006639"/>
                  <a:gd name="connsiteY46" fmla="*/ 321564 h 1659710"/>
                  <a:gd name="connsiteX47" fmla="*/ 2814590 w 3006639"/>
                  <a:gd name="connsiteY47" fmla="*/ 53934 h 1659710"/>
                  <a:gd name="connsiteX48" fmla="*/ 227508 w 3006639"/>
                  <a:gd name="connsiteY48" fmla="*/ 9329 h 1659710"/>
                  <a:gd name="connsiteX49" fmla="*/ 4484 w 3006639"/>
                  <a:gd name="connsiteY49" fmla="*/ 53934 h 1659710"/>
                  <a:gd name="connsiteX50" fmla="*/ 15635 w 3006639"/>
                  <a:gd name="connsiteY50" fmla="*/ 165447 h 1659710"/>
                  <a:gd name="connsiteX0" fmla="*/ 15635 w 3005400"/>
                  <a:gd name="connsiteY0" fmla="*/ 165447 h 1659710"/>
                  <a:gd name="connsiteX1" fmla="*/ 15635 w 3005400"/>
                  <a:gd name="connsiteY1" fmla="*/ 165447 h 1659710"/>
                  <a:gd name="connsiteX2" fmla="*/ 37937 w 3005400"/>
                  <a:gd name="connsiteY2" fmla="*/ 488832 h 1659710"/>
                  <a:gd name="connsiteX3" fmla="*/ 49089 w 3005400"/>
                  <a:gd name="connsiteY3" fmla="*/ 600344 h 1659710"/>
                  <a:gd name="connsiteX4" fmla="*/ 71391 w 3005400"/>
                  <a:gd name="connsiteY4" fmla="*/ 1057544 h 1659710"/>
                  <a:gd name="connsiteX5" fmla="*/ 82542 w 3005400"/>
                  <a:gd name="connsiteY5" fmla="*/ 1191359 h 1659710"/>
                  <a:gd name="connsiteX6" fmla="*/ 93693 w 3005400"/>
                  <a:gd name="connsiteY6" fmla="*/ 1302871 h 1659710"/>
                  <a:gd name="connsiteX7" fmla="*/ 104845 w 3005400"/>
                  <a:gd name="connsiteY7" fmla="*/ 1503593 h 1659710"/>
                  <a:gd name="connsiteX8" fmla="*/ 115996 w 3005400"/>
                  <a:gd name="connsiteY8" fmla="*/ 1592803 h 1659710"/>
                  <a:gd name="connsiteX9" fmla="*/ 138298 w 3005400"/>
                  <a:gd name="connsiteY9" fmla="*/ 1626256 h 1659710"/>
                  <a:gd name="connsiteX10" fmla="*/ 227508 w 3005400"/>
                  <a:gd name="connsiteY10" fmla="*/ 1659710 h 1659710"/>
                  <a:gd name="connsiteX11" fmla="*/ 695859 w 3005400"/>
                  <a:gd name="connsiteY11" fmla="*/ 1637407 h 1659710"/>
                  <a:gd name="connsiteX12" fmla="*/ 918884 w 3005400"/>
                  <a:gd name="connsiteY12" fmla="*/ 1615105 h 1659710"/>
                  <a:gd name="connsiteX13" fmla="*/ 963489 w 3005400"/>
                  <a:gd name="connsiteY13" fmla="*/ 1592803 h 1659710"/>
                  <a:gd name="connsiteX14" fmla="*/ 996942 w 3005400"/>
                  <a:gd name="connsiteY14" fmla="*/ 1559349 h 1659710"/>
                  <a:gd name="connsiteX15" fmla="*/ 1164210 w 3005400"/>
                  <a:gd name="connsiteY15" fmla="*/ 1525895 h 1659710"/>
                  <a:gd name="connsiteX16" fmla="*/ 1253420 w 3005400"/>
                  <a:gd name="connsiteY16" fmla="*/ 1481290 h 1659710"/>
                  <a:gd name="connsiteX17" fmla="*/ 1264571 w 3005400"/>
                  <a:gd name="connsiteY17" fmla="*/ 1447837 h 1659710"/>
                  <a:gd name="connsiteX18" fmla="*/ 1320328 w 3005400"/>
                  <a:gd name="connsiteY18" fmla="*/ 1392081 h 1659710"/>
                  <a:gd name="connsiteX19" fmla="*/ 1353781 w 3005400"/>
                  <a:gd name="connsiteY19" fmla="*/ 1358627 h 1659710"/>
                  <a:gd name="connsiteX20" fmla="*/ 1387235 w 3005400"/>
                  <a:gd name="connsiteY20" fmla="*/ 1325173 h 1659710"/>
                  <a:gd name="connsiteX21" fmla="*/ 1409537 w 3005400"/>
                  <a:gd name="connsiteY21" fmla="*/ 1291720 h 1659710"/>
                  <a:gd name="connsiteX22" fmla="*/ 1476445 w 3005400"/>
                  <a:gd name="connsiteY22" fmla="*/ 1224812 h 1659710"/>
                  <a:gd name="connsiteX23" fmla="*/ 1498747 w 3005400"/>
                  <a:gd name="connsiteY23" fmla="*/ 1180207 h 1659710"/>
                  <a:gd name="connsiteX24" fmla="*/ 1521050 w 3005400"/>
                  <a:gd name="connsiteY24" fmla="*/ 1157905 h 1659710"/>
                  <a:gd name="connsiteX25" fmla="*/ 1543352 w 3005400"/>
                  <a:gd name="connsiteY25" fmla="*/ 1124451 h 1659710"/>
                  <a:gd name="connsiteX26" fmla="*/ 1576806 w 3005400"/>
                  <a:gd name="connsiteY26" fmla="*/ 1079847 h 1659710"/>
                  <a:gd name="connsiteX27" fmla="*/ 1610259 w 3005400"/>
                  <a:gd name="connsiteY27" fmla="*/ 1024090 h 1659710"/>
                  <a:gd name="connsiteX28" fmla="*/ 1621410 w 3005400"/>
                  <a:gd name="connsiteY28" fmla="*/ 990637 h 1659710"/>
                  <a:gd name="connsiteX29" fmla="*/ 1654864 w 3005400"/>
                  <a:gd name="connsiteY29" fmla="*/ 957183 h 1659710"/>
                  <a:gd name="connsiteX30" fmla="*/ 1744074 w 3005400"/>
                  <a:gd name="connsiteY30" fmla="*/ 856822 h 1659710"/>
                  <a:gd name="connsiteX31" fmla="*/ 1777528 w 3005400"/>
                  <a:gd name="connsiteY31" fmla="*/ 845671 h 1659710"/>
                  <a:gd name="connsiteX32" fmla="*/ 1844435 w 3005400"/>
                  <a:gd name="connsiteY32" fmla="*/ 789915 h 1659710"/>
                  <a:gd name="connsiteX33" fmla="*/ 1877889 w 3005400"/>
                  <a:gd name="connsiteY33" fmla="*/ 778764 h 1659710"/>
                  <a:gd name="connsiteX34" fmla="*/ 1944796 w 3005400"/>
                  <a:gd name="connsiteY34" fmla="*/ 734159 h 1659710"/>
                  <a:gd name="connsiteX35" fmla="*/ 1978250 w 3005400"/>
                  <a:gd name="connsiteY35" fmla="*/ 700705 h 1659710"/>
                  <a:gd name="connsiteX36" fmla="*/ 2045157 w 3005400"/>
                  <a:gd name="connsiteY36" fmla="*/ 656100 h 1659710"/>
                  <a:gd name="connsiteX37" fmla="*/ 2100913 w 3005400"/>
                  <a:gd name="connsiteY37" fmla="*/ 611495 h 1659710"/>
                  <a:gd name="connsiteX38" fmla="*/ 2134367 w 3005400"/>
                  <a:gd name="connsiteY38" fmla="*/ 600344 h 1659710"/>
                  <a:gd name="connsiteX39" fmla="*/ 2190123 w 3005400"/>
                  <a:gd name="connsiteY39" fmla="*/ 578042 h 1659710"/>
                  <a:gd name="connsiteX40" fmla="*/ 2312786 w 3005400"/>
                  <a:gd name="connsiteY40" fmla="*/ 555739 h 1659710"/>
                  <a:gd name="connsiteX41" fmla="*/ 2390845 w 3005400"/>
                  <a:gd name="connsiteY41" fmla="*/ 533437 h 1659710"/>
                  <a:gd name="connsiteX42" fmla="*/ 2647323 w 3005400"/>
                  <a:gd name="connsiteY42" fmla="*/ 477681 h 1659710"/>
                  <a:gd name="connsiteX43" fmla="*/ 2691928 w 3005400"/>
                  <a:gd name="connsiteY43" fmla="*/ 444227 h 1659710"/>
                  <a:gd name="connsiteX44" fmla="*/ 2736532 w 3005400"/>
                  <a:gd name="connsiteY44" fmla="*/ 421925 h 1659710"/>
                  <a:gd name="connsiteX45" fmla="*/ 2803440 w 3005400"/>
                  <a:gd name="connsiteY45" fmla="*/ 355017 h 1659710"/>
                  <a:gd name="connsiteX46" fmla="*/ 2814590 w 3005400"/>
                  <a:gd name="connsiteY46" fmla="*/ 53934 h 1659710"/>
                  <a:gd name="connsiteX47" fmla="*/ 227508 w 3005400"/>
                  <a:gd name="connsiteY47" fmla="*/ 9329 h 1659710"/>
                  <a:gd name="connsiteX48" fmla="*/ 4484 w 3005400"/>
                  <a:gd name="connsiteY48" fmla="*/ 53934 h 1659710"/>
                  <a:gd name="connsiteX49" fmla="*/ 15635 w 3005400"/>
                  <a:gd name="connsiteY49" fmla="*/ 165447 h 1659710"/>
                  <a:gd name="connsiteX0" fmla="*/ 15635 w 2986022"/>
                  <a:gd name="connsiteY0" fmla="*/ 165447 h 1659710"/>
                  <a:gd name="connsiteX1" fmla="*/ 15635 w 2986022"/>
                  <a:gd name="connsiteY1" fmla="*/ 165447 h 1659710"/>
                  <a:gd name="connsiteX2" fmla="*/ 37937 w 2986022"/>
                  <a:gd name="connsiteY2" fmla="*/ 488832 h 1659710"/>
                  <a:gd name="connsiteX3" fmla="*/ 49089 w 2986022"/>
                  <a:gd name="connsiteY3" fmla="*/ 600344 h 1659710"/>
                  <a:gd name="connsiteX4" fmla="*/ 71391 w 2986022"/>
                  <a:gd name="connsiteY4" fmla="*/ 1057544 h 1659710"/>
                  <a:gd name="connsiteX5" fmla="*/ 82542 w 2986022"/>
                  <a:gd name="connsiteY5" fmla="*/ 1191359 h 1659710"/>
                  <a:gd name="connsiteX6" fmla="*/ 93693 w 2986022"/>
                  <a:gd name="connsiteY6" fmla="*/ 1302871 h 1659710"/>
                  <a:gd name="connsiteX7" fmla="*/ 104845 w 2986022"/>
                  <a:gd name="connsiteY7" fmla="*/ 1503593 h 1659710"/>
                  <a:gd name="connsiteX8" fmla="*/ 115996 w 2986022"/>
                  <a:gd name="connsiteY8" fmla="*/ 1592803 h 1659710"/>
                  <a:gd name="connsiteX9" fmla="*/ 138298 w 2986022"/>
                  <a:gd name="connsiteY9" fmla="*/ 1626256 h 1659710"/>
                  <a:gd name="connsiteX10" fmla="*/ 227508 w 2986022"/>
                  <a:gd name="connsiteY10" fmla="*/ 1659710 h 1659710"/>
                  <a:gd name="connsiteX11" fmla="*/ 695859 w 2986022"/>
                  <a:gd name="connsiteY11" fmla="*/ 1637407 h 1659710"/>
                  <a:gd name="connsiteX12" fmla="*/ 918884 w 2986022"/>
                  <a:gd name="connsiteY12" fmla="*/ 1615105 h 1659710"/>
                  <a:gd name="connsiteX13" fmla="*/ 963489 w 2986022"/>
                  <a:gd name="connsiteY13" fmla="*/ 1592803 h 1659710"/>
                  <a:gd name="connsiteX14" fmla="*/ 996942 w 2986022"/>
                  <a:gd name="connsiteY14" fmla="*/ 1559349 h 1659710"/>
                  <a:gd name="connsiteX15" fmla="*/ 1164210 w 2986022"/>
                  <a:gd name="connsiteY15" fmla="*/ 1525895 h 1659710"/>
                  <a:gd name="connsiteX16" fmla="*/ 1253420 w 2986022"/>
                  <a:gd name="connsiteY16" fmla="*/ 1481290 h 1659710"/>
                  <a:gd name="connsiteX17" fmla="*/ 1264571 w 2986022"/>
                  <a:gd name="connsiteY17" fmla="*/ 1447837 h 1659710"/>
                  <a:gd name="connsiteX18" fmla="*/ 1320328 w 2986022"/>
                  <a:gd name="connsiteY18" fmla="*/ 1392081 h 1659710"/>
                  <a:gd name="connsiteX19" fmla="*/ 1353781 w 2986022"/>
                  <a:gd name="connsiteY19" fmla="*/ 1358627 h 1659710"/>
                  <a:gd name="connsiteX20" fmla="*/ 1387235 w 2986022"/>
                  <a:gd name="connsiteY20" fmla="*/ 1325173 h 1659710"/>
                  <a:gd name="connsiteX21" fmla="*/ 1409537 w 2986022"/>
                  <a:gd name="connsiteY21" fmla="*/ 1291720 h 1659710"/>
                  <a:gd name="connsiteX22" fmla="*/ 1476445 w 2986022"/>
                  <a:gd name="connsiteY22" fmla="*/ 1224812 h 1659710"/>
                  <a:gd name="connsiteX23" fmla="*/ 1498747 w 2986022"/>
                  <a:gd name="connsiteY23" fmla="*/ 1180207 h 1659710"/>
                  <a:gd name="connsiteX24" fmla="*/ 1521050 w 2986022"/>
                  <a:gd name="connsiteY24" fmla="*/ 1157905 h 1659710"/>
                  <a:gd name="connsiteX25" fmla="*/ 1543352 w 2986022"/>
                  <a:gd name="connsiteY25" fmla="*/ 1124451 h 1659710"/>
                  <a:gd name="connsiteX26" fmla="*/ 1576806 w 2986022"/>
                  <a:gd name="connsiteY26" fmla="*/ 1079847 h 1659710"/>
                  <a:gd name="connsiteX27" fmla="*/ 1610259 w 2986022"/>
                  <a:gd name="connsiteY27" fmla="*/ 1024090 h 1659710"/>
                  <a:gd name="connsiteX28" fmla="*/ 1621410 w 2986022"/>
                  <a:gd name="connsiteY28" fmla="*/ 990637 h 1659710"/>
                  <a:gd name="connsiteX29" fmla="*/ 1654864 w 2986022"/>
                  <a:gd name="connsiteY29" fmla="*/ 957183 h 1659710"/>
                  <a:gd name="connsiteX30" fmla="*/ 1744074 w 2986022"/>
                  <a:gd name="connsiteY30" fmla="*/ 856822 h 1659710"/>
                  <a:gd name="connsiteX31" fmla="*/ 1777528 w 2986022"/>
                  <a:gd name="connsiteY31" fmla="*/ 845671 h 1659710"/>
                  <a:gd name="connsiteX32" fmla="*/ 1844435 w 2986022"/>
                  <a:gd name="connsiteY32" fmla="*/ 789915 h 1659710"/>
                  <a:gd name="connsiteX33" fmla="*/ 1877889 w 2986022"/>
                  <a:gd name="connsiteY33" fmla="*/ 778764 h 1659710"/>
                  <a:gd name="connsiteX34" fmla="*/ 1944796 w 2986022"/>
                  <a:gd name="connsiteY34" fmla="*/ 734159 h 1659710"/>
                  <a:gd name="connsiteX35" fmla="*/ 1978250 w 2986022"/>
                  <a:gd name="connsiteY35" fmla="*/ 700705 h 1659710"/>
                  <a:gd name="connsiteX36" fmla="*/ 2045157 w 2986022"/>
                  <a:gd name="connsiteY36" fmla="*/ 656100 h 1659710"/>
                  <a:gd name="connsiteX37" fmla="*/ 2100913 w 2986022"/>
                  <a:gd name="connsiteY37" fmla="*/ 611495 h 1659710"/>
                  <a:gd name="connsiteX38" fmla="*/ 2134367 w 2986022"/>
                  <a:gd name="connsiteY38" fmla="*/ 600344 h 1659710"/>
                  <a:gd name="connsiteX39" fmla="*/ 2190123 w 2986022"/>
                  <a:gd name="connsiteY39" fmla="*/ 578042 h 1659710"/>
                  <a:gd name="connsiteX40" fmla="*/ 2312786 w 2986022"/>
                  <a:gd name="connsiteY40" fmla="*/ 555739 h 1659710"/>
                  <a:gd name="connsiteX41" fmla="*/ 2390845 w 2986022"/>
                  <a:gd name="connsiteY41" fmla="*/ 533437 h 1659710"/>
                  <a:gd name="connsiteX42" fmla="*/ 2647323 w 2986022"/>
                  <a:gd name="connsiteY42" fmla="*/ 477681 h 1659710"/>
                  <a:gd name="connsiteX43" fmla="*/ 2691928 w 2986022"/>
                  <a:gd name="connsiteY43" fmla="*/ 444227 h 1659710"/>
                  <a:gd name="connsiteX44" fmla="*/ 2736532 w 2986022"/>
                  <a:gd name="connsiteY44" fmla="*/ 421925 h 1659710"/>
                  <a:gd name="connsiteX45" fmla="*/ 2814590 w 2986022"/>
                  <a:gd name="connsiteY45" fmla="*/ 53934 h 1659710"/>
                  <a:gd name="connsiteX46" fmla="*/ 227508 w 2986022"/>
                  <a:gd name="connsiteY46" fmla="*/ 9329 h 1659710"/>
                  <a:gd name="connsiteX47" fmla="*/ 4484 w 2986022"/>
                  <a:gd name="connsiteY47" fmla="*/ 53934 h 1659710"/>
                  <a:gd name="connsiteX48" fmla="*/ 15635 w 2986022"/>
                  <a:gd name="connsiteY48" fmla="*/ 165447 h 1659710"/>
                  <a:gd name="connsiteX0" fmla="*/ 15635 w 2758205"/>
                  <a:gd name="connsiteY0" fmla="*/ 165447 h 1659710"/>
                  <a:gd name="connsiteX1" fmla="*/ 15635 w 2758205"/>
                  <a:gd name="connsiteY1" fmla="*/ 165447 h 1659710"/>
                  <a:gd name="connsiteX2" fmla="*/ 37937 w 2758205"/>
                  <a:gd name="connsiteY2" fmla="*/ 488832 h 1659710"/>
                  <a:gd name="connsiteX3" fmla="*/ 49089 w 2758205"/>
                  <a:gd name="connsiteY3" fmla="*/ 600344 h 1659710"/>
                  <a:gd name="connsiteX4" fmla="*/ 71391 w 2758205"/>
                  <a:gd name="connsiteY4" fmla="*/ 1057544 h 1659710"/>
                  <a:gd name="connsiteX5" fmla="*/ 82542 w 2758205"/>
                  <a:gd name="connsiteY5" fmla="*/ 1191359 h 1659710"/>
                  <a:gd name="connsiteX6" fmla="*/ 93693 w 2758205"/>
                  <a:gd name="connsiteY6" fmla="*/ 1302871 h 1659710"/>
                  <a:gd name="connsiteX7" fmla="*/ 104845 w 2758205"/>
                  <a:gd name="connsiteY7" fmla="*/ 1503593 h 1659710"/>
                  <a:gd name="connsiteX8" fmla="*/ 115996 w 2758205"/>
                  <a:gd name="connsiteY8" fmla="*/ 1592803 h 1659710"/>
                  <a:gd name="connsiteX9" fmla="*/ 138298 w 2758205"/>
                  <a:gd name="connsiteY9" fmla="*/ 1626256 h 1659710"/>
                  <a:gd name="connsiteX10" fmla="*/ 227508 w 2758205"/>
                  <a:gd name="connsiteY10" fmla="*/ 1659710 h 1659710"/>
                  <a:gd name="connsiteX11" fmla="*/ 695859 w 2758205"/>
                  <a:gd name="connsiteY11" fmla="*/ 1637407 h 1659710"/>
                  <a:gd name="connsiteX12" fmla="*/ 918884 w 2758205"/>
                  <a:gd name="connsiteY12" fmla="*/ 1615105 h 1659710"/>
                  <a:gd name="connsiteX13" fmla="*/ 963489 w 2758205"/>
                  <a:gd name="connsiteY13" fmla="*/ 1592803 h 1659710"/>
                  <a:gd name="connsiteX14" fmla="*/ 996942 w 2758205"/>
                  <a:gd name="connsiteY14" fmla="*/ 1559349 h 1659710"/>
                  <a:gd name="connsiteX15" fmla="*/ 1164210 w 2758205"/>
                  <a:gd name="connsiteY15" fmla="*/ 1525895 h 1659710"/>
                  <a:gd name="connsiteX16" fmla="*/ 1253420 w 2758205"/>
                  <a:gd name="connsiteY16" fmla="*/ 1481290 h 1659710"/>
                  <a:gd name="connsiteX17" fmla="*/ 1264571 w 2758205"/>
                  <a:gd name="connsiteY17" fmla="*/ 1447837 h 1659710"/>
                  <a:gd name="connsiteX18" fmla="*/ 1320328 w 2758205"/>
                  <a:gd name="connsiteY18" fmla="*/ 1392081 h 1659710"/>
                  <a:gd name="connsiteX19" fmla="*/ 1353781 w 2758205"/>
                  <a:gd name="connsiteY19" fmla="*/ 1358627 h 1659710"/>
                  <a:gd name="connsiteX20" fmla="*/ 1387235 w 2758205"/>
                  <a:gd name="connsiteY20" fmla="*/ 1325173 h 1659710"/>
                  <a:gd name="connsiteX21" fmla="*/ 1409537 w 2758205"/>
                  <a:gd name="connsiteY21" fmla="*/ 1291720 h 1659710"/>
                  <a:gd name="connsiteX22" fmla="*/ 1476445 w 2758205"/>
                  <a:gd name="connsiteY22" fmla="*/ 1224812 h 1659710"/>
                  <a:gd name="connsiteX23" fmla="*/ 1498747 w 2758205"/>
                  <a:gd name="connsiteY23" fmla="*/ 1180207 h 1659710"/>
                  <a:gd name="connsiteX24" fmla="*/ 1521050 w 2758205"/>
                  <a:gd name="connsiteY24" fmla="*/ 1157905 h 1659710"/>
                  <a:gd name="connsiteX25" fmla="*/ 1543352 w 2758205"/>
                  <a:gd name="connsiteY25" fmla="*/ 1124451 h 1659710"/>
                  <a:gd name="connsiteX26" fmla="*/ 1576806 w 2758205"/>
                  <a:gd name="connsiteY26" fmla="*/ 1079847 h 1659710"/>
                  <a:gd name="connsiteX27" fmla="*/ 1610259 w 2758205"/>
                  <a:gd name="connsiteY27" fmla="*/ 1024090 h 1659710"/>
                  <a:gd name="connsiteX28" fmla="*/ 1621410 w 2758205"/>
                  <a:gd name="connsiteY28" fmla="*/ 990637 h 1659710"/>
                  <a:gd name="connsiteX29" fmla="*/ 1654864 w 2758205"/>
                  <a:gd name="connsiteY29" fmla="*/ 957183 h 1659710"/>
                  <a:gd name="connsiteX30" fmla="*/ 1744074 w 2758205"/>
                  <a:gd name="connsiteY30" fmla="*/ 856822 h 1659710"/>
                  <a:gd name="connsiteX31" fmla="*/ 1777528 w 2758205"/>
                  <a:gd name="connsiteY31" fmla="*/ 845671 h 1659710"/>
                  <a:gd name="connsiteX32" fmla="*/ 1844435 w 2758205"/>
                  <a:gd name="connsiteY32" fmla="*/ 789915 h 1659710"/>
                  <a:gd name="connsiteX33" fmla="*/ 1877889 w 2758205"/>
                  <a:gd name="connsiteY33" fmla="*/ 778764 h 1659710"/>
                  <a:gd name="connsiteX34" fmla="*/ 1944796 w 2758205"/>
                  <a:gd name="connsiteY34" fmla="*/ 734159 h 1659710"/>
                  <a:gd name="connsiteX35" fmla="*/ 1978250 w 2758205"/>
                  <a:gd name="connsiteY35" fmla="*/ 700705 h 1659710"/>
                  <a:gd name="connsiteX36" fmla="*/ 2045157 w 2758205"/>
                  <a:gd name="connsiteY36" fmla="*/ 656100 h 1659710"/>
                  <a:gd name="connsiteX37" fmla="*/ 2100913 w 2758205"/>
                  <a:gd name="connsiteY37" fmla="*/ 611495 h 1659710"/>
                  <a:gd name="connsiteX38" fmla="*/ 2134367 w 2758205"/>
                  <a:gd name="connsiteY38" fmla="*/ 600344 h 1659710"/>
                  <a:gd name="connsiteX39" fmla="*/ 2190123 w 2758205"/>
                  <a:gd name="connsiteY39" fmla="*/ 578042 h 1659710"/>
                  <a:gd name="connsiteX40" fmla="*/ 2312786 w 2758205"/>
                  <a:gd name="connsiteY40" fmla="*/ 555739 h 1659710"/>
                  <a:gd name="connsiteX41" fmla="*/ 2390845 w 2758205"/>
                  <a:gd name="connsiteY41" fmla="*/ 533437 h 1659710"/>
                  <a:gd name="connsiteX42" fmla="*/ 2647323 w 2758205"/>
                  <a:gd name="connsiteY42" fmla="*/ 477681 h 1659710"/>
                  <a:gd name="connsiteX43" fmla="*/ 2691928 w 2758205"/>
                  <a:gd name="connsiteY43" fmla="*/ 444227 h 1659710"/>
                  <a:gd name="connsiteX44" fmla="*/ 2736532 w 2758205"/>
                  <a:gd name="connsiteY44" fmla="*/ 421925 h 1659710"/>
                  <a:gd name="connsiteX45" fmla="*/ 2312785 w 2758205"/>
                  <a:gd name="connsiteY45" fmla="*/ 53934 h 1659710"/>
                  <a:gd name="connsiteX46" fmla="*/ 227508 w 2758205"/>
                  <a:gd name="connsiteY46" fmla="*/ 9329 h 1659710"/>
                  <a:gd name="connsiteX47" fmla="*/ 4484 w 2758205"/>
                  <a:gd name="connsiteY47" fmla="*/ 53934 h 1659710"/>
                  <a:gd name="connsiteX48" fmla="*/ 15635 w 2758205"/>
                  <a:gd name="connsiteY48" fmla="*/ 165447 h 1659710"/>
                  <a:gd name="connsiteX0" fmla="*/ 15635 w 2749766"/>
                  <a:gd name="connsiteY0" fmla="*/ 165447 h 1659710"/>
                  <a:gd name="connsiteX1" fmla="*/ 15635 w 2749766"/>
                  <a:gd name="connsiteY1" fmla="*/ 165447 h 1659710"/>
                  <a:gd name="connsiteX2" fmla="*/ 37937 w 2749766"/>
                  <a:gd name="connsiteY2" fmla="*/ 488832 h 1659710"/>
                  <a:gd name="connsiteX3" fmla="*/ 49089 w 2749766"/>
                  <a:gd name="connsiteY3" fmla="*/ 600344 h 1659710"/>
                  <a:gd name="connsiteX4" fmla="*/ 71391 w 2749766"/>
                  <a:gd name="connsiteY4" fmla="*/ 1057544 h 1659710"/>
                  <a:gd name="connsiteX5" fmla="*/ 82542 w 2749766"/>
                  <a:gd name="connsiteY5" fmla="*/ 1191359 h 1659710"/>
                  <a:gd name="connsiteX6" fmla="*/ 93693 w 2749766"/>
                  <a:gd name="connsiteY6" fmla="*/ 1302871 h 1659710"/>
                  <a:gd name="connsiteX7" fmla="*/ 104845 w 2749766"/>
                  <a:gd name="connsiteY7" fmla="*/ 1503593 h 1659710"/>
                  <a:gd name="connsiteX8" fmla="*/ 115996 w 2749766"/>
                  <a:gd name="connsiteY8" fmla="*/ 1592803 h 1659710"/>
                  <a:gd name="connsiteX9" fmla="*/ 138298 w 2749766"/>
                  <a:gd name="connsiteY9" fmla="*/ 1626256 h 1659710"/>
                  <a:gd name="connsiteX10" fmla="*/ 227508 w 2749766"/>
                  <a:gd name="connsiteY10" fmla="*/ 1659710 h 1659710"/>
                  <a:gd name="connsiteX11" fmla="*/ 695859 w 2749766"/>
                  <a:gd name="connsiteY11" fmla="*/ 1637407 h 1659710"/>
                  <a:gd name="connsiteX12" fmla="*/ 918884 w 2749766"/>
                  <a:gd name="connsiteY12" fmla="*/ 1615105 h 1659710"/>
                  <a:gd name="connsiteX13" fmla="*/ 963489 w 2749766"/>
                  <a:gd name="connsiteY13" fmla="*/ 1592803 h 1659710"/>
                  <a:gd name="connsiteX14" fmla="*/ 996942 w 2749766"/>
                  <a:gd name="connsiteY14" fmla="*/ 1559349 h 1659710"/>
                  <a:gd name="connsiteX15" fmla="*/ 1164210 w 2749766"/>
                  <a:gd name="connsiteY15" fmla="*/ 1525895 h 1659710"/>
                  <a:gd name="connsiteX16" fmla="*/ 1253420 w 2749766"/>
                  <a:gd name="connsiteY16" fmla="*/ 1481290 h 1659710"/>
                  <a:gd name="connsiteX17" fmla="*/ 1264571 w 2749766"/>
                  <a:gd name="connsiteY17" fmla="*/ 1447837 h 1659710"/>
                  <a:gd name="connsiteX18" fmla="*/ 1320328 w 2749766"/>
                  <a:gd name="connsiteY18" fmla="*/ 1392081 h 1659710"/>
                  <a:gd name="connsiteX19" fmla="*/ 1353781 w 2749766"/>
                  <a:gd name="connsiteY19" fmla="*/ 1358627 h 1659710"/>
                  <a:gd name="connsiteX20" fmla="*/ 1387235 w 2749766"/>
                  <a:gd name="connsiteY20" fmla="*/ 1325173 h 1659710"/>
                  <a:gd name="connsiteX21" fmla="*/ 1409537 w 2749766"/>
                  <a:gd name="connsiteY21" fmla="*/ 1291720 h 1659710"/>
                  <a:gd name="connsiteX22" fmla="*/ 1476445 w 2749766"/>
                  <a:gd name="connsiteY22" fmla="*/ 1224812 h 1659710"/>
                  <a:gd name="connsiteX23" fmla="*/ 1498747 w 2749766"/>
                  <a:gd name="connsiteY23" fmla="*/ 1180207 h 1659710"/>
                  <a:gd name="connsiteX24" fmla="*/ 1521050 w 2749766"/>
                  <a:gd name="connsiteY24" fmla="*/ 1157905 h 1659710"/>
                  <a:gd name="connsiteX25" fmla="*/ 1543352 w 2749766"/>
                  <a:gd name="connsiteY25" fmla="*/ 1124451 h 1659710"/>
                  <a:gd name="connsiteX26" fmla="*/ 1576806 w 2749766"/>
                  <a:gd name="connsiteY26" fmla="*/ 1079847 h 1659710"/>
                  <a:gd name="connsiteX27" fmla="*/ 1610259 w 2749766"/>
                  <a:gd name="connsiteY27" fmla="*/ 1024090 h 1659710"/>
                  <a:gd name="connsiteX28" fmla="*/ 1621410 w 2749766"/>
                  <a:gd name="connsiteY28" fmla="*/ 990637 h 1659710"/>
                  <a:gd name="connsiteX29" fmla="*/ 1654864 w 2749766"/>
                  <a:gd name="connsiteY29" fmla="*/ 957183 h 1659710"/>
                  <a:gd name="connsiteX30" fmla="*/ 1744074 w 2749766"/>
                  <a:gd name="connsiteY30" fmla="*/ 856822 h 1659710"/>
                  <a:gd name="connsiteX31" fmla="*/ 1777528 w 2749766"/>
                  <a:gd name="connsiteY31" fmla="*/ 845671 h 1659710"/>
                  <a:gd name="connsiteX32" fmla="*/ 1844435 w 2749766"/>
                  <a:gd name="connsiteY32" fmla="*/ 789915 h 1659710"/>
                  <a:gd name="connsiteX33" fmla="*/ 1877889 w 2749766"/>
                  <a:gd name="connsiteY33" fmla="*/ 778764 h 1659710"/>
                  <a:gd name="connsiteX34" fmla="*/ 1944796 w 2749766"/>
                  <a:gd name="connsiteY34" fmla="*/ 734159 h 1659710"/>
                  <a:gd name="connsiteX35" fmla="*/ 1978250 w 2749766"/>
                  <a:gd name="connsiteY35" fmla="*/ 700705 h 1659710"/>
                  <a:gd name="connsiteX36" fmla="*/ 2045157 w 2749766"/>
                  <a:gd name="connsiteY36" fmla="*/ 656100 h 1659710"/>
                  <a:gd name="connsiteX37" fmla="*/ 2100913 w 2749766"/>
                  <a:gd name="connsiteY37" fmla="*/ 611495 h 1659710"/>
                  <a:gd name="connsiteX38" fmla="*/ 2134367 w 2749766"/>
                  <a:gd name="connsiteY38" fmla="*/ 600344 h 1659710"/>
                  <a:gd name="connsiteX39" fmla="*/ 2190123 w 2749766"/>
                  <a:gd name="connsiteY39" fmla="*/ 578042 h 1659710"/>
                  <a:gd name="connsiteX40" fmla="*/ 2312786 w 2749766"/>
                  <a:gd name="connsiteY40" fmla="*/ 555739 h 1659710"/>
                  <a:gd name="connsiteX41" fmla="*/ 2390845 w 2749766"/>
                  <a:gd name="connsiteY41" fmla="*/ 533437 h 1659710"/>
                  <a:gd name="connsiteX42" fmla="*/ 2647323 w 2749766"/>
                  <a:gd name="connsiteY42" fmla="*/ 477681 h 1659710"/>
                  <a:gd name="connsiteX43" fmla="*/ 2691928 w 2749766"/>
                  <a:gd name="connsiteY43" fmla="*/ 444227 h 1659710"/>
                  <a:gd name="connsiteX44" fmla="*/ 2736532 w 2749766"/>
                  <a:gd name="connsiteY44" fmla="*/ 421925 h 1659710"/>
                  <a:gd name="connsiteX45" fmla="*/ 2435449 w 2749766"/>
                  <a:gd name="connsiteY45" fmla="*/ 53934 h 1659710"/>
                  <a:gd name="connsiteX46" fmla="*/ 227508 w 2749766"/>
                  <a:gd name="connsiteY46" fmla="*/ 9329 h 1659710"/>
                  <a:gd name="connsiteX47" fmla="*/ 4484 w 2749766"/>
                  <a:gd name="connsiteY47" fmla="*/ 53934 h 1659710"/>
                  <a:gd name="connsiteX48" fmla="*/ 15635 w 2749766"/>
                  <a:gd name="connsiteY48" fmla="*/ 165447 h 1659710"/>
                  <a:gd name="connsiteX0" fmla="*/ 15635 w 2707351"/>
                  <a:gd name="connsiteY0" fmla="*/ 165447 h 1659710"/>
                  <a:gd name="connsiteX1" fmla="*/ 15635 w 2707351"/>
                  <a:gd name="connsiteY1" fmla="*/ 165447 h 1659710"/>
                  <a:gd name="connsiteX2" fmla="*/ 37937 w 2707351"/>
                  <a:gd name="connsiteY2" fmla="*/ 488832 h 1659710"/>
                  <a:gd name="connsiteX3" fmla="*/ 49089 w 2707351"/>
                  <a:gd name="connsiteY3" fmla="*/ 600344 h 1659710"/>
                  <a:gd name="connsiteX4" fmla="*/ 71391 w 2707351"/>
                  <a:gd name="connsiteY4" fmla="*/ 1057544 h 1659710"/>
                  <a:gd name="connsiteX5" fmla="*/ 82542 w 2707351"/>
                  <a:gd name="connsiteY5" fmla="*/ 1191359 h 1659710"/>
                  <a:gd name="connsiteX6" fmla="*/ 93693 w 2707351"/>
                  <a:gd name="connsiteY6" fmla="*/ 1302871 h 1659710"/>
                  <a:gd name="connsiteX7" fmla="*/ 104845 w 2707351"/>
                  <a:gd name="connsiteY7" fmla="*/ 1503593 h 1659710"/>
                  <a:gd name="connsiteX8" fmla="*/ 115996 w 2707351"/>
                  <a:gd name="connsiteY8" fmla="*/ 1592803 h 1659710"/>
                  <a:gd name="connsiteX9" fmla="*/ 138298 w 2707351"/>
                  <a:gd name="connsiteY9" fmla="*/ 1626256 h 1659710"/>
                  <a:gd name="connsiteX10" fmla="*/ 227508 w 2707351"/>
                  <a:gd name="connsiteY10" fmla="*/ 1659710 h 1659710"/>
                  <a:gd name="connsiteX11" fmla="*/ 695859 w 2707351"/>
                  <a:gd name="connsiteY11" fmla="*/ 1637407 h 1659710"/>
                  <a:gd name="connsiteX12" fmla="*/ 918884 w 2707351"/>
                  <a:gd name="connsiteY12" fmla="*/ 1615105 h 1659710"/>
                  <a:gd name="connsiteX13" fmla="*/ 963489 w 2707351"/>
                  <a:gd name="connsiteY13" fmla="*/ 1592803 h 1659710"/>
                  <a:gd name="connsiteX14" fmla="*/ 996942 w 2707351"/>
                  <a:gd name="connsiteY14" fmla="*/ 1559349 h 1659710"/>
                  <a:gd name="connsiteX15" fmla="*/ 1164210 w 2707351"/>
                  <a:gd name="connsiteY15" fmla="*/ 1525895 h 1659710"/>
                  <a:gd name="connsiteX16" fmla="*/ 1253420 w 2707351"/>
                  <a:gd name="connsiteY16" fmla="*/ 1481290 h 1659710"/>
                  <a:gd name="connsiteX17" fmla="*/ 1264571 w 2707351"/>
                  <a:gd name="connsiteY17" fmla="*/ 1447837 h 1659710"/>
                  <a:gd name="connsiteX18" fmla="*/ 1320328 w 2707351"/>
                  <a:gd name="connsiteY18" fmla="*/ 1392081 h 1659710"/>
                  <a:gd name="connsiteX19" fmla="*/ 1353781 w 2707351"/>
                  <a:gd name="connsiteY19" fmla="*/ 1358627 h 1659710"/>
                  <a:gd name="connsiteX20" fmla="*/ 1387235 w 2707351"/>
                  <a:gd name="connsiteY20" fmla="*/ 1325173 h 1659710"/>
                  <a:gd name="connsiteX21" fmla="*/ 1409537 w 2707351"/>
                  <a:gd name="connsiteY21" fmla="*/ 1291720 h 1659710"/>
                  <a:gd name="connsiteX22" fmla="*/ 1476445 w 2707351"/>
                  <a:gd name="connsiteY22" fmla="*/ 1224812 h 1659710"/>
                  <a:gd name="connsiteX23" fmla="*/ 1498747 w 2707351"/>
                  <a:gd name="connsiteY23" fmla="*/ 1180207 h 1659710"/>
                  <a:gd name="connsiteX24" fmla="*/ 1521050 w 2707351"/>
                  <a:gd name="connsiteY24" fmla="*/ 1157905 h 1659710"/>
                  <a:gd name="connsiteX25" fmla="*/ 1543352 w 2707351"/>
                  <a:gd name="connsiteY25" fmla="*/ 1124451 h 1659710"/>
                  <a:gd name="connsiteX26" fmla="*/ 1576806 w 2707351"/>
                  <a:gd name="connsiteY26" fmla="*/ 1079847 h 1659710"/>
                  <a:gd name="connsiteX27" fmla="*/ 1610259 w 2707351"/>
                  <a:gd name="connsiteY27" fmla="*/ 1024090 h 1659710"/>
                  <a:gd name="connsiteX28" fmla="*/ 1621410 w 2707351"/>
                  <a:gd name="connsiteY28" fmla="*/ 990637 h 1659710"/>
                  <a:gd name="connsiteX29" fmla="*/ 1654864 w 2707351"/>
                  <a:gd name="connsiteY29" fmla="*/ 957183 h 1659710"/>
                  <a:gd name="connsiteX30" fmla="*/ 1744074 w 2707351"/>
                  <a:gd name="connsiteY30" fmla="*/ 856822 h 1659710"/>
                  <a:gd name="connsiteX31" fmla="*/ 1777528 w 2707351"/>
                  <a:gd name="connsiteY31" fmla="*/ 845671 h 1659710"/>
                  <a:gd name="connsiteX32" fmla="*/ 1844435 w 2707351"/>
                  <a:gd name="connsiteY32" fmla="*/ 789915 h 1659710"/>
                  <a:gd name="connsiteX33" fmla="*/ 1877889 w 2707351"/>
                  <a:gd name="connsiteY33" fmla="*/ 778764 h 1659710"/>
                  <a:gd name="connsiteX34" fmla="*/ 1944796 w 2707351"/>
                  <a:gd name="connsiteY34" fmla="*/ 734159 h 1659710"/>
                  <a:gd name="connsiteX35" fmla="*/ 1978250 w 2707351"/>
                  <a:gd name="connsiteY35" fmla="*/ 700705 h 1659710"/>
                  <a:gd name="connsiteX36" fmla="*/ 2045157 w 2707351"/>
                  <a:gd name="connsiteY36" fmla="*/ 656100 h 1659710"/>
                  <a:gd name="connsiteX37" fmla="*/ 2100913 w 2707351"/>
                  <a:gd name="connsiteY37" fmla="*/ 611495 h 1659710"/>
                  <a:gd name="connsiteX38" fmla="*/ 2134367 w 2707351"/>
                  <a:gd name="connsiteY38" fmla="*/ 600344 h 1659710"/>
                  <a:gd name="connsiteX39" fmla="*/ 2190123 w 2707351"/>
                  <a:gd name="connsiteY39" fmla="*/ 578042 h 1659710"/>
                  <a:gd name="connsiteX40" fmla="*/ 2312786 w 2707351"/>
                  <a:gd name="connsiteY40" fmla="*/ 555739 h 1659710"/>
                  <a:gd name="connsiteX41" fmla="*/ 2390845 w 2707351"/>
                  <a:gd name="connsiteY41" fmla="*/ 533437 h 1659710"/>
                  <a:gd name="connsiteX42" fmla="*/ 2647323 w 2707351"/>
                  <a:gd name="connsiteY42" fmla="*/ 477681 h 1659710"/>
                  <a:gd name="connsiteX43" fmla="*/ 2691928 w 2707351"/>
                  <a:gd name="connsiteY43" fmla="*/ 444227 h 1659710"/>
                  <a:gd name="connsiteX44" fmla="*/ 2435449 w 2707351"/>
                  <a:gd name="connsiteY44" fmla="*/ 53934 h 1659710"/>
                  <a:gd name="connsiteX45" fmla="*/ 227508 w 2707351"/>
                  <a:gd name="connsiteY45" fmla="*/ 9329 h 1659710"/>
                  <a:gd name="connsiteX46" fmla="*/ 4484 w 2707351"/>
                  <a:gd name="connsiteY46" fmla="*/ 53934 h 1659710"/>
                  <a:gd name="connsiteX47" fmla="*/ 15635 w 2707351"/>
                  <a:gd name="connsiteY47" fmla="*/ 165447 h 1659710"/>
                  <a:gd name="connsiteX0" fmla="*/ 15635 w 2723436"/>
                  <a:gd name="connsiteY0" fmla="*/ 165447 h 1659710"/>
                  <a:gd name="connsiteX1" fmla="*/ 15635 w 2723436"/>
                  <a:gd name="connsiteY1" fmla="*/ 165447 h 1659710"/>
                  <a:gd name="connsiteX2" fmla="*/ 37937 w 2723436"/>
                  <a:gd name="connsiteY2" fmla="*/ 488832 h 1659710"/>
                  <a:gd name="connsiteX3" fmla="*/ 49089 w 2723436"/>
                  <a:gd name="connsiteY3" fmla="*/ 600344 h 1659710"/>
                  <a:gd name="connsiteX4" fmla="*/ 71391 w 2723436"/>
                  <a:gd name="connsiteY4" fmla="*/ 1057544 h 1659710"/>
                  <a:gd name="connsiteX5" fmla="*/ 82542 w 2723436"/>
                  <a:gd name="connsiteY5" fmla="*/ 1191359 h 1659710"/>
                  <a:gd name="connsiteX6" fmla="*/ 93693 w 2723436"/>
                  <a:gd name="connsiteY6" fmla="*/ 1302871 h 1659710"/>
                  <a:gd name="connsiteX7" fmla="*/ 104845 w 2723436"/>
                  <a:gd name="connsiteY7" fmla="*/ 1503593 h 1659710"/>
                  <a:gd name="connsiteX8" fmla="*/ 115996 w 2723436"/>
                  <a:gd name="connsiteY8" fmla="*/ 1592803 h 1659710"/>
                  <a:gd name="connsiteX9" fmla="*/ 138298 w 2723436"/>
                  <a:gd name="connsiteY9" fmla="*/ 1626256 h 1659710"/>
                  <a:gd name="connsiteX10" fmla="*/ 227508 w 2723436"/>
                  <a:gd name="connsiteY10" fmla="*/ 1659710 h 1659710"/>
                  <a:gd name="connsiteX11" fmla="*/ 695859 w 2723436"/>
                  <a:gd name="connsiteY11" fmla="*/ 1637407 h 1659710"/>
                  <a:gd name="connsiteX12" fmla="*/ 918884 w 2723436"/>
                  <a:gd name="connsiteY12" fmla="*/ 1615105 h 1659710"/>
                  <a:gd name="connsiteX13" fmla="*/ 963489 w 2723436"/>
                  <a:gd name="connsiteY13" fmla="*/ 1592803 h 1659710"/>
                  <a:gd name="connsiteX14" fmla="*/ 996942 w 2723436"/>
                  <a:gd name="connsiteY14" fmla="*/ 1559349 h 1659710"/>
                  <a:gd name="connsiteX15" fmla="*/ 1164210 w 2723436"/>
                  <a:gd name="connsiteY15" fmla="*/ 1525895 h 1659710"/>
                  <a:gd name="connsiteX16" fmla="*/ 1253420 w 2723436"/>
                  <a:gd name="connsiteY16" fmla="*/ 1481290 h 1659710"/>
                  <a:gd name="connsiteX17" fmla="*/ 1264571 w 2723436"/>
                  <a:gd name="connsiteY17" fmla="*/ 1447837 h 1659710"/>
                  <a:gd name="connsiteX18" fmla="*/ 1320328 w 2723436"/>
                  <a:gd name="connsiteY18" fmla="*/ 1392081 h 1659710"/>
                  <a:gd name="connsiteX19" fmla="*/ 1353781 w 2723436"/>
                  <a:gd name="connsiteY19" fmla="*/ 1358627 h 1659710"/>
                  <a:gd name="connsiteX20" fmla="*/ 1387235 w 2723436"/>
                  <a:gd name="connsiteY20" fmla="*/ 1325173 h 1659710"/>
                  <a:gd name="connsiteX21" fmla="*/ 1409537 w 2723436"/>
                  <a:gd name="connsiteY21" fmla="*/ 1291720 h 1659710"/>
                  <a:gd name="connsiteX22" fmla="*/ 1476445 w 2723436"/>
                  <a:gd name="connsiteY22" fmla="*/ 1224812 h 1659710"/>
                  <a:gd name="connsiteX23" fmla="*/ 1498747 w 2723436"/>
                  <a:gd name="connsiteY23" fmla="*/ 1180207 h 1659710"/>
                  <a:gd name="connsiteX24" fmla="*/ 1521050 w 2723436"/>
                  <a:gd name="connsiteY24" fmla="*/ 1157905 h 1659710"/>
                  <a:gd name="connsiteX25" fmla="*/ 1543352 w 2723436"/>
                  <a:gd name="connsiteY25" fmla="*/ 1124451 h 1659710"/>
                  <a:gd name="connsiteX26" fmla="*/ 1576806 w 2723436"/>
                  <a:gd name="connsiteY26" fmla="*/ 1079847 h 1659710"/>
                  <a:gd name="connsiteX27" fmla="*/ 1610259 w 2723436"/>
                  <a:gd name="connsiteY27" fmla="*/ 1024090 h 1659710"/>
                  <a:gd name="connsiteX28" fmla="*/ 1621410 w 2723436"/>
                  <a:gd name="connsiteY28" fmla="*/ 990637 h 1659710"/>
                  <a:gd name="connsiteX29" fmla="*/ 1654864 w 2723436"/>
                  <a:gd name="connsiteY29" fmla="*/ 957183 h 1659710"/>
                  <a:gd name="connsiteX30" fmla="*/ 1744074 w 2723436"/>
                  <a:gd name="connsiteY30" fmla="*/ 856822 h 1659710"/>
                  <a:gd name="connsiteX31" fmla="*/ 1777528 w 2723436"/>
                  <a:gd name="connsiteY31" fmla="*/ 845671 h 1659710"/>
                  <a:gd name="connsiteX32" fmla="*/ 1844435 w 2723436"/>
                  <a:gd name="connsiteY32" fmla="*/ 789915 h 1659710"/>
                  <a:gd name="connsiteX33" fmla="*/ 1877889 w 2723436"/>
                  <a:gd name="connsiteY33" fmla="*/ 778764 h 1659710"/>
                  <a:gd name="connsiteX34" fmla="*/ 1944796 w 2723436"/>
                  <a:gd name="connsiteY34" fmla="*/ 734159 h 1659710"/>
                  <a:gd name="connsiteX35" fmla="*/ 1978250 w 2723436"/>
                  <a:gd name="connsiteY35" fmla="*/ 700705 h 1659710"/>
                  <a:gd name="connsiteX36" fmla="*/ 2045157 w 2723436"/>
                  <a:gd name="connsiteY36" fmla="*/ 656100 h 1659710"/>
                  <a:gd name="connsiteX37" fmla="*/ 2100913 w 2723436"/>
                  <a:gd name="connsiteY37" fmla="*/ 611495 h 1659710"/>
                  <a:gd name="connsiteX38" fmla="*/ 2134367 w 2723436"/>
                  <a:gd name="connsiteY38" fmla="*/ 600344 h 1659710"/>
                  <a:gd name="connsiteX39" fmla="*/ 2190123 w 2723436"/>
                  <a:gd name="connsiteY39" fmla="*/ 578042 h 1659710"/>
                  <a:gd name="connsiteX40" fmla="*/ 2312786 w 2723436"/>
                  <a:gd name="connsiteY40" fmla="*/ 555739 h 1659710"/>
                  <a:gd name="connsiteX41" fmla="*/ 2390845 w 2723436"/>
                  <a:gd name="connsiteY41" fmla="*/ 533437 h 1659710"/>
                  <a:gd name="connsiteX42" fmla="*/ 2691928 w 2723436"/>
                  <a:gd name="connsiteY42" fmla="*/ 444227 h 1659710"/>
                  <a:gd name="connsiteX43" fmla="*/ 2435449 w 2723436"/>
                  <a:gd name="connsiteY43" fmla="*/ 53934 h 1659710"/>
                  <a:gd name="connsiteX44" fmla="*/ 227508 w 2723436"/>
                  <a:gd name="connsiteY44" fmla="*/ 9329 h 1659710"/>
                  <a:gd name="connsiteX45" fmla="*/ 4484 w 2723436"/>
                  <a:gd name="connsiteY45" fmla="*/ 53934 h 1659710"/>
                  <a:gd name="connsiteX46" fmla="*/ 15635 w 2723436"/>
                  <a:gd name="connsiteY46" fmla="*/ 165447 h 1659710"/>
                  <a:gd name="connsiteX0" fmla="*/ 15635 w 2728939"/>
                  <a:gd name="connsiteY0" fmla="*/ 165447 h 1659710"/>
                  <a:gd name="connsiteX1" fmla="*/ 15635 w 2728939"/>
                  <a:gd name="connsiteY1" fmla="*/ 165447 h 1659710"/>
                  <a:gd name="connsiteX2" fmla="*/ 37937 w 2728939"/>
                  <a:gd name="connsiteY2" fmla="*/ 488832 h 1659710"/>
                  <a:gd name="connsiteX3" fmla="*/ 49089 w 2728939"/>
                  <a:gd name="connsiteY3" fmla="*/ 600344 h 1659710"/>
                  <a:gd name="connsiteX4" fmla="*/ 71391 w 2728939"/>
                  <a:gd name="connsiteY4" fmla="*/ 1057544 h 1659710"/>
                  <a:gd name="connsiteX5" fmla="*/ 82542 w 2728939"/>
                  <a:gd name="connsiteY5" fmla="*/ 1191359 h 1659710"/>
                  <a:gd name="connsiteX6" fmla="*/ 93693 w 2728939"/>
                  <a:gd name="connsiteY6" fmla="*/ 1302871 h 1659710"/>
                  <a:gd name="connsiteX7" fmla="*/ 104845 w 2728939"/>
                  <a:gd name="connsiteY7" fmla="*/ 1503593 h 1659710"/>
                  <a:gd name="connsiteX8" fmla="*/ 115996 w 2728939"/>
                  <a:gd name="connsiteY8" fmla="*/ 1592803 h 1659710"/>
                  <a:gd name="connsiteX9" fmla="*/ 138298 w 2728939"/>
                  <a:gd name="connsiteY9" fmla="*/ 1626256 h 1659710"/>
                  <a:gd name="connsiteX10" fmla="*/ 227508 w 2728939"/>
                  <a:gd name="connsiteY10" fmla="*/ 1659710 h 1659710"/>
                  <a:gd name="connsiteX11" fmla="*/ 695859 w 2728939"/>
                  <a:gd name="connsiteY11" fmla="*/ 1637407 h 1659710"/>
                  <a:gd name="connsiteX12" fmla="*/ 918884 w 2728939"/>
                  <a:gd name="connsiteY12" fmla="*/ 1615105 h 1659710"/>
                  <a:gd name="connsiteX13" fmla="*/ 963489 w 2728939"/>
                  <a:gd name="connsiteY13" fmla="*/ 1592803 h 1659710"/>
                  <a:gd name="connsiteX14" fmla="*/ 996942 w 2728939"/>
                  <a:gd name="connsiteY14" fmla="*/ 1559349 h 1659710"/>
                  <a:gd name="connsiteX15" fmla="*/ 1164210 w 2728939"/>
                  <a:gd name="connsiteY15" fmla="*/ 1525895 h 1659710"/>
                  <a:gd name="connsiteX16" fmla="*/ 1253420 w 2728939"/>
                  <a:gd name="connsiteY16" fmla="*/ 1481290 h 1659710"/>
                  <a:gd name="connsiteX17" fmla="*/ 1264571 w 2728939"/>
                  <a:gd name="connsiteY17" fmla="*/ 1447837 h 1659710"/>
                  <a:gd name="connsiteX18" fmla="*/ 1320328 w 2728939"/>
                  <a:gd name="connsiteY18" fmla="*/ 1392081 h 1659710"/>
                  <a:gd name="connsiteX19" fmla="*/ 1353781 w 2728939"/>
                  <a:gd name="connsiteY19" fmla="*/ 1358627 h 1659710"/>
                  <a:gd name="connsiteX20" fmla="*/ 1387235 w 2728939"/>
                  <a:gd name="connsiteY20" fmla="*/ 1325173 h 1659710"/>
                  <a:gd name="connsiteX21" fmla="*/ 1409537 w 2728939"/>
                  <a:gd name="connsiteY21" fmla="*/ 1291720 h 1659710"/>
                  <a:gd name="connsiteX22" fmla="*/ 1476445 w 2728939"/>
                  <a:gd name="connsiteY22" fmla="*/ 1224812 h 1659710"/>
                  <a:gd name="connsiteX23" fmla="*/ 1498747 w 2728939"/>
                  <a:gd name="connsiteY23" fmla="*/ 1180207 h 1659710"/>
                  <a:gd name="connsiteX24" fmla="*/ 1521050 w 2728939"/>
                  <a:gd name="connsiteY24" fmla="*/ 1157905 h 1659710"/>
                  <a:gd name="connsiteX25" fmla="*/ 1543352 w 2728939"/>
                  <a:gd name="connsiteY25" fmla="*/ 1124451 h 1659710"/>
                  <a:gd name="connsiteX26" fmla="*/ 1576806 w 2728939"/>
                  <a:gd name="connsiteY26" fmla="*/ 1079847 h 1659710"/>
                  <a:gd name="connsiteX27" fmla="*/ 1610259 w 2728939"/>
                  <a:gd name="connsiteY27" fmla="*/ 1024090 h 1659710"/>
                  <a:gd name="connsiteX28" fmla="*/ 1621410 w 2728939"/>
                  <a:gd name="connsiteY28" fmla="*/ 990637 h 1659710"/>
                  <a:gd name="connsiteX29" fmla="*/ 1654864 w 2728939"/>
                  <a:gd name="connsiteY29" fmla="*/ 957183 h 1659710"/>
                  <a:gd name="connsiteX30" fmla="*/ 1744074 w 2728939"/>
                  <a:gd name="connsiteY30" fmla="*/ 856822 h 1659710"/>
                  <a:gd name="connsiteX31" fmla="*/ 1777528 w 2728939"/>
                  <a:gd name="connsiteY31" fmla="*/ 845671 h 1659710"/>
                  <a:gd name="connsiteX32" fmla="*/ 1844435 w 2728939"/>
                  <a:gd name="connsiteY32" fmla="*/ 789915 h 1659710"/>
                  <a:gd name="connsiteX33" fmla="*/ 1877889 w 2728939"/>
                  <a:gd name="connsiteY33" fmla="*/ 778764 h 1659710"/>
                  <a:gd name="connsiteX34" fmla="*/ 1944796 w 2728939"/>
                  <a:gd name="connsiteY34" fmla="*/ 734159 h 1659710"/>
                  <a:gd name="connsiteX35" fmla="*/ 1978250 w 2728939"/>
                  <a:gd name="connsiteY35" fmla="*/ 700705 h 1659710"/>
                  <a:gd name="connsiteX36" fmla="*/ 2045157 w 2728939"/>
                  <a:gd name="connsiteY36" fmla="*/ 656100 h 1659710"/>
                  <a:gd name="connsiteX37" fmla="*/ 2100913 w 2728939"/>
                  <a:gd name="connsiteY37" fmla="*/ 611495 h 1659710"/>
                  <a:gd name="connsiteX38" fmla="*/ 2134367 w 2728939"/>
                  <a:gd name="connsiteY38" fmla="*/ 600344 h 1659710"/>
                  <a:gd name="connsiteX39" fmla="*/ 2190123 w 2728939"/>
                  <a:gd name="connsiteY39" fmla="*/ 578042 h 1659710"/>
                  <a:gd name="connsiteX40" fmla="*/ 2312786 w 2728939"/>
                  <a:gd name="connsiteY40" fmla="*/ 555739 h 1659710"/>
                  <a:gd name="connsiteX41" fmla="*/ 2691928 w 2728939"/>
                  <a:gd name="connsiteY41" fmla="*/ 444227 h 1659710"/>
                  <a:gd name="connsiteX42" fmla="*/ 2435449 w 2728939"/>
                  <a:gd name="connsiteY42" fmla="*/ 53934 h 1659710"/>
                  <a:gd name="connsiteX43" fmla="*/ 227508 w 2728939"/>
                  <a:gd name="connsiteY43" fmla="*/ 9329 h 1659710"/>
                  <a:gd name="connsiteX44" fmla="*/ 4484 w 2728939"/>
                  <a:gd name="connsiteY44" fmla="*/ 53934 h 1659710"/>
                  <a:gd name="connsiteX45" fmla="*/ 15635 w 2728939"/>
                  <a:gd name="connsiteY45" fmla="*/ 165447 h 1659710"/>
                  <a:gd name="connsiteX0" fmla="*/ 15635 w 2728939"/>
                  <a:gd name="connsiteY0" fmla="*/ 165447 h 1637767"/>
                  <a:gd name="connsiteX1" fmla="*/ 15635 w 2728939"/>
                  <a:gd name="connsiteY1" fmla="*/ 165447 h 1637767"/>
                  <a:gd name="connsiteX2" fmla="*/ 37937 w 2728939"/>
                  <a:gd name="connsiteY2" fmla="*/ 488832 h 1637767"/>
                  <a:gd name="connsiteX3" fmla="*/ 49089 w 2728939"/>
                  <a:gd name="connsiteY3" fmla="*/ 600344 h 1637767"/>
                  <a:gd name="connsiteX4" fmla="*/ 71391 w 2728939"/>
                  <a:gd name="connsiteY4" fmla="*/ 1057544 h 1637767"/>
                  <a:gd name="connsiteX5" fmla="*/ 82542 w 2728939"/>
                  <a:gd name="connsiteY5" fmla="*/ 1191359 h 1637767"/>
                  <a:gd name="connsiteX6" fmla="*/ 93693 w 2728939"/>
                  <a:gd name="connsiteY6" fmla="*/ 1302871 h 1637767"/>
                  <a:gd name="connsiteX7" fmla="*/ 104845 w 2728939"/>
                  <a:gd name="connsiteY7" fmla="*/ 1503593 h 1637767"/>
                  <a:gd name="connsiteX8" fmla="*/ 115996 w 2728939"/>
                  <a:gd name="connsiteY8" fmla="*/ 1592803 h 1637767"/>
                  <a:gd name="connsiteX9" fmla="*/ 138298 w 2728939"/>
                  <a:gd name="connsiteY9" fmla="*/ 1626256 h 1637767"/>
                  <a:gd name="connsiteX10" fmla="*/ 695859 w 2728939"/>
                  <a:gd name="connsiteY10" fmla="*/ 1637407 h 1637767"/>
                  <a:gd name="connsiteX11" fmla="*/ 918884 w 2728939"/>
                  <a:gd name="connsiteY11" fmla="*/ 1615105 h 1637767"/>
                  <a:gd name="connsiteX12" fmla="*/ 963489 w 2728939"/>
                  <a:gd name="connsiteY12" fmla="*/ 1592803 h 1637767"/>
                  <a:gd name="connsiteX13" fmla="*/ 996942 w 2728939"/>
                  <a:gd name="connsiteY13" fmla="*/ 1559349 h 1637767"/>
                  <a:gd name="connsiteX14" fmla="*/ 1164210 w 2728939"/>
                  <a:gd name="connsiteY14" fmla="*/ 1525895 h 1637767"/>
                  <a:gd name="connsiteX15" fmla="*/ 1253420 w 2728939"/>
                  <a:gd name="connsiteY15" fmla="*/ 1481290 h 1637767"/>
                  <a:gd name="connsiteX16" fmla="*/ 1264571 w 2728939"/>
                  <a:gd name="connsiteY16" fmla="*/ 1447837 h 1637767"/>
                  <a:gd name="connsiteX17" fmla="*/ 1320328 w 2728939"/>
                  <a:gd name="connsiteY17" fmla="*/ 1392081 h 1637767"/>
                  <a:gd name="connsiteX18" fmla="*/ 1353781 w 2728939"/>
                  <a:gd name="connsiteY18" fmla="*/ 1358627 h 1637767"/>
                  <a:gd name="connsiteX19" fmla="*/ 1387235 w 2728939"/>
                  <a:gd name="connsiteY19" fmla="*/ 1325173 h 1637767"/>
                  <a:gd name="connsiteX20" fmla="*/ 1409537 w 2728939"/>
                  <a:gd name="connsiteY20" fmla="*/ 1291720 h 1637767"/>
                  <a:gd name="connsiteX21" fmla="*/ 1476445 w 2728939"/>
                  <a:gd name="connsiteY21" fmla="*/ 1224812 h 1637767"/>
                  <a:gd name="connsiteX22" fmla="*/ 1498747 w 2728939"/>
                  <a:gd name="connsiteY22" fmla="*/ 1180207 h 1637767"/>
                  <a:gd name="connsiteX23" fmla="*/ 1521050 w 2728939"/>
                  <a:gd name="connsiteY23" fmla="*/ 1157905 h 1637767"/>
                  <a:gd name="connsiteX24" fmla="*/ 1543352 w 2728939"/>
                  <a:gd name="connsiteY24" fmla="*/ 1124451 h 1637767"/>
                  <a:gd name="connsiteX25" fmla="*/ 1576806 w 2728939"/>
                  <a:gd name="connsiteY25" fmla="*/ 1079847 h 1637767"/>
                  <a:gd name="connsiteX26" fmla="*/ 1610259 w 2728939"/>
                  <a:gd name="connsiteY26" fmla="*/ 1024090 h 1637767"/>
                  <a:gd name="connsiteX27" fmla="*/ 1621410 w 2728939"/>
                  <a:gd name="connsiteY27" fmla="*/ 990637 h 1637767"/>
                  <a:gd name="connsiteX28" fmla="*/ 1654864 w 2728939"/>
                  <a:gd name="connsiteY28" fmla="*/ 957183 h 1637767"/>
                  <a:gd name="connsiteX29" fmla="*/ 1744074 w 2728939"/>
                  <a:gd name="connsiteY29" fmla="*/ 856822 h 1637767"/>
                  <a:gd name="connsiteX30" fmla="*/ 1777528 w 2728939"/>
                  <a:gd name="connsiteY30" fmla="*/ 845671 h 1637767"/>
                  <a:gd name="connsiteX31" fmla="*/ 1844435 w 2728939"/>
                  <a:gd name="connsiteY31" fmla="*/ 789915 h 1637767"/>
                  <a:gd name="connsiteX32" fmla="*/ 1877889 w 2728939"/>
                  <a:gd name="connsiteY32" fmla="*/ 778764 h 1637767"/>
                  <a:gd name="connsiteX33" fmla="*/ 1944796 w 2728939"/>
                  <a:gd name="connsiteY33" fmla="*/ 734159 h 1637767"/>
                  <a:gd name="connsiteX34" fmla="*/ 1978250 w 2728939"/>
                  <a:gd name="connsiteY34" fmla="*/ 700705 h 1637767"/>
                  <a:gd name="connsiteX35" fmla="*/ 2045157 w 2728939"/>
                  <a:gd name="connsiteY35" fmla="*/ 656100 h 1637767"/>
                  <a:gd name="connsiteX36" fmla="*/ 2100913 w 2728939"/>
                  <a:gd name="connsiteY36" fmla="*/ 611495 h 1637767"/>
                  <a:gd name="connsiteX37" fmla="*/ 2134367 w 2728939"/>
                  <a:gd name="connsiteY37" fmla="*/ 600344 h 1637767"/>
                  <a:gd name="connsiteX38" fmla="*/ 2190123 w 2728939"/>
                  <a:gd name="connsiteY38" fmla="*/ 578042 h 1637767"/>
                  <a:gd name="connsiteX39" fmla="*/ 2312786 w 2728939"/>
                  <a:gd name="connsiteY39" fmla="*/ 555739 h 1637767"/>
                  <a:gd name="connsiteX40" fmla="*/ 2691928 w 2728939"/>
                  <a:gd name="connsiteY40" fmla="*/ 444227 h 1637767"/>
                  <a:gd name="connsiteX41" fmla="*/ 2435449 w 2728939"/>
                  <a:gd name="connsiteY41" fmla="*/ 53934 h 1637767"/>
                  <a:gd name="connsiteX42" fmla="*/ 227508 w 2728939"/>
                  <a:gd name="connsiteY42" fmla="*/ 9329 h 1637767"/>
                  <a:gd name="connsiteX43" fmla="*/ 4484 w 2728939"/>
                  <a:gd name="connsiteY43" fmla="*/ 53934 h 1637767"/>
                  <a:gd name="connsiteX44" fmla="*/ 15635 w 2728939"/>
                  <a:gd name="connsiteY44" fmla="*/ 165447 h 1637767"/>
                  <a:gd name="connsiteX0" fmla="*/ 15635 w 2728939"/>
                  <a:gd name="connsiteY0" fmla="*/ 165447 h 1627109"/>
                  <a:gd name="connsiteX1" fmla="*/ 15635 w 2728939"/>
                  <a:gd name="connsiteY1" fmla="*/ 165447 h 1627109"/>
                  <a:gd name="connsiteX2" fmla="*/ 37937 w 2728939"/>
                  <a:gd name="connsiteY2" fmla="*/ 488832 h 1627109"/>
                  <a:gd name="connsiteX3" fmla="*/ 49089 w 2728939"/>
                  <a:gd name="connsiteY3" fmla="*/ 600344 h 1627109"/>
                  <a:gd name="connsiteX4" fmla="*/ 71391 w 2728939"/>
                  <a:gd name="connsiteY4" fmla="*/ 1057544 h 1627109"/>
                  <a:gd name="connsiteX5" fmla="*/ 82542 w 2728939"/>
                  <a:gd name="connsiteY5" fmla="*/ 1191359 h 1627109"/>
                  <a:gd name="connsiteX6" fmla="*/ 93693 w 2728939"/>
                  <a:gd name="connsiteY6" fmla="*/ 1302871 h 1627109"/>
                  <a:gd name="connsiteX7" fmla="*/ 104845 w 2728939"/>
                  <a:gd name="connsiteY7" fmla="*/ 1503593 h 1627109"/>
                  <a:gd name="connsiteX8" fmla="*/ 115996 w 2728939"/>
                  <a:gd name="connsiteY8" fmla="*/ 1592803 h 1627109"/>
                  <a:gd name="connsiteX9" fmla="*/ 138298 w 2728939"/>
                  <a:gd name="connsiteY9" fmla="*/ 1626256 h 1627109"/>
                  <a:gd name="connsiteX10" fmla="*/ 918884 w 2728939"/>
                  <a:gd name="connsiteY10" fmla="*/ 1615105 h 1627109"/>
                  <a:gd name="connsiteX11" fmla="*/ 963489 w 2728939"/>
                  <a:gd name="connsiteY11" fmla="*/ 1592803 h 1627109"/>
                  <a:gd name="connsiteX12" fmla="*/ 996942 w 2728939"/>
                  <a:gd name="connsiteY12" fmla="*/ 1559349 h 1627109"/>
                  <a:gd name="connsiteX13" fmla="*/ 1164210 w 2728939"/>
                  <a:gd name="connsiteY13" fmla="*/ 1525895 h 1627109"/>
                  <a:gd name="connsiteX14" fmla="*/ 1253420 w 2728939"/>
                  <a:gd name="connsiteY14" fmla="*/ 1481290 h 1627109"/>
                  <a:gd name="connsiteX15" fmla="*/ 1264571 w 2728939"/>
                  <a:gd name="connsiteY15" fmla="*/ 1447837 h 1627109"/>
                  <a:gd name="connsiteX16" fmla="*/ 1320328 w 2728939"/>
                  <a:gd name="connsiteY16" fmla="*/ 1392081 h 1627109"/>
                  <a:gd name="connsiteX17" fmla="*/ 1353781 w 2728939"/>
                  <a:gd name="connsiteY17" fmla="*/ 1358627 h 1627109"/>
                  <a:gd name="connsiteX18" fmla="*/ 1387235 w 2728939"/>
                  <a:gd name="connsiteY18" fmla="*/ 1325173 h 1627109"/>
                  <a:gd name="connsiteX19" fmla="*/ 1409537 w 2728939"/>
                  <a:gd name="connsiteY19" fmla="*/ 1291720 h 1627109"/>
                  <a:gd name="connsiteX20" fmla="*/ 1476445 w 2728939"/>
                  <a:gd name="connsiteY20" fmla="*/ 1224812 h 1627109"/>
                  <a:gd name="connsiteX21" fmla="*/ 1498747 w 2728939"/>
                  <a:gd name="connsiteY21" fmla="*/ 1180207 h 1627109"/>
                  <a:gd name="connsiteX22" fmla="*/ 1521050 w 2728939"/>
                  <a:gd name="connsiteY22" fmla="*/ 1157905 h 1627109"/>
                  <a:gd name="connsiteX23" fmla="*/ 1543352 w 2728939"/>
                  <a:gd name="connsiteY23" fmla="*/ 1124451 h 1627109"/>
                  <a:gd name="connsiteX24" fmla="*/ 1576806 w 2728939"/>
                  <a:gd name="connsiteY24" fmla="*/ 1079847 h 1627109"/>
                  <a:gd name="connsiteX25" fmla="*/ 1610259 w 2728939"/>
                  <a:gd name="connsiteY25" fmla="*/ 1024090 h 1627109"/>
                  <a:gd name="connsiteX26" fmla="*/ 1621410 w 2728939"/>
                  <a:gd name="connsiteY26" fmla="*/ 990637 h 1627109"/>
                  <a:gd name="connsiteX27" fmla="*/ 1654864 w 2728939"/>
                  <a:gd name="connsiteY27" fmla="*/ 957183 h 1627109"/>
                  <a:gd name="connsiteX28" fmla="*/ 1744074 w 2728939"/>
                  <a:gd name="connsiteY28" fmla="*/ 856822 h 1627109"/>
                  <a:gd name="connsiteX29" fmla="*/ 1777528 w 2728939"/>
                  <a:gd name="connsiteY29" fmla="*/ 845671 h 1627109"/>
                  <a:gd name="connsiteX30" fmla="*/ 1844435 w 2728939"/>
                  <a:gd name="connsiteY30" fmla="*/ 789915 h 1627109"/>
                  <a:gd name="connsiteX31" fmla="*/ 1877889 w 2728939"/>
                  <a:gd name="connsiteY31" fmla="*/ 778764 h 1627109"/>
                  <a:gd name="connsiteX32" fmla="*/ 1944796 w 2728939"/>
                  <a:gd name="connsiteY32" fmla="*/ 734159 h 1627109"/>
                  <a:gd name="connsiteX33" fmla="*/ 1978250 w 2728939"/>
                  <a:gd name="connsiteY33" fmla="*/ 700705 h 1627109"/>
                  <a:gd name="connsiteX34" fmla="*/ 2045157 w 2728939"/>
                  <a:gd name="connsiteY34" fmla="*/ 656100 h 1627109"/>
                  <a:gd name="connsiteX35" fmla="*/ 2100913 w 2728939"/>
                  <a:gd name="connsiteY35" fmla="*/ 611495 h 1627109"/>
                  <a:gd name="connsiteX36" fmla="*/ 2134367 w 2728939"/>
                  <a:gd name="connsiteY36" fmla="*/ 600344 h 1627109"/>
                  <a:gd name="connsiteX37" fmla="*/ 2190123 w 2728939"/>
                  <a:gd name="connsiteY37" fmla="*/ 578042 h 1627109"/>
                  <a:gd name="connsiteX38" fmla="*/ 2312786 w 2728939"/>
                  <a:gd name="connsiteY38" fmla="*/ 555739 h 1627109"/>
                  <a:gd name="connsiteX39" fmla="*/ 2691928 w 2728939"/>
                  <a:gd name="connsiteY39" fmla="*/ 444227 h 1627109"/>
                  <a:gd name="connsiteX40" fmla="*/ 2435449 w 2728939"/>
                  <a:gd name="connsiteY40" fmla="*/ 53934 h 1627109"/>
                  <a:gd name="connsiteX41" fmla="*/ 227508 w 2728939"/>
                  <a:gd name="connsiteY41" fmla="*/ 9329 h 1627109"/>
                  <a:gd name="connsiteX42" fmla="*/ 4484 w 2728939"/>
                  <a:gd name="connsiteY42" fmla="*/ 53934 h 1627109"/>
                  <a:gd name="connsiteX43" fmla="*/ 15635 w 2728939"/>
                  <a:gd name="connsiteY43" fmla="*/ 165447 h 1627109"/>
                  <a:gd name="connsiteX0" fmla="*/ 15635 w 2728939"/>
                  <a:gd name="connsiteY0" fmla="*/ 165447 h 1627109"/>
                  <a:gd name="connsiteX1" fmla="*/ 15635 w 2728939"/>
                  <a:gd name="connsiteY1" fmla="*/ 165447 h 1627109"/>
                  <a:gd name="connsiteX2" fmla="*/ 49089 w 2728939"/>
                  <a:gd name="connsiteY2" fmla="*/ 600344 h 1627109"/>
                  <a:gd name="connsiteX3" fmla="*/ 71391 w 2728939"/>
                  <a:gd name="connsiteY3" fmla="*/ 1057544 h 1627109"/>
                  <a:gd name="connsiteX4" fmla="*/ 82542 w 2728939"/>
                  <a:gd name="connsiteY4" fmla="*/ 1191359 h 1627109"/>
                  <a:gd name="connsiteX5" fmla="*/ 93693 w 2728939"/>
                  <a:gd name="connsiteY5" fmla="*/ 1302871 h 1627109"/>
                  <a:gd name="connsiteX6" fmla="*/ 104845 w 2728939"/>
                  <a:gd name="connsiteY6" fmla="*/ 1503593 h 1627109"/>
                  <a:gd name="connsiteX7" fmla="*/ 115996 w 2728939"/>
                  <a:gd name="connsiteY7" fmla="*/ 1592803 h 1627109"/>
                  <a:gd name="connsiteX8" fmla="*/ 138298 w 2728939"/>
                  <a:gd name="connsiteY8" fmla="*/ 1626256 h 1627109"/>
                  <a:gd name="connsiteX9" fmla="*/ 918884 w 2728939"/>
                  <a:gd name="connsiteY9" fmla="*/ 1615105 h 1627109"/>
                  <a:gd name="connsiteX10" fmla="*/ 963489 w 2728939"/>
                  <a:gd name="connsiteY10" fmla="*/ 1592803 h 1627109"/>
                  <a:gd name="connsiteX11" fmla="*/ 996942 w 2728939"/>
                  <a:gd name="connsiteY11" fmla="*/ 1559349 h 1627109"/>
                  <a:gd name="connsiteX12" fmla="*/ 1164210 w 2728939"/>
                  <a:gd name="connsiteY12" fmla="*/ 1525895 h 1627109"/>
                  <a:gd name="connsiteX13" fmla="*/ 1253420 w 2728939"/>
                  <a:gd name="connsiteY13" fmla="*/ 1481290 h 1627109"/>
                  <a:gd name="connsiteX14" fmla="*/ 1264571 w 2728939"/>
                  <a:gd name="connsiteY14" fmla="*/ 1447837 h 1627109"/>
                  <a:gd name="connsiteX15" fmla="*/ 1320328 w 2728939"/>
                  <a:gd name="connsiteY15" fmla="*/ 1392081 h 1627109"/>
                  <a:gd name="connsiteX16" fmla="*/ 1353781 w 2728939"/>
                  <a:gd name="connsiteY16" fmla="*/ 1358627 h 1627109"/>
                  <a:gd name="connsiteX17" fmla="*/ 1387235 w 2728939"/>
                  <a:gd name="connsiteY17" fmla="*/ 1325173 h 1627109"/>
                  <a:gd name="connsiteX18" fmla="*/ 1409537 w 2728939"/>
                  <a:gd name="connsiteY18" fmla="*/ 1291720 h 1627109"/>
                  <a:gd name="connsiteX19" fmla="*/ 1476445 w 2728939"/>
                  <a:gd name="connsiteY19" fmla="*/ 1224812 h 1627109"/>
                  <a:gd name="connsiteX20" fmla="*/ 1498747 w 2728939"/>
                  <a:gd name="connsiteY20" fmla="*/ 1180207 h 1627109"/>
                  <a:gd name="connsiteX21" fmla="*/ 1521050 w 2728939"/>
                  <a:gd name="connsiteY21" fmla="*/ 1157905 h 1627109"/>
                  <a:gd name="connsiteX22" fmla="*/ 1543352 w 2728939"/>
                  <a:gd name="connsiteY22" fmla="*/ 1124451 h 1627109"/>
                  <a:gd name="connsiteX23" fmla="*/ 1576806 w 2728939"/>
                  <a:gd name="connsiteY23" fmla="*/ 1079847 h 1627109"/>
                  <a:gd name="connsiteX24" fmla="*/ 1610259 w 2728939"/>
                  <a:gd name="connsiteY24" fmla="*/ 1024090 h 1627109"/>
                  <a:gd name="connsiteX25" fmla="*/ 1621410 w 2728939"/>
                  <a:gd name="connsiteY25" fmla="*/ 990637 h 1627109"/>
                  <a:gd name="connsiteX26" fmla="*/ 1654864 w 2728939"/>
                  <a:gd name="connsiteY26" fmla="*/ 957183 h 1627109"/>
                  <a:gd name="connsiteX27" fmla="*/ 1744074 w 2728939"/>
                  <a:gd name="connsiteY27" fmla="*/ 856822 h 1627109"/>
                  <a:gd name="connsiteX28" fmla="*/ 1777528 w 2728939"/>
                  <a:gd name="connsiteY28" fmla="*/ 845671 h 1627109"/>
                  <a:gd name="connsiteX29" fmla="*/ 1844435 w 2728939"/>
                  <a:gd name="connsiteY29" fmla="*/ 789915 h 1627109"/>
                  <a:gd name="connsiteX30" fmla="*/ 1877889 w 2728939"/>
                  <a:gd name="connsiteY30" fmla="*/ 778764 h 1627109"/>
                  <a:gd name="connsiteX31" fmla="*/ 1944796 w 2728939"/>
                  <a:gd name="connsiteY31" fmla="*/ 734159 h 1627109"/>
                  <a:gd name="connsiteX32" fmla="*/ 1978250 w 2728939"/>
                  <a:gd name="connsiteY32" fmla="*/ 700705 h 1627109"/>
                  <a:gd name="connsiteX33" fmla="*/ 2045157 w 2728939"/>
                  <a:gd name="connsiteY33" fmla="*/ 656100 h 1627109"/>
                  <a:gd name="connsiteX34" fmla="*/ 2100913 w 2728939"/>
                  <a:gd name="connsiteY34" fmla="*/ 611495 h 1627109"/>
                  <a:gd name="connsiteX35" fmla="*/ 2134367 w 2728939"/>
                  <a:gd name="connsiteY35" fmla="*/ 600344 h 1627109"/>
                  <a:gd name="connsiteX36" fmla="*/ 2190123 w 2728939"/>
                  <a:gd name="connsiteY36" fmla="*/ 578042 h 1627109"/>
                  <a:gd name="connsiteX37" fmla="*/ 2312786 w 2728939"/>
                  <a:gd name="connsiteY37" fmla="*/ 555739 h 1627109"/>
                  <a:gd name="connsiteX38" fmla="*/ 2691928 w 2728939"/>
                  <a:gd name="connsiteY38" fmla="*/ 444227 h 1627109"/>
                  <a:gd name="connsiteX39" fmla="*/ 2435449 w 2728939"/>
                  <a:gd name="connsiteY39" fmla="*/ 53934 h 1627109"/>
                  <a:gd name="connsiteX40" fmla="*/ 227508 w 2728939"/>
                  <a:gd name="connsiteY40" fmla="*/ 9329 h 1627109"/>
                  <a:gd name="connsiteX41" fmla="*/ 4484 w 2728939"/>
                  <a:gd name="connsiteY41" fmla="*/ 53934 h 1627109"/>
                  <a:gd name="connsiteX42" fmla="*/ 15635 w 2728939"/>
                  <a:gd name="connsiteY42" fmla="*/ 165447 h 1627109"/>
                  <a:gd name="connsiteX0" fmla="*/ 32115 w 2745419"/>
                  <a:gd name="connsiteY0" fmla="*/ 161388 h 1623050"/>
                  <a:gd name="connsiteX1" fmla="*/ 32115 w 2745419"/>
                  <a:gd name="connsiteY1" fmla="*/ 161388 h 1623050"/>
                  <a:gd name="connsiteX2" fmla="*/ 65569 w 2745419"/>
                  <a:gd name="connsiteY2" fmla="*/ 596285 h 1623050"/>
                  <a:gd name="connsiteX3" fmla="*/ 87871 w 2745419"/>
                  <a:gd name="connsiteY3" fmla="*/ 1053485 h 1623050"/>
                  <a:gd name="connsiteX4" fmla="*/ 99022 w 2745419"/>
                  <a:gd name="connsiteY4" fmla="*/ 1187300 h 1623050"/>
                  <a:gd name="connsiteX5" fmla="*/ 110173 w 2745419"/>
                  <a:gd name="connsiteY5" fmla="*/ 1298812 h 1623050"/>
                  <a:gd name="connsiteX6" fmla="*/ 121325 w 2745419"/>
                  <a:gd name="connsiteY6" fmla="*/ 1499534 h 1623050"/>
                  <a:gd name="connsiteX7" fmla="*/ 132476 w 2745419"/>
                  <a:gd name="connsiteY7" fmla="*/ 1588744 h 1623050"/>
                  <a:gd name="connsiteX8" fmla="*/ 154778 w 2745419"/>
                  <a:gd name="connsiteY8" fmla="*/ 1622197 h 1623050"/>
                  <a:gd name="connsiteX9" fmla="*/ 935364 w 2745419"/>
                  <a:gd name="connsiteY9" fmla="*/ 1611046 h 1623050"/>
                  <a:gd name="connsiteX10" fmla="*/ 979969 w 2745419"/>
                  <a:gd name="connsiteY10" fmla="*/ 1588744 h 1623050"/>
                  <a:gd name="connsiteX11" fmla="*/ 1013422 w 2745419"/>
                  <a:gd name="connsiteY11" fmla="*/ 1555290 h 1623050"/>
                  <a:gd name="connsiteX12" fmla="*/ 1180690 w 2745419"/>
                  <a:gd name="connsiteY12" fmla="*/ 1521836 h 1623050"/>
                  <a:gd name="connsiteX13" fmla="*/ 1269900 w 2745419"/>
                  <a:gd name="connsiteY13" fmla="*/ 1477231 h 1623050"/>
                  <a:gd name="connsiteX14" fmla="*/ 1281051 w 2745419"/>
                  <a:gd name="connsiteY14" fmla="*/ 1443778 h 1623050"/>
                  <a:gd name="connsiteX15" fmla="*/ 1336808 w 2745419"/>
                  <a:gd name="connsiteY15" fmla="*/ 1388022 h 1623050"/>
                  <a:gd name="connsiteX16" fmla="*/ 1370261 w 2745419"/>
                  <a:gd name="connsiteY16" fmla="*/ 1354568 h 1623050"/>
                  <a:gd name="connsiteX17" fmla="*/ 1403715 w 2745419"/>
                  <a:gd name="connsiteY17" fmla="*/ 1321114 h 1623050"/>
                  <a:gd name="connsiteX18" fmla="*/ 1426017 w 2745419"/>
                  <a:gd name="connsiteY18" fmla="*/ 1287661 h 1623050"/>
                  <a:gd name="connsiteX19" fmla="*/ 1492925 w 2745419"/>
                  <a:gd name="connsiteY19" fmla="*/ 1220753 h 1623050"/>
                  <a:gd name="connsiteX20" fmla="*/ 1515227 w 2745419"/>
                  <a:gd name="connsiteY20" fmla="*/ 1176148 h 1623050"/>
                  <a:gd name="connsiteX21" fmla="*/ 1537530 w 2745419"/>
                  <a:gd name="connsiteY21" fmla="*/ 1153846 h 1623050"/>
                  <a:gd name="connsiteX22" fmla="*/ 1559832 w 2745419"/>
                  <a:gd name="connsiteY22" fmla="*/ 1120392 h 1623050"/>
                  <a:gd name="connsiteX23" fmla="*/ 1593286 w 2745419"/>
                  <a:gd name="connsiteY23" fmla="*/ 1075788 h 1623050"/>
                  <a:gd name="connsiteX24" fmla="*/ 1626739 w 2745419"/>
                  <a:gd name="connsiteY24" fmla="*/ 1020031 h 1623050"/>
                  <a:gd name="connsiteX25" fmla="*/ 1637890 w 2745419"/>
                  <a:gd name="connsiteY25" fmla="*/ 986578 h 1623050"/>
                  <a:gd name="connsiteX26" fmla="*/ 1671344 w 2745419"/>
                  <a:gd name="connsiteY26" fmla="*/ 953124 h 1623050"/>
                  <a:gd name="connsiteX27" fmla="*/ 1760554 w 2745419"/>
                  <a:gd name="connsiteY27" fmla="*/ 852763 h 1623050"/>
                  <a:gd name="connsiteX28" fmla="*/ 1794008 w 2745419"/>
                  <a:gd name="connsiteY28" fmla="*/ 841612 h 1623050"/>
                  <a:gd name="connsiteX29" fmla="*/ 1860915 w 2745419"/>
                  <a:gd name="connsiteY29" fmla="*/ 785856 h 1623050"/>
                  <a:gd name="connsiteX30" fmla="*/ 1894369 w 2745419"/>
                  <a:gd name="connsiteY30" fmla="*/ 774705 h 1623050"/>
                  <a:gd name="connsiteX31" fmla="*/ 1961276 w 2745419"/>
                  <a:gd name="connsiteY31" fmla="*/ 730100 h 1623050"/>
                  <a:gd name="connsiteX32" fmla="*/ 1994730 w 2745419"/>
                  <a:gd name="connsiteY32" fmla="*/ 696646 h 1623050"/>
                  <a:gd name="connsiteX33" fmla="*/ 2061637 w 2745419"/>
                  <a:gd name="connsiteY33" fmla="*/ 652041 h 1623050"/>
                  <a:gd name="connsiteX34" fmla="*/ 2117393 w 2745419"/>
                  <a:gd name="connsiteY34" fmla="*/ 607436 h 1623050"/>
                  <a:gd name="connsiteX35" fmla="*/ 2150847 w 2745419"/>
                  <a:gd name="connsiteY35" fmla="*/ 596285 h 1623050"/>
                  <a:gd name="connsiteX36" fmla="*/ 2206603 w 2745419"/>
                  <a:gd name="connsiteY36" fmla="*/ 573983 h 1623050"/>
                  <a:gd name="connsiteX37" fmla="*/ 2329266 w 2745419"/>
                  <a:gd name="connsiteY37" fmla="*/ 551680 h 1623050"/>
                  <a:gd name="connsiteX38" fmla="*/ 2708408 w 2745419"/>
                  <a:gd name="connsiteY38" fmla="*/ 440168 h 1623050"/>
                  <a:gd name="connsiteX39" fmla="*/ 2451929 w 2745419"/>
                  <a:gd name="connsiteY39" fmla="*/ 49875 h 1623050"/>
                  <a:gd name="connsiteX40" fmla="*/ 243988 w 2745419"/>
                  <a:gd name="connsiteY40" fmla="*/ 5270 h 1623050"/>
                  <a:gd name="connsiteX41" fmla="*/ 32115 w 2745419"/>
                  <a:gd name="connsiteY41" fmla="*/ 161388 h 1623050"/>
                  <a:gd name="connsiteX0" fmla="*/ 246045 w 2747476"/>
                  <a:gd name="connsiteY0" fmla="*/ 5270 h 1623050"/>
                  <a:gd name="connsiteX1" fmla="*/ 34172 w 2747476"/>
                  <a:gd name="connsiteY1" fmla="*/ 161388 h 1623050"/>
                  <a:gd name="connsiteX2" fmla="*/ 67626 w 2747476"/>
                  <a:gd name="connsiteY2" fmla="*/ 596285 h 1623050"/>
                  <a:gd name="connsiteX3" fmla="*/ 89928 w 2747476"/>
                  <a:gd name="connsiteY3" fmla="*/ 1053485 h 1623050"/>
                  <a:gd name="connsiteX4" fmla="*/ 101079 w 2747476"/>
                  <a:gd name="connsiteY4" fmla="*/ 1187300 h 1623050"/>
                  <a:gd name="connsiteX5" fmla="*/ 112230 w 2747476"/>
                  <a:gd name="connsiteY5" fmla="*/ 1298812 h 1623050"/>
                  <a:gd name="connsiteX6" fmla="*/ 123382 w 2747476"/>
                  <a:gd name="connsiteY6" fmla="*/ 1499534 h 1623050"/>
                  <a:gd name="connsiteX7" fmla="*/ 134533 w 2747476"/>
                  <a:gd name="connsiteY7" fmla="*/ 1588744 h 1623050"/>
                  <a:gd name="connsiteX8" fmla="*/ 156835 w 2747476"/>
                  <a:gd name="connsiteY8" fmla="*/ 1622197 h 1623050"/>
                  <a:gd name="connsiteX9" fmla="*/ 937421 w 2747476"/>
                  <a:gd name="connsiteY9" fmla="*/ 1611046 h 1623050"/>
                  <a:gd name="connsiteX10" fmla="*/ 982026 w 2747476"/>
                  <a:gd name="connsiteY10" fmla="*/ 1588744 h 1623050"/>
                  <a:gd name="connsiteX11" fmla="*/ 1015479 w 2747476"/>
                  <a:gd name="connsiteY11" fmla="*/ 1555290 h 1623050"/>
                  <a:gd name="connsiteX12" fmla="*/ 1182747 w 2747476"/>
                  <a:gd name="connsiteY12" fmla="*/ 1521836 h 1623050"/>
                  <a:gd name="connsiteX13" fmla="*/ 1271957 w 2747476"/>
                  <a:gd name="connsiteY13" fmla="*/ 1477231 h 1623050"/>
                  <a:gd name="connsiteX14" fmla="*/ 1283108 w 2747476"/>
                  <a:gd name="connsiteY14" fmla="*/ 1443778 h 1623050"/>
                  <a:gd name="connsiteX15" fmla="*/ 1338865 w 2747476"/>
                  <a:gd name="connsiteY15" fmla="*/ 1388022 h 1623050"/>
                  <a:gd name="connsiteX16" fmla="*/ 1372318 w 2747476"/>
                  <a:gd name="connsiteY16" fmla="*/ 1354568 h 1623050"/>
                  <a:gd name="connsiteX17" fmla="*/ 1405772 w 2747476"/>
                  <a:gd name="connsiteY17" fmla="*/ 1321114 h 1623050"/>
                  <a:gd name="connsiteX18" fmla="*/ 1428074 w 2747476"/>
                  <a:gd name="connsiteY18" fmla="*/ 1287661 h 1623050"/>
                  <a:gd name="connsiteX19" fmla="*/ 1494982 w 2747476"/>
                  <a:gd name="connsiteY19" fmla="*/ 1220753 h 1623050"/>
                  <a:gd name="connsiteX20" fmla="*/ 1517284 w 2747476"/>
                  <a:gd name="connsiteY20" fmla="*/ 1176148 h 1623050"/>
                  <a:gd name="connsiteX21" fmla="*/ 1539587 w 2747476"/>
                  <a:gd name="connsiteY21" fmla="*/ 1153846 h 1623050"/>
                  <a:gd name="connsiteX22" fmla="*/ 1561889 w 2747476"/>
                  <a:gd name="connsiteY22" fmla="*/ 1120392 h 1623050"/>
                  <a:gd name="connsiteX23" fmla="*/ 1595343 w 2747476"/>
                  <a:gd name="connsiteY23" fmla="*/ 1075788 h 1623050"/>
                  <a:gd name="connsiteX24" fmla="*/ 1628796 w 2747476"/>
                  <a:gd name="connsiteY24" fmla="*/ 1020031 h 1623050"/>
                  <a:gd name="connsiteX25" fmla="*/ 1639947 w 2747476"/>
                  <a:gd name="connsiteY25" fmla="*/ 986578 h 1623050"/>
                  <a:gd name="connsiteX26" fmla="*/ 1673401 w 2747476"/>
                  <a:gd name="connsiteY26" fmla="*/ 953124 h 1623050"/>
                  <a:gd name="connsiteX27" fmla="*/ 1762611 w 2747476"/>
                  <a:gd name="connsiteY27" fmla="*/ 852763 h 1623050"/>
                  <a:gd name="connsiteX28" fmla="*/ 1796065 w 2747476"/>
                  <a:gd name="connsiteY28" fmla="*/ 841612 h 1623050"/>
                  <a:gd name="connsiteX29" fmla="*/ 1862972 w 2747476"/>
                  <a:gd name="connsiteY29" fmla="*/ 785856 h 1623050"/>
                  <a:gd name="connsiteX30" fmla="*/ 1896426 w 2747476"/>
                  <a:gd name="connsiteY30" fmla="*/ 774705 h 1623050"/>
                  <a:gd name="connsiteX31" fmla="*/ 1963333 w 2747476"/>
                  <a:gd name="connsiteY31" fmla="*/ 730100 h 1623050"/>
                  <a:gd name="connsiteX32" fmla="*/ 1996787 w 2747476"/>
                  <a:gd name="connsiteY32" fmla="*/ 696646 h 1623050"/>
                  <a:gd name="connsiteX33" fmla="*/ 2063694 w 2747476"/>
                  <a:gd name="connsiteY33" fmla="*/ 652041 h 1623050"/>
                  <a:gd name="connsiteX34" fmla="*/ 2119450 w 2747476"/>
                  <a:gd name="connsiteY34" fmla="*/ 607436 h 1623050"/>
                  <a:gd name="connsiteX35" fmla="*/ 2152904 w 2747476"/>
                  <a:gd name="connsiteY35" fmla="*/ 596285 h 1623050"/>
                  <a:gd name="connsiteX36" fmla="*/ 2208660 w 2747476"/>
                  <a:gd name="connsiteY36" fmla="*/ 573983 h 1623050"/>
                  <a:gd name="connsiteX37" fmla="*/ 2331323 w 2747476"/>
                  <a:gd name="connsiteY37" fmla="*/ 551680 h 1623050"/>
                  <a:gd name="connsiteX38" fmla="*/ 2710465 w 2747476"/>
                  <a:gd name="connsiteY38" fmla="*/ 440168 h 1623050"/>
                  <a:gd name="connsiteX39" fmla="*/ 2453986 w 2747476"/>
                  <a:gd name="connsiteY39" fmla="*/ 49875 h 1623050"/>
                  <a:gd name="connsiteX40" fmla="*/ 246045 w 2747476"/>
                  <a:gd name="connsiteY40" fmla="*/ 5270 h 1623050"/>
                  <a:gd name="connsiteX0" fmla="*/ 229658 w 2731089"/>
                  <a:gd name="connsiteY0" fmla="*/ 5270 h 1623050"/>
                  <a:gd name="connsiteX1" fmla="*/ 51239 w 2731089"/>
                  <a:gd name="connsiteY1" fmla="*/ 596285 h 1623050"/>
                  <a:gd name="connsiteX2" fmla="*/ 73541 w 2731089"/>
                  <a:gd name="connsiteY2" fmla="*/ 1053485 h 1623050"/>
                  <a:gd name="connsiteX3" fmla="*/ 84692 w 2731089"/>
                  <a:gd name="connsiteY3" fmla="*/ 1187300 h 1623050"/>
                  <a:gd name="connsiteX4" fmla="*/ 95843 w 2731089"/>
                  <a:gd name="connsiteY4" fmla="*/ 1298812 h 1623050"/>
                  <a:gd name="connsiteX5" fmla="*/ 106995 w 2731089"/>
                  <a:gd name="connsiteY5" fmla="*/ 1499534 h 1623050"/>
                  <a:gd name="connsiteX6" fmla="*/ 118146 w 2731089"/>
                  <a:gd name="connsiteY6" fmla="*/ 1588744 h 1623050"/>
                  <a:gd name="connsiteX7" fmla="*/ 140448 w 2731089"/>
                  <a:gd name="connsiteY7" fmla="*/ 1622197 h 1623050"/>
                  <a:gd name="connsiteX8" fmla="*/ 921034 w 2731089"/>
                  <a:gd name="connsiteY8" fmla="*/ 1611046 h 1623050"/>
                  <a:gd name="connsiteX9" fmla="*/ 965639 w 2731089"/>
                  <a:gd name="connsiteY9" fmla="*/ 1588744 h 1623050"/>
                  <a:gd name="connsiteX10" fmla="*/ 999092 w 2731089"/>
                  <a:gd name="connsiteY10" fmla="*/ 1555290 h 1623050"/>
                  <a:gd name="connsiteX11" fmla="*/ 1166360 w 2731089"/>
                  <a:gd name="connsiteY11" fmla="*/ 1521836 h 1623050"/>
                  <a:gd name="connsiteX12" fmla="*/ 1255570 w 2731089"/>
                  <a:gd name="connsiteY12" fmla="*/ 1477231 h 1623050"/>
                  <a:gd name="connsiteX13" fmla="*/ 1266721 w 2731089"/>
                  <a:gd name="connsiteY13" fmla="*/ 1443778 h 1623050"/>
                  <a:gd name="connsiteX14" fmla="*/ 1322478 w 2731089"/>
                  <a:gd name="connsiteY14" fmla="*/ 1388022 h 1623050"/>
                  <a:gd name="connsiteX15" fmla="*/ 1355931 w 2731089"/>
                  <a:gd name="connsiteY15" fmla="*/ 1354568 h 1623050"/>
                  <a:gd name="connsiteX16" fmla="*/ 1389385 w 2731089"/>
                  <a:gd name="connsiteY16" fmla="*/ 1321114 h 1623050"/>
                  <a:gd name="connsiteX17" fmla="*/ 1411687 w 2731089"/>
                  <a:gd name="connsiteY17" fmla="*/ 1287661 h 1623050"/>
                  <a:gd name="connsiteX18" fmla="*/ 1478595 w 2731089"/>
                  <a:gd name="connsiteY18" fmla="*/ 1220753 h 1623050"/>
                  <a:gd name="connsiteX19" fmla="*/ 1500897 w 2731089"/>
                  <a:gd name="connsiteY19" fmla="*/ 1176148 h 1623050"/>
                  <a:gd name="connsiteX20" fmla="*/ 1523200 w 2731089"/>
                  <a:gd name="connsiteY20" fmla="*/ 1153846 h 1623050"/>
                  <a:gd name="connsiteX21" fmla="*/ 1545502 w 2731089"/>
                  <a:gd name="connsiteY21" fmla="*/ 1120392 h 1623050"/>
                  <a:gd name="connsiteX22" fmla="*/ 1578956 w 2731089"/>
                  <a:gd name="connsiteY22" fmla="*/ 1075788 h 1623050"/>
                  <a:gd name="connsiteX23" fmla="*/ 1612409 w 2731089"/>
                  <a:gd name="connsiteY23" fmla="*/ 1020031 h 1623050"/>
                  <a:gd name="connsiteX24" fmla="*/ 1623560 w 2731089"/>
                  <a:gd name="connsiteY24" fmla="*/ 986578 h 1623050"/>
                  <a:gd name="connsiteX25" fmla="*/ 1657014 w 2731089"/>
                  <a:gd name="connsiteY25" fmla="*/ 953124 h 1623050"/>
                  <a:gd name="connsiteX26" fmla="*/ 1746224 w 2731089"/>
                  <a:gd name="connsiteY26" fmla="*/ 852763 h 1623050"/>
                  <a:gd name="connsiteX27" fmla="*/ 1779678 w 2731089"/>
                  <a:gd name="connsiteY27" fmla="*/ 841612 h 1623050"/>
                  <a:gd name="connsiteX28" fmla="*/ 1846585 w 2731089"/>
                  <a:gd name="connsiteY28" fmla="*/ 785856 h 1623050"/>
                  <a:gd name="connsiteX29" fmla="*/ 1880039 w 2731089"/>
                  <a:gd name="connsiteY29" fmla="*/ 774705 h 1623050"/>
                  <a:gd name="connsiteX30" fmla="*/ 1946946 w 2731089"/>
                  <a:gd name="connsiteY30" fmla="*/ 730100 h 1623050"/>
                  <a:gd name="connsiteX31" fmla="*/ 1980400 w 2731089"/>
                  <a:gd name="connsiteY31" fmla="*/ 696646 h 1623050"/>
                  <a:gd name="connsiteX32" fmla="*/ 2047307 w 2731089"/>
                  <a:gd name="connsiteY32" fmla="*/ 652041 h 1623050"/>
                  <a:gd name="connsiteX33" fmla="*/ 2103063 w 2731089"/>
                  <a:gd name="connsiteY33" fmla="*/ 607436 h 1623050"/>
                  <a:gd name="connsiteX34" fmla="*/ 2136517 w 2731089"/>
                  <a:gd name="connsiteY34" fmla="*/ 596285 h 1623050"/>
                  <a:gd name="connsiteX35" fmla="*/ 2192273 w 2731089"/>
                  <a:gd name="connsiteY35" fmla="*/ 573983 h 1623050"/>
                  <a:gd name="connsiteX36" fmla="*/ 2314936 w 2731089"/>
                  <a:gd name="connsiteY36" fmla="*/ 551680 h 1623050"/>
                  <a:gd name="connsiteX37" fmla="*/ 2694078 w 2731089"/>
                  <a:gd name="connsiteY37" fmla="*/ 440168 h 1623050"/>
                  <a:gd name="connsiteX38" fmla="*/ 2437599 w 2731089"/>
                  <a:gd name="connsiteY38" fmla="*/ 49875 h 1623050"/>
                  <a:gd name="connsiteX39" fmla="*/ 229658 w 2731089"/>
                  <a:gd name="connsiteY39" fmla="*/ 5270 h 1623050"/>
                  <a:gd name="connsiteX0" fmla="*/ 219321 w 2720752"/>
                  <a:gd name="connsiteY0" fmla="*/ 5270 h 1623050"/>
                  <a:gd name="connsiteX1" fmla="*/ 63204 w 2720752"/>
                  <a:gd name="connsiteY1" fmla="*/ 1053485 h 1623050"/>
                  <a:gd name="connsiteX2" fmla="*/ 74355 w 2720752"/>
                  <a:gd name="connsiteY2" fmla="*/ 1187300 h 1623050"/>
                  <a:gd name="connsiteX3" fmla="*/ 85506 w 2720752"/>
                  <a:gd name="connsiteY3" fmla="*/ 1298812 h 1623050"/>
                  <a:gd name="connsiteX4" fmla="*/ 96658 w 2720752"/>
                  <a:gd name="connsiteY4" fmla="*/ 1499534 h 1623050"/>
                  <a:gd name="connsiteX5" fmla="*/ 107809 w 2720752"/>
                  <a:gd name="connsiteY5" fmla="*/ 1588744 h 1623050"/>
                  <a:gd name="connsiteX6" fmla="*/ 130111 w 2720752"/>
                  <a:gd name="connsiteY6" fmla="*/ 1622197 h 1623050"/>
                  <a:gd name="connsiteX7" fmla="*/ 910697 w 2720752"/>
                  <a:gd name="connsiteY7" fmla="*/ 1611046 h 1623050"/>
                  <a:gd name="connsiteX8" fmla="*/ 955302 w 2720752"/>
                  <a:gd name="connsiteY8" fmla="*/ 1588744 h 1623050"/>
                  <a:gd name="connsiteX9" fmla="*/ 988755 w 2720752"/>
                  <a:gd name="connsiteY9" fmla="*/ 1555290 h 1623050"/>
                  <a:gd name="connsiteX10" fmla="*/ 1156023 w 2720752"/>
                  <a:gd name="connsiteY10" fmla="*/ 1521836 h 1623050"/>
                  <a:gd name="connsiteX11" fmla="*/ 1245233 w 2720752"/>
                  <a:gd name="connsiteY11" fmla="*/ 1477231 h 1623050"/>
                  <a:gd name="connsiteX12" fmla="*/ 1256384 w 2720752"/>
                  <a:gd name="connsiteY12" fmla="*/ 1443778 h 1623050"/>
                  <a:gd name="connsiteX13" fmla="*/ 1312141 w 2720752"/>
                  <a:gd name="connsiteY13" fmla="*/ 1388022 h 1623050"/>
                  <a:gd name="connsiteX14" fmla="*/ 1345594 w 2720752"/>
                  <a:gd name="connsiteY14" fmla="*/ 1354568 h 1623050"/>
                  <a:gd name="connsiteX15" fmla="*/ 1379048 w 2720752"/>
                  <a:gd name="connsiteY15" fmla="*/ 1321114 h 1623050"/>
                  <a:gd name="connsiteX16" fmla="*/ 1401350 w 2720752"/>
                  <a:gd name="connsiteY16" fmla="*/ 1287661 h 1623050"/>
                  <a:gd name="connsiteX17" fmla="*/ 1468258 w 2720752"/>
                  <a:gd name="connsiteY17" fmla="*/ 1220753 h 1623050"/>
                  <a:gd name="connsiteX18" fmla="*/ 1490560 w 2720752"/>
                  <a:gd name="connsiteY18" fmla="*/ 1176148 h 1623050"/>
                  <a:gd name="connsiteX19" fmla="*/ 1512863 w 2720752"/>
                  <a:gd name="connsiteY19" fmla="*/ 1153846 h 1623050"/>
                  <a:gd name="connsiteX20" fmla="*/ 1535165 w 2720752"/>
                  <a:gd name="connsiteY20" fmla="*/ 1120392 h 1623050"/>
                  <a:gd name="connsiteX21" fmla="*/ 1568619 w 2720752"/>
                  <a:gd name="connsiteY21" fmla="*/ 1075788 h 1623050"/>
                  <a:gd name="connsiteX22" fmla="*/ 1602072 w 2720752"/>
                  <a:gd name="connsiteY22" fmla="*/ 1020031 h 1623050"/>
                  <a:gd name="connsiteX23" fmla="*/ 1613223 w 2720752"/>
                  <a:gd name="connsiteY23" fmla="*/ 986578 h 1623050"/>
                  <a:gd name="connsiteX24" fmla="*/ 1646677 w 2720752"/>
                  <a:gd name="connsiteY24" fmla="*/ 953124 h 1623050"/>
                  <a:gd name="connsiteX25" fmla="*/ 1735887 w 2720752"/>
                  <a:gd name="connsiteY25" fmla="*/ 852763 h 1623050"/>
                  <a:gd name="connsiteX26" fmla="*/ 1769341 w 2720752"/>
                  <a:gd name="connsiteY26" fmla="*/ 841612 h 1623050"/>
                  <a:gd name="connsiteX27" fmla="*/ 1836248 w 2720752"/>
                  <a:gd name="connsiteY27" fmla="*/ 785856 h 1623050"/>
                  <a:gd name="connsiteX28" fmla="*/ 1869702 w 2720752"/>
                  <a:gd name="connsiteY28" fmla="*/ 774705 h 1623050"/>
                  <a:gd name="connsiteX29" fmla="*/ 1936609 w 2720752"/>
                  <a:gd name="connsiteY29" fmla="*/ 730100 h 1623050"/>
                  <a:gd name="connsiteX30" fmla="*/ 1970063 w 2720752"/>
                  <a:gd name="connsiteY30" fmla="*/ 696646 h 1623050"/>
                  <a:gd name="connsiteX31" fmla="*/ 2036970 w 2720752"/>
                  <a:gd name="connsiteY31" fmla="*/ 652041 h 1623050"/>
                  <a:gd name="connsiteX32" fmla="*/ 2092726 w 2720752"/>
                  <a:gd name="connsiteY32" fmla="*/ 607436 h 1623050"/>
                  <a:gd name="connsiteX33" fmla="*/ 2126180 w 2720752"/>
                  <a:gd name="connsiteY33" fmla="*/ 596285 h 1623050"/>
                  <a:gd name="connsiteX34" fmla="*/ 2181936 w 2720752"/>
                  <a:gd name="connsiteY34" fmla="*/ 573983 h 1623050"/>
                  <a:gd name="connsiteX35" fmla="*/ 2304599 w 2720752"/>
                  <a:gd name="connsiteY35" fmla="*/ 551680 h 1623050"/>
                  <a:gd name="connsiteX36" fmla="*/ 2683741 w 2720752"/>
                  <a:gd name="connsiteY36" fmla="*/ 440168 h 1623050"/>
                  <a:gd name="connsiteX37" fmla="*/ 2427262 w 2720752"/>
                  <a:gd name="connsiteY37" fmla="*/ 49875 h 1623050"/>
                  <a:gd name="connsiteX38" fmla="*/ 219321 w 2720752"/>
                  <a:gd name="connsiteY38" fmla="*/ 5270 h 1623050"/>
                  <a:gd name="connsiteX0" fmla="*/ 214670 w 2716101"/>
                  <a:gd name="connsiteY0" fmla="*/ 5270 h 1623050"/>
                  <a:gd name="connsiteX1" fmla="*/ 69704 w 2716101"/>
                  <a:gd name="connsiteY1" fmla="*/ 1187300 h 1623050"/>
                  <a:gd name="connsiteX2" fmla="*/ 80855 w 2716101"/>
                  <a:gd name="connsiteY2" fmla="*/ 1298812 h 1623050"/>
                  <a:gd name="connsiteX3" fmla="*/ 92007 w 2716101"/>
                  <a:gd name="connsiteY3" fmla="*/ 1499534 h 1623050"/>
                  <a:gd name="connsiteX4" fmla="*/ 103158 w 2716101"/>
                  <a:gd name="connsiteY4" fmla="*/ 1588744 h 1623050"/>
                  <a:gd name="connsiteX5" fmla="*/ 125460 w 2716101"/>
                  <a:gd name="connsiteY5" fmla="*/ 1622197 h 1623050"/>
                  <a:gd name="connsiteX6" fmla="*/ 906046 w 2716101"/>
                  <a:gd name="connsiteY6" fmla="*/ 1611046 h 1623050"/>
                  <a:gd name="connsiteX7" fmla="*/ 950651 w 2716101"/>
                  <a:gd name="connsiteY7" fmla="*/ 1588744 h 1623050"/>
                  <a:gd name="connsiteX8" fmla="*/ 984104 w 2716101"/>
                  <a:gd name="connsiteY8" fmla="*/ 1555290 h 1623050"/>
                  <a:gd name="connsiteX9" fmla="*/ 1151372 w 2716101"/>
                  <a:gd name="connsiteY9" fmla="*/ 1521836 h 1623050"/>
                  <a:gd name="connsiteX10" fmla="*/ 1240582 w 2716101"/>
                  <a:gd name="connsiteY10" fmla="*/ 1477231 h 1623050"/>
                  <a:gd name="connsiteX11" fmla="*/ 1251733 w 2716101"/>
                  <a:gd name="connsiteY11" fmla="*/ 1443778 h 1623050"/>
                  <a:gd name="connsiteX12" fmla="*/ 1307490 w 2716101"/>
                  <a:gd name="connsiteY12" fmla="*/ 1388022 h 1623050"/>
                  <a:gd name="connsiteX13" fmla="*/ 1340943 w 2716101"/>
                  <a:gd name="connsiteY13" fmla="*/ 1354568 h 1623050"/>
                  <a:gd name="connsiteX14" fmla="*/ 1374397 w 2716101"/>
                  <a:gd name="connsiteY14" fmla="*/ 1321114 h 1623050"/>
                  <a:gd name="connsiteX15" fmla="*/ 1396699 w 2716101"/>
                  <a:gd name="connsiteY15" fmla="*/ 1287661 h 1623050"/>
                  <a:gd name="connsiteX16" fmla="*/ 1463607 w 2716101"/>
                  <a:gd name="connsiteY16" fmla="*/ 1220753 h 1623050"/>
                  <a:gd name="connsiteX17" fmla="*/ 1485909 w 2716101"/>
                  <a:gd name="connsiteY17" fmla="*/ 1176148 h 1623050"/>
                  <a:gd name="connsiteX18" fmla="*/ 1508212 w 2716101"/>
                  <a:gd name="connsiteY18" fmla="*/ 1153846 h 1623050"/>
                  <a:gd name="connsiteX19" fmla="*/ 1530514 w 2716101"/>
                  <a:gd name="connsiteY19" fmla="*/ 1120392 h 1623050"/>
                  <a:gd name="connsiteX20" fmla="*/ 1563968 w 2716101"/>
                  <a:gd name="connsiteY20" fmla="*/ 1075788 h 1623050"/>
                  <a:gd name="connsiteX21" fmla="*/ 1597421 w 2716101"/>
                  <a:gd name="connsiteY21" fmla="*/ 1020031 h 1623050"/>
                  <a:gd name="connsiteX22" fmla="*/ 1608572 w 2716101"/>
                  <a:gd name="connsiteY22" fmla="*/ 986578 h 1623050"/>
                  <a:gd name="connsiteX23" fmla="*/ 1642026 w 2716101"/>
                  <a:gd name="connsiteY23" fmla="*/ 953124 h 1623050"/>
                  <a:gd name="connsiteX24" fmla="*/ 1731236 w 2716101"/>
                  <a:gd name="connsiteY24" fmla="*/ 852763 h 1623050"/>
                  <a:gd name="connsiteX25" fmla="*/ 1764690 w 2716101"/>
                  <a:gd name="connsiteY25" fmla="*/ 841612 h 1623050"/>
                  <a:gd name="connsiteX26" fmla="*/ 1831597 w 2716101"/>
                  <a:gd name="connsiteY26" fmla="*/ 785856 h 1623050"/>
                  <a:gd name="connsiteX27" fmla="*/ 1865051 w 2716101"/>
                  <a:gd name="connsiteY27" fmla="*/ 774705 h 1623050"/>
                  <a:gd name="connsiteX28" fmla="*/ 1931958 w 2716101"/>
                  <a:gd name="connsiteY28" fmla="*/ 730100 h 1623050"/>
                  <a:gd name="connsiteX29" fmla="*/ 1965412 w 2716101"/>
                  <a:gd name="connsiteY29" fmla="*/ 696646 h 1623050"/>
                  <a:gd name="connsiteX30" fmla="*/ 2032319 w 2716101"/>
                  <a:gd name="connsiteY30" fmla="*/ 652041 h 1623050"/>
                  <a:gd name="connsiteX31" fmla="*/ 2088075 w 2716101"/>
                  <a:gd name="connsiteY31" fmla="*/ 607436 h 1623050"/>
                  <a:gd name="connsiteX32" fmla="*/ 2121529 w 2716101"/>
                  <a:gd name="connsiteY32" fmla="*/ 596285 h 1623050"/>
                  <a:gd name="connsiteX33" fmla="*/ 2177285 w 2716101"/>
                  <a:gd name="connsiteY33" fmla="*/ 573983 h 1623050"/>
                  <a:gd name="connsiteX34" fmla="*/ 2299948 w 2716101"/>
                  <a:gd name="connsiteY34" fmla="*/ 551680 h 1623050"/>
                  <a:gd name="connsiteX35" fmla="*/ 2679090 w 2716101"/>
                  <a:gd name="connsiteY35" fmla="*/ 440168 h 1623050"/>
                  <a:gd name="connsiteX36" fmla="*/ 2422611 w 2716101"/>
                  <a:gd name="connsiteY36" fmla="*/ 49875 h 1623050"/>
                  <a:gd name="connsiteX37" fmla="*/ 214670 w 2716101"/>
                  <a:gd name="connsiteY37" fmla="*/ 5270 h 1623050"/>
                  <a:gd name="connsiteX0" fmla="*/ 210143 w 2711574"/>
                  <a:gd name="connsiteY0" fmla="*/ 5270 h 1623050"/>
                  <a:gd name="connsiteX1" fmla="*/ 76328 w 2711574"/>
                  <a:gd name="connsiteY1" fmla="*/ 1298812 h 1623050"/>
                  <a:gd name="connsiteX2" fmla="*/ 87480 w 2711574"/>
                  <a:gd name="connsiteY2" fmla="*/ 1499534 h 1623050"/>
                  <a:gd name="connsiteX3" fmla="*/ 98631 w 2711574"/>
                  <a:gd name="connsiteY3" fmla="*/ 1588744 h 1623050"/>
                  <a:gd name="connsiteX4" fmla="*/ 120933 w 2711574"/>
                  <a:gd name="connsiteY4" fmla="*/ 1622197 h 1623050"/>
                  <a:gd name="connsiteX5" fmla="*/ 901519 w 2711574"/>
                  <a:gd name="connsiteY5" fmla="*/ 1611046 h 1623050"/>
                  <a:gd name="connsiteX6" fmla="*/ 946124 w 2711574"/>
                  <a:gd name="connsiteY6" fmla="*/ 1588744 h 1623050"/>
                  <a:gd name="connsiteX7" fmla="*/ 979577 w 2711574"/>
                  <a:gd name="connsiteY7" fmla="*/ 1555290 h 1623050"/>
                  <a:gd name="connsiteX8" fmla="*/ 1146845 w 2711574"/>
                  <a:gd name="connsiteY8" fmla="*/ 1521836 h 1623050"/>
                  <a:gd name="connsiteX9" fmla="*/ 1236055 w 2711574"/>
                  <a:gd name="connsiteY9" fmla="*/ 1477231 h 1623050"/>
                  <a:gd name="connsiteX10" fmla="*/ 1247206 w 2711574"/>
                  <a:gd name="connsiteY10" fmla="*/ 1443778 h 1623050"/>
                  <a:gd name="connsiteX11" fmla="*/ 1302963 w 2711574"/>
                  <a:gd name="connsiteY11" fmla="*/ 1388022 h 1623050"/>
                  <a:gd name="connsiteX12" fmla="*/ 1336416 w 2711574"/>
                  <a:gd name="connsiteY12" fmla="*/ 1354568 h 1623050"/>
                  <a:gd name="connsiteX13" fmla="*/ 1369870 w 2711574"/>
                  <a:gd name="connsiteY13" fmla="*/ 1321114 h 1623050"/>
                  <a:gd name="connsiteX14" fmla="*/ 1392172 w 2711574"/>
                  <a:gd name="connsiteY14" fmla="*/ 1287661 h 1623050"/>
                  <a:gd name="connsiteX15" fmla="*/ 1459080 w 2711574"/>
                  <a:gd name="connsiteY15" fmla="*/ 1220753 h 1623050"/>
                  <a:gd name="connsiteX16" fmla="*/ 1481382 w 2711574"/>
                  <a:gd name="connsiteY16" fmla="*/ 1176148 h 1623050"/>
                  <a:gd name="connsiteX17" fmla="*/ 1503685 w 2711574"/>
                  <a:gd name="connsiteY17" fmla="*/ 1153846 h 1623050"/>
                  <a:gd name="connsiteX18" fmla="*/ 1525987 w 2711574"/>
                  <a:gd name="connsiteY18" fmla="*/ 1120392 h 1623050"/>
                  <a:gd name="connsiteX19" fmla="*/ 1559441 w 2711574"/>
                  <a:gd name="connsiteY19" fmla="*/ 1075788 h 1623050"/>
                  <a:gd name="connsiteX20" fmla="*/ 1592894 w 2711574"/>
                  <a:gd name="connsiteY20" fmla="*/ 1020031 h 1623050"/>
                  <a:gd name="connsiteX21" fmla="*/ 1604045 w 2711574"/>
                  <a:gd name="connsiteY21" fmla="*/ 986578 h 1623050"/>
                  <a:gd name="connsiteX22" fmla="*/ 1637499 w 2711574"/>
                  <a:gd name="connsiteY22" fmla="*/ 953124 h 1623050"/>
                  <a:gd name="connsiteX23" fmla="*/ 1726709 w 2711574"/>
                  <a:gd name="connsiteY23" fmla="*/ 852763 h 1623050"/>
                  <a:gd name="connsiteX24" fmla="*/ 1760163 w 2711574"/>
                  <a:gd name="connsiteY24" fmla="*/ 841612 h 1623050"/>
                  <a:gd name="connsiteX25" fmla="*/ 1827070 w 2711574"/>
                  <a:gd name="connsiteY25" fmla="*/ 785856 h 1623050"/>
                  <a:gd name="connsiteX26" fmla="*/ 1860524 w 2711574"/>
                  <a:gd name="connsiteY26" fmla="*/ 774705 h 1623050"/>
                  <a:gd name="connsiteX27" fmla="*/ 1927431 w 2711574"/>
                  <a:gd name="connsiteY27" fmla="*/ 730100 h 1623050"/>
                  <a:gd name="connsiteX28" fmla="*/ 1960885 w 2711574"/>
                  <a:gd name="connsiteY28" fmla="*/ 696646 h 1623050"/>
                  <a:gd name="connsiteX29" fmla="*/ 2027792 w 2711574"/>
                  <a:gd name="connsiteY29" fmla="*/ 652041 h 1623050"/>
                  <a:gd name="connsiteX30" fmla="*/ 2083548 w 2711574"/>
                  <a:gd name="connsiteY30" fmla="*/ 607436 h 1623050"/>
                  <a:gd name="connsiteX31" fmla="*/ 2117002 w 2711574"/>
                  <a:gd name="connsiteY31" fmla="*/ 596285 h 1623050"/>
                  <a:gd name="connsiteX32" fmla="*/ 2172758 w 2711574"/>
                  <a:gd name="connsiteY32" fmla="*/ 573983 h 1623050"/>
                  <a:gd name="connsiteX33" fmla="*/ 2295421 w 2711574"/>
                  <a:gd name="connsiteY33" fmla="*/ 551680 h 1623050"/>
                  <a:gd name="connsiteX34" fmla="*/ 2674563 w 2711574"/>
                  <a:gd name="connsiteY34" fmla="*/ 440168 h 1623050"/>
                  <a:gd name="connsiteX35" fmla="*/ 2418084 w 2711574"/>
                  <a:gd name="connsiteY35" fmla="*/ 49875 h 1623050"/>
                  <a:gd name="connsiteX36" fmla="*/ 210143 w 2711574"/>
                  <a:gd name="connsiteY36" fmla="*/ 5270 h 1623050"/>
                  <a:gd name="connsiteX0" fmla="*/ 205736 w 2707167"/>
                  <a:gd name="connsiteY0" fmla="*/ 5270 h 1636633"/>
                  <a:gd name="connsiteX1" fmla="*/ 83073 w 2707167"/>
                  <a:gd name="connsiteY1" fmla="*/ 1499534 h 1636633"/>
                  <a:gd name="connsiteX2" fmla="*/ 94224 w 2707167"/>
                  <a:gd name="connsiteY2" fmla="*/ 1588744 h 1636633"/>
                  <a:gd name="connsiteX3" fmla="*/ 116526 w 2707167"/>
                  <a:gd name="connsiteY3" fmla="*/ 1622197 h 1636633"/>
                  <a:gd name="connsiteX4" fmla="*/ 897112 w 2707167"/>
                  <a:gd name="connsiteY4" fmla="*/ 1611046 h 1636633"/>
                  <a:gd name="connsiteX5" fmla="*/ 941717 w 2707167"/>
                  <a:gd name="connsiteY5" fmla="*/ 1588744 h 1636633"/>
                  <a:gd name="connsiteX6" fmla="*/ 975170 w 2707167"/>
                  <a:gd name="connsiteY6" fmla="*/ 1555290 h 1636633"/>
                  <a:gd name="connsiteX7" fmla="*/ 1142438 w 2707167"/>
                  <a:gd name="connsiteY7" fmla="*/ 1521836 h 1636633"/>
                  <a:gd name="connsiteX8" fmla="*/ 1231648 w 2707167"/>
                  <a:gd name="connsiteY8" fmla="*/ 1477231 h 1636633"/>
                  <a:gd name="connsiteX9" fmla="*/ 1242799 w 2707167"/>
                  <a:gd name="connsiteY9" fmla="*/ 1443778 h 1636633"/>
                  <a:gd name="connsiteX10" fmla="*/ 1298556 w 2707167"/>
                  <a:gd name="connsiteY10" fmla="*/ 1388022 h 1636633"/>
                  <a:gd name="connsiteX11" fmla="*/ 1332009 w 2707167"/>
                  <a:gd name="connsiteY11" fmla="*/ 1354568 h 1636633"/>
                  <a:gd name="connsiteX12" fmla="*/ 1365463 w 2707167"/>
                  <a:gd name="connsiteY12" fmla="*/ 1321114 h 1636633"/>
                  <a:gd name="connsiteX13" fmla="*/ 1387765 w 2707167"/>
                  <a:gd name="connsiteY13" fmla="*/ 1287661 h 1636633"/>
                  <a:gd name="connsiteX14" fmla="*/ 1454673 w 2707167"/>
                  <a:gd name="connsiteY14" fmla="*/ 1220753 h 1636633"/>
                  <a:gd name="connsiteX15" fmla="*/ 1476975 w 2707167"/>
                  <a:gd name="connsiteY15" fmla="*/ 1176148 h 1636633"/>
                  <a:gd name="connsiteX16" fmla="*/ 1499278 w 2707167"/>
                  <a:gd name="connsiteY16" fmla="*/ 1153846 h 1636633"/>
                  <a:gd name="connsiteX17" fmla="*/ 1521580 w 2707167"/>
                  <a:gd name="connsiteY17" fmla="*/ 1120392 h 1636633"/>
                  <a:gd name="connsiteX18" fmla="*/ 1555034 w 2707167"/>
                  <a:gd name="connsiteY18" fmla="*/ 1075788 h 1636633"/>
                  <a:gd name="connsiteX19" fmla="*/ 1588487 w 2707167"/>
                  <a:gd name="connsiteY19" fmla="*/ 1020031 h 1636633"/>
                  <a:gd name="connsiteX20" fmla="*/ 1599638 w 2707167"/>
                  <a:gd name="connsiteY20" fmla="*/ 986578 h 1636633"/>
                  <a:gd name="connsiteX21" fmla="*/ 1633092 w 2707167"/>
                  <a:gd name="connsiteY21" fmla="*/ 953124 h 1636633"/>
                  <a:gd name="connsiteX22" fmla="*/ 1722302 w 2707167"/>
                  <a:gd name="connsiteY22" fmla="*/ 852763 h 1636633"/>
                  <a:gd name="connsiteX23" fmla="*/ 1755756 w 2707167"/>
                  <a:gd name="connsiteY23" fmla="*/ 841612 h 1636633"/>
                  <a:gd name="connsiteX24" fmla="*/ 1822663 w 2707167"/>
                  <a:gd name="connsiteY24" fmla="*/ 785856 h 1636633"/>
                  <a:gd name="connsiteX25" fmla="*/ 1856117 w 2707167"/>
                  <a:gd name="connsiteY25" fmla="*/ 774705 h 1636633"/>
                  <a:gd name="connsiteX26" fmla="*/ 1923024 w 2707167"/>
                  <a:gd name="connsiteY26" fmla="*/ 730100 h 1636633"/>
                  <a:gd name="connsiteX27" fmla="*/ 1956478 w 2707167"/>
                  <a:gd name="connsiteY27" fmla="*/ 696646 h 1636633"/>
                  <a:gd name="connsiteX28" fmla="*/ 2023385 w 2707167"/>
                  <a:gd name="connsiteY28" fmla="*/ 652041 h 1636633"/>
                  <a:gd name="connsiteX29" fmla="*/ 2079141 w 2707167"/>
                  <a:gd name="connsiteY29" fmla="*/ 607436 h 1636633"/>
                  <a:gd name="connsiteX30" fmla="*/ 2112595 w 2707167"/>
                  <a:gd name="connsiteY30" fmla="*/ 596285 h 1636633"/>
                  <a:gd name="connsiteX31" fmla="*/ 2168351 w 2707167"/>
                  <a:gd name="connsiteY31" fmla="*/ 573983 h 1636633"/>
                  <a:gd name="connsiteX32" fmla="*/ 2291014 w 2707167"/>
                  <a:gd name="connsiteY32" fmla="*/ 551680 h 1636633"/>
                  <a:gd name="connsiteX33" fmla="*/ 2670156 w 2707167"/>
                  <a:gd name="connsiteY33" fmla="*/ 440168 h 1636633"/>
                  <a:gd name="connsiteX34" fmla="*/ 2413677 w 2707167"/>
                  <a:gd name="connsiteY34" fmla="*/ 49875 h 1636633"/>
                  <a:gd name="connsiteX35" fmla="*/ 205736 w 2707167"/>
                  <a:gd name="connsiteY35" fmla="*/ 5270 h 1636633"/>
                  <a:gd name="connsiteX0" fmla="*/ 201987 w 2703418"/>
                  <a:gd name="connsiteY0" fmla="*/ 5270 h 1716917"/>
                  <a:gd name="connsiteX1" fmla="*/ 90475 w 2703418"/>
                  <a:gd name="connsiteY1" fmla="*/ 1588744 h 1716917"/>
                  <a:gd name="connsiteX2" fmla="*/ 112777 w 2703418"/>
                  <a:gd name="connsiteY2" fmla="*/ 1622197 h 1716917"/>
                  <a:gd name="connsiteX3" fmla="*/ 893363 w 2703418"/>
                  <a:gd name="connsiteY3" fmla="*/ 1611046 h 1716917"/>
                  <a:gd name="connsiteX4" fmla="*/ 937968 w 2703418"/>
                  <a:gd name="connsiteY4" fmla="*/ 1588744 h 1716917"/>
                  <a:gd name="connsiteX5" fmla="*/ 971421 w 2703418"/>
                  <a:gd name="connsiteY5" fmla="*/ 1555290 h 1716917"/>
                  <a:gd name="connsiteX6" fmla="*/ 1138689 w 2703418"/>
                  <a:gd name="connsiteY6" fmla="*/ 1521836 h 1716917"/>
                  <a:gd name="connsiteX7" fmla="*/ 1227899 w 2703418"/>
                  <a:gd name="connsiteY7" fmla="*/ 1477231 h 1716917"/>
                  <a:gd name="connsiteX8" fmla="*/ 1239050 w 2703418"/>
                  <a:gd name="connsiteY8" fmla="*/ 1443778 h 1716917"/>
                  <a:gd name="connsiteX9" fmla="*/ 1294807 w 2703418"/>
                  <a:gd name="connsiteY9" fmla="*/ 1388022 h 1716917"/>
                  <a:gd name="connsiteX10" fmla="*/ 1328260 w 2703418"/>
                  <a:gd name="connsiteY10" fmla="*/ 1354568 h 1716917"/>
                  <a:gd name="connsiteX11" fmla="*/ 1361714 w 2703418"/>
                  <a:gd name="connsiteY11" fmla="*/ 1321114 h 1716917"/>
                  <a:gd name="connsiteX12" fmla="*/ 1384016 w 2703418"/>
                  <a:gd name="connsiteY12" fmla="*/ 1287661 h 1716917"/>
                  <a:gd name="connsiteX13" fmla="*/ 1450924 w 2703418"/>
                  <a:gd name="connsiteY13" fmla="*/ 1220753 h 1716917"/>
                  <a:gd name="connsiteX14" fmla="*/ 1473226 w 2703418"/>
                  <a:gd name="connsiteY14" fmla="*/ 1176148 h 1716917"/>
                  <a:gd name="connsiteX15" fmla="*/ 1495529 w 2703418"/>
                  <a:gd name="connsiteY15" fmla="*/ 1153846 h 1716917"/>
                  <a:gd name="connsiteX16" fmla="*/ 1517831 w 2703418"/>
                  <a:gd name="connsiteY16" fmla="*/ 1120392 h 1716917"/>
                  <a:gd name="connsiteX17" fmla="*/ 1551285 w 2703418"/>
                  <a:gd name="connsiteY17" fmla="*/ 1075788 h 1716917"/>
                  <a:gd name="connsiteX18" fmla="*/ 1584738 w 2703418"/>
                  <a:gd name="connsiteY18" fmla="*/ 1020031 h 1716917"/>
                  <a:gd name="connsiteX19" fmla="*/ 1595889 w 2703418"/>
                  <a:gd name="connsiteY19" fmla="*/ 986578 h 1716917"/>
                  <a:gd name="connsiteX20" fmla="*/ 1629343 w 2703418"/>
                  <a:gd name="connsiteY20" fmla="*/ 953124 h 1716917"/>
                  <a:gd name="connsiteX21" fmla="*/ 1718553 w 2703418"/>
                  <a:gd name="connsiteY21" fmla="*/ 852763 h 1716917"/>
                  <a:gd name="connsiteX22" fmla="*/ 1752007 w 2703418"/>
                  <a:gd name="connsiteY22" fmla="*/ 841612 h 1716917"/>
                  <a:gd name="connsiteX23" fmla="*/ 1818914 w 2703418"/>
                  <a:gd name="connsiteY23" fmla="*/ 785856 h 1716917"/>
                  <a:gd name="connsiteX24" fmla="*/ 1852368 w 2703418"/>
                  <a:gd name="connsiteY24" fmla="*/ 774705 h 1716917"/>
                  <a:gd name="connsiteX25" fmla="*/ 1919275 w 2703418"/>
                  <a:gd name="connsiteY25" fmla="*/ 730100 h 1716917"/>
                  <a:gd name="connsiteX26" fmla="*/ 1952729 w 2703418"/>
                  <a:gd name="connsiteY26" fmla="*/ 696646 h 1716917"/>
                  <a:gd name="connsiteX27" fmla="*/ 2019636 w 2703418"/>
                  <a:gd name="connsiteY27" fmla="*/ 652041 h 1716917"/>
                  <a:gd name="connsiteX28" fmla="*/ 2075392 w 2703418"/>
                  <a:gd name="connsiteY28" fmla="*/ 607436 h 1716917"/>
                  <a:gd name="connsiteX29" fmla="*/ 2108846 w 2703418"/>
                  <a:gd name="connsiteY29" fmla="*/ 596285 h 1716917"/>
                  <a:gd name="connsiteX30" fmla="*/ 2164602 w 2703418"/>
                  <a:gd name="connsiteY30" fmla="*/ 573983 h 1716917"/>
                  <a:gd name="connsiteX31" fmla="*/ 2287265 w 2703418"/>
                  <a:gd name="connsiteY31" fmla="*/ 551680 h 1716917"/>
                  <a:gd name="connsiteX32" fmla="*/ 2666407 w 2703418"/>
                  <a:gd name="connsiteY32" fmla="*/ 440168 h 1716917"/>
                  <a:gd name="connsiteX33" fmla="*/ 2409928 w 2703418"/>
                  <a:gd name="connsiteY33" fmla="*/ 49875 h 1716917"/>
                  <a:gd name="connsiteX34" fmla="*/ 201987 w 2703418"/>
                  <a:gd name="connsiteY34" fmla="*/ 5270 h 1716917"/>
                  <a:gd name="connsiteX0" fmla="*/ 244361 w 2745792"/>
                  <a:gd name="connsiteY0" fmla="*/ 5270 h 1713760"/>
                  <a:gd name="connsiteX1" fmla="*/ 132849 w 2745792"/>
                  <a:gd name="connsiteY1" fmla="*/ 1588744 h 1713760"/>
                  <a:gd name="connsiteX2" fmla="*/ 935737 w 2745792"/>
                  <a:gd name="connsiteY2" fmla="*/ 1611046 h 1713760"/>
                  <a:gd name="connsiteX3" fmla="*/ 980342 w 2745792"/>
                  <a:gd name="connsiteY3" fmla="*/ 1588744 h 1713760"/>
                  <a:gd name="connsiteX4" fmla="*/ 1013795 w 2745792"/>
                  <a:gd name="connsiteY4" fmla="*/ 1555290 h 1713760"/>
                  <a:gd name="connsiteX5" fmla="*/ 1181063 w 2745792"/>
                  <a:gd name="connsiteY5" fmla="*/ 1521836 h 1713760"/>
                  <a:gd name="connsiteX6" fmla="*/ 1270273 w 2745792"/>
                  <a:gd name="connsiteY6" fmla="*/ 1477231 h 1713760"/>
                  <a:gd name="connsiteX7" fmla="*/ 1281424 w 2745792"/>
                  <a:gd name="connsiteY7" fmla="*/ 1443778 h 1713760"/>
                  <a:gd name="connsiteX8" fmla="*/ 1337181 w 2745792"/>
                  <a:gd name="connsiteY8" fmla="*/ 1388022 h 1713760"/>
                  <a:gd name="connsiteX9" fmla="*/ 1370634 w 2745792"/>
                  <a:gd name="connsiteY9" fmla="*/ 1354568 h 1713760"/>
                  <a:gd name="connsiteX10" fmla="*/ 1404088 w 2745792"/>
                  <a:gd name="connsiteY10" fmla="*/ 1321114 h 1713760"/>
                  <a:gd name="connsiteX11" fmla="*/ 1426390 w 2745792"/>
                  <a:gd name="connsiteY11" fmla="*/ 1287661 h 1713760"/>
                  <a:gd name="connsiteX12" fmla="*/ 1493298 w 2745792"/>
                  <a:gd name="connsiteY12" fmla="*/ 1220753 h 1713760"/>
                  <a:gd name="connsiteX13" fmla="*/ 1515600 w 2745792"/>
                  <a:gd name="connsiteY13" fmla="*/ 1176148 h 1713760"/>
                  <a:gd name="connsiteX14" fmla="*/ 1537903 w 2745792"/>
                  <a:gd name="connsiteY14" fmla="*/ 1153846 h 1713760"/>
                  <a:gd name="connsiteX15" fmla="*/ 1560205 w 2745792"/>
                  <a:gd name="connsiteY15" fmla="*/ 1120392 h 1713760"/>
                  <a:gd name="connsiteX16" fmla="*/ 1593659 w 2745792"/>
                  <a:gd name="connsiteY16" fmla="*/ 1075788 h 1713760"/>
                  <a:gd name="connsiteX17" fmla="*/ 1627112 w 2745792"/>
                  <a:gd name="connsiteY17" fmla="*/ 1020031 h 1713760"/>
                  <a:gd name="connsiteX18" fmla="*/ 1638263 w 2745792"/>
                  <a:gd name="connsiteY18" fmla="*/ 986578 h 1713760"/>
                  <a:gd name="connsiteX19" fmla="*/ 1671717 w 2745792"/>
                  <a:gd name="connsiteY19" fmla="*/ 953124 h 1713760"/>
                  <a:gd name="connsiteX20" fmla="*/ 1760927 w 2745792"/>
                  <a:gd name="connsiteY20" fmla="*/ 852763 h 1713760"/>
                  <a:gd name="connsiteX21" fmla="*/ 1794381 w 2745792"/>
                  <a:gd name="connsiteY21" fmla="*/ 841612 h 1713760"/>
                  <a:gd name="connsiteX22" fmla="*/ 1861288 w 2745792"/>
                  <a:gd name="connsiteY22" fmla="*/ 785856 h 1713760"/>
                  <a:gd name="connsiteX23" fmla="*/ 1894742 w 2745792"/>
                  <a:gd name="connsiteY23" fmla="*/ 774705 h 1713760"/>
                  <a:gd name="connsiteX24" fmla="*/ 1961649 w 2745792"/>
                  <a:gd name="connsiteY24" fmla="*/ 730100 h 1713760"/>
                  <a:gd name="connsiteX25" fmla="*/ 1995103 w 2745792"/>
                  <a:gd name="connsiteY25" fmla="*/ 696646 h 1713760"/>
                  <a:gd name="connsiteX26" fmla="*/ 2062010 w 2745792"/>
                  <a:gd name="connsiteY26" fmla="*/ 652041 h 1713760"/>
                  <a:gd name="connsiteX27" fmla="*/ 2117766 w 2745792"/>
                  <a:gd name="connsiteY27" fmla="*/ 607436 h 1713760"/>
                  <a:gd name="connsiteX28" fmla="*/ 2151220 w 2745792"/>
                  <a:gd name="connsiteY28" fmla="*/ 596285 h 1713760"/>
                  <a:gd name="connsiteX29" fmla="*/ 2206976 w 2745792"/>
                  <a:gd name="connsiteY29" fmla="*/ 573983 h 1713760"/>
                  <a:gd name="connsiteX30" fmla="*/ 2329639 w 2745792"/>
                  <a:gd name="connsiteY30" fmla="*/ 551680 h 1713760"/>
                  <a:gd name="connsiteX31" fmla="*/ 2708781 w 2745792"/>
                  <a:gd name="connsiteY31" fmla="*/ 440168 h 1713760"/>
                  <a:gd name="connsiteX32" fmla="*/ 2452302 w 2745792"/>
                  <a:gd name="connsiteY32" fmla="*/ 49875 h 1713760"/>
                  <a:gd name="connsiteX33" fmla="*/ 244361 w 2745792"/>
                  <a:gd name="connsiteY33" fmla="*/ 5270 h 1713760"/>
                  <a:gd name="connsiteX0" fmla="*/ 244361 w 2745792"/>
                  <a:gd name="connsiteY0" fmla="*/ 5270 h 1713760"/>
                  <a:gd name="connsiteX1" fmla="*/ 132849 w 2745792"/>
                  <a:gd name="connsiteY1" fmla="*/ 1588744 h 1713760"/>
                  <a:gd name="connsiteX2" fmla="*/ 935737 w 2745792"/>
                  <a:gd name="connsiteY2" fmla="*/ 1611046 h 1713760"/>
                  <a:gd name="connsiteX3" fmla="*/ 980342 w 2745792"/>
                  <a:gd name="connsiteY3" fmla="*/ 1588744 h 1713760"/>
                  <a:gd name="connsiteX4" fmla="*/ 1181063 w 2745792"/>
                  <a:gd name="connsiteY4" fmla="*/ 1521836 h 1713760"/>
                  <a:gd name="connsiteX5" fmla="*/ 1270273 w 2745792"/>
                  <a:gd name="connsiteY5" fmla="*/ 1477231 h 1713760"/>
                  <a:gd name="connsiteX6" fmla="*/ 1281424 w 2745792"/>
                  <a:gd name="connsiteY6" fmla="*/ 1443778 h 1713760"/>
                  <a:gd name="connsiteX7" fmla="*/ 1337181 w 2745792"/>
                  <a:gd name="connsiteY7" fmla="*/ 1388022 h 1713760"/>
                  <a:gd name="connsiteX8" fmla="*/ 1370634 w 2745792"/>
                  <a:gd name="connsiteY8" fmla="*/ 1354568 h 1713760"/>
                  <a:gd name="connsiteX9" fmla="*/ 1404088 w 2745792"/>
                  <a:gd name="connsiteY9" fmla="*/ 1321114 h 1713760"/>
                  <a:gd name="connsiteX10" fmla="*/ 1426390 w 2745792"/>
                  <a:gd name="connsiteY10" fmla="*/ 1287661 h 1713760"/>
                  <a:gd name="connsiteX11" fmla="*/ 1493298 w 2745792"/>
                  <a:gd name="connsiteY11" fmla="*/ 1220753 h 1713760"/>
                  <a:gd name="connsiteX12" fmla="*/ 1515600 w 2745792"/>
                  <a:gd name="connsiteY12" fmla="*/ 1176148 h 1713760"/>
                  <a:gd name="connsiteX13" fmla="*/ 1537903 w 2745792"/>
                  <a:gd name="connsiteY13" fmla="*/ 1153846 h 1713760"/>
                  <a:gd name="connsiteX14" fmla="*/ 1560205 w 2745792"/>
                  <a:gd name="connsiteY14" fmla="*/ 1120392 h 1713760"/>
                  <a:gd name="connsiteX15" fmla="*/ 1593659 w 2745792"/>
                  <a:gd name="connsiteY15" fmla="*/ 1075788 h 1713760"/>
                  <a:gd name="connsiteX16" fmla="*/ 1627112 w 2745792"/>
                  <a:gd name="connsiteY16" fmla="*/ 1020031 h 1713760"/>
                  <a:gd name="connsiteX17" fmla="*/ 1638263 w 2745792"/>
                  <a:gd name="connsiteY17" fmla="*/ 986578 h 1713760"/>
                  <a:gd name="connsiteX18" fmla="*/ 1671717 w 2745792"/>
                  <a:gd name="connsiteY18" fmla="*/ 953124 h 1713760"/>
                  <a:gd name="connsiteX19" fmla="*/ 1760927 w 2745792"/>
                  <a:gd name="connsiteY19" fmla="*/ 852763 h 1713760"/>
                  <a:gd name="connsiteX20" fmla="*/ 1794381 w 2745792"/>
                  <a:gd name="connsiteY20" fmla="*/ 841612 h 1713760"/>
                  <a:gd name="connsiteX21" fmla="*/ 1861288 w 2745792"/>
                  <a:gd name="connsiteY21" fmla="*/ 785856 h 1713760"/>
                  <a:gd name="connsiteX22" fmla="*/ 1894742 w 2745792"/>
                  <a:gd name="connsiteY22" fmla="*/ 774705 h 1713760"/>
                  <a:gd name="connsiteX23" fmla="*/ 1961649 w 2745792"/>
                  <a:gd name="connsiteY23" fmla="*/ 730100 h 1713760"/>
                  <a:gd name="connsiteX24" fmla="*/ 1995103 w 2745792"/>
                  <a:gd name="connsiteY24" fmla="*/ 696646 h 1713760"/>
                  <a:gd name="connsiteX25" fmla="*/ 2062010 w 2745792"/>
                  <a:gd name="connsiteY25" fmla="*/ 652041 h 1713760"/>
                  <a:gd name="connsiteX26" fmla="*/ 2117766 w 2745792"/>
                  <a:gd name="connsiteY26" fmla="*/ 607436 h 1713760"/>
                  <a:gd name="connsiteX27" fmla="*/ 2151220 w 2745792"/>
                  <a:gd name="connsiteY27" fmla="*/ 596285 h 1713760"/>
                  <a:gd name="connsiteX28" fmla="*/ 2206976 w 2745792"/>
                  <a:gd name="connsiteY28" fmla="*/ 573983 h 1713760"/>
                  <a:gd name="connsiteX29" fmla="*/ 2329639 w 2745792"/>
                  <a:gd name="connsiteY29" fmla="*/ 551680 h 1713760"/>
                  <a:gd name="connsiteX30" fmla="*/ 2708781 w 2745792"/>
                  <a:gd name="connsiteY30" fmla="*/ 440168 h 1713760"/>
                  <a:gd name="connsiteX31" fmla="*/ 2452302 w 2745792"/>
                  <a:gd name="connsiteY31" fmla="*/ 49875 h 1713760"/>
                  <a:gd name="connsiteX32" fmla="*/ 244361 w 2745792"/>
                  <a:gd name="connsiteY32" fmla="*/ 5270 h 1713760"/>
                  <a:gd name="connsiteX0" fmla="*/ 244361 w 2745792"/>
                  <a:gd name="connsiteY0" fmla="*/ 5270 h 1716499"/>
                  <a:gd name="connsiteX1" fmla="*/ 132849 w 2745792"/>
                  <a:gd name="connsiteY1" fmla="*/ 1588744 h 1716499"/>
                  <a:gd name="connsiteX2" fmla="*/ 935737 w 2745792"/>
                  <a:gd name="connsiteY2" fmla="*/ 1611046 h 1716499"/>
                  <a:gd name="connsiteX3" fmla="*/ 1181063 w 2745792"/>
                  <a:gd name="connsiteY3" fmla="*/ 1521836 h 1716499"/>
                  <a:gd name="connsiteX4" fmla="*/ 1270273 w 2745792"/>
                  <a:gd name="connsiteY4" fmla="*/ 1477231 h 1716499"/>
                  <a:gd name="connsiteX5" fmla="*/ 1281424 w 2745792"/>
                  <a:gd name="connsiteY5" fmla="*/ 1443778 h 1716499"/>
                  <a:gd name="connsiteX6" fmla="*/ 1337181 w 2745792"/>
                  <a:gd name="connsiteY6" fmla="*/ 1388022 h 1716499"/>
                  <a:gd name="connsiteX7" fmla="*/ 1370634 w 2745792"/>
                  <a:gd name="connsiteY7" fmla="*/ 1354568 h 1716499"/>
                  <a:gd name="connsiteX8" fmla="*/ 1404088 w 2745792"/>
                  <a:gd name="connsiteY8" fmla="*/ 1321114 h 1716499"/>
                  <a:gd name="connsiteX9" fmla="*/ 1426390 w 2745792"/>
                  <a:gd name="connsiteY9" fmla="*/ 1287661 h 1716499"/>
                  <a:gd name="connsiteX10" fmla="*/ 1493298 w 2745792"/>
                  <a:gd name="connsiteY10" fmla="*/ 1220753 h 1716499"/>
                  <a:gd name="connsiteX11" fmla="*/ 1515600 w 2745792"/>
                  <a:gd name="connsiteY11" fmla="*/ 1176148 h 1716499"/>
                  <a:gd name="connsiteX12" fmla="*/ 1537903 w 2745792"/>
                  <a:gd name="connsiteY12" fmla="*/ 1153846 h 1716499"/>
                  <a:gd name="connsiteX13" fmla="*/ 1560205 w 2745792"/>
                  <a:gd name="connsiteY13" fmla="*/ 1120392 h 1716499"/>
                  <a:gd name="connsiteX14" fmla="*/ 1593659 w 2745792"/>
                  <a:gd name="connsiteY14" fmla="*/ 1075788 h 1716499"/>
                  <a:gd name="connsiteX15" fmla="*/ 1627112 w 2745792"/>
                  <a:gd name="connsiteY15" fmla="*/ 1020031 h 1716499"/>
                  <a:gd name="connsiteX16" fmla="*/ 1638263 w 2745792"/>
                  <a:gd name="connsiteY16" fmla="*/ 986578 h 1716499"/>
                  <a:gd name="connsiteX17" fmla="*/ 1671717 w 2745792"/>
                  <a:gd name="connsiteY17" fmla="*/ 953124 h 1716499"/>
                  <a:gd name="connsiteX18" fmla="*/ 1760927 w 2745792"/>
                  <a:gd name="connsiteY18" fmla="*/ 852763 h 1716499"/>
                  <a:gd name="connsiteX19" fmla="*/ 1794381 w 2745792"/>
                  <a:gd name="connsiteY19" fmla="*/ 841612 h 1716499"/>
                  <a:gd name="connsiteX20" fmla="*/ 1861288 w 2745792"/>
                  <a:gd name="connsiteY20" fmla="*/ 785856 h 1716499"/>
                  <a:gd name="connsiteX21" fmla="*/ 1894742 w 2745792"/>
                  <a:gd name="connsiteY21" fmla="*/ 774705 h 1716499"/>
                  <a:gd name="connsiteX22" fmla="*/ 1961649 w 2745792"/>
                  <a:gd name="connsiteY22" fmla="*/ 730100 h 1716499"/>
                  <a:gd name="connsiteX23" fmla="*/ 1995103 w 2745792"/>
                  <a:gd name="connsiteY23" fmla="*/ 696646 h 1716499"/>
                  <a:gd name="connsiteX24" fmla="*/ 2062010 w 2745792"/>
                  <a:gd name="connsiteY24" fmla="*/ 652041 h 1716499"/>
                  <a:gd name="connsiteX25" fmla="*/ 2117766 w 2745792"/>
                  <a:gd name="connsiteY25" fmla="*/ 607436 h 1716499"/>
                  <a:gd name="connsiteX26" fmla="*/ 2151220 w 2745792"/>
                  <a:gd name="connsiteY26" fmla="*/ 596285 h 1716499"/>
                  <a:gd name="connsiteX27" fmla="*/ 2206976 w 2745792"/>
                  <a:gd name="connsiteY27" fmla="*/ 573983 h 1716499"/>
                  <a:gd name="connsiteX28" fmla="*/ 2329639 w 2745792"/>
                  <a:gd name="connsiteY28" fmla="*/ 551680 h 1716499"/>
                  <a:gd name="connsiteX29" fmla="*/ 2708781 w 2745792"/>
                  <a:gd name="connsiteY29" fmla="*/ 440168 h 1716499"/>
                  <a:gd name="connsiteX30" fmla="*/ 2452302 w 2745792"/>
                  <a:gd name="connsiteY30" fmla="*/ 49875 h 1716499"/>
                  <a:gd name="connsiteX31" fmla="*/ 244361 w 2745792"/>
                  <a:gd name="connsiteY31" fmla="*/ 5270 h 1716499"/>
                  <a:gd name="connsiteX0" fmla="*/ 259275 w 2760706"/>
                  <a:gd name="connsiteY0" fmla="*/ 5270 h 1689317"/>
                  <a:gd name="connsiteX1" fmla="*/ 147763 w 2760706"/>
                  <a:gd name="connsiteY1" fmla="*/ 1588744 h 1689317"/>
                  <a:gd name="connsiteX2" fmla="*/ 1195977 w 2760706"/>
                  <a:gd name="connsiteY2" fmla="*/ 1521836 h 1689317"/>
                  <a:gd name="connsiteX3" fmla="*/ 1285187 w 2760706"/>
                  <a:gd name="connsiteY3" fmla="*/ 1477231 h 1689317"/>
                  <a:gd name="connsiteX4" fmla="*/ 1296338 w 2760706"/>
                  <a:gd name="connsiteY4" fmla="*/ 1443778 h 1689317"/>
                  <a:gd name="connsiteX5" fmla="*/ 1352095 w 2760706"/>
                  <a:gd name="connsiteY5" fmla="*/ 1388022 h 1689317"/>
                  <a:gd name="connsiteX6" fmla="*/ 1385548 w 2760706"/>
                  <a:gd name="connsiteY6" fmla="*/ 1354568 h 1689317"/>
                  <a:gd name="connsiteX7" fmla="*/ 1419002 w 2760706"/>
                  <a:gd name="connsiteY7" fmla="*/ 1321114 h 1689317"/>
                  <a:gd name="connsiteX8" fmla="*/ 1441304 w 2760706"/>
                  <a:gd name="connsiteY8" fmla="*/ 1287661 h 1689317"/>
                  <a:gd name="connsiteX9" fmla="*/ 1508212 w 2760706"/>
                  <a:gd name="connsiteY9" fmla="*/ 1220753 h 1689317"/>
                  <a:gd name="connsiteX10" fmla="*/ 1530514 w 2760706"/>
                  <a:gd name="connsiteY10" fmla="*/ 1176148 h 1689317"/>
                  <a:gd name="connsiteX11" fmla="*/ 1552817 w 2760706"/>
                  <a:gd name="connsiteY11" fmla="*/ 1153846 h 1689317"/>
                  <a:gd name="connsiteX12" fmla="*/ 1575119 w 2760706"/>
                  <a:gd name="connsiteY12" fmla="*/ 1120392 h 1689317"/>
                  <a:gd name="connsiteX13" fmla="*/ 1608573 w 2760706"/>
                  <a:gd name="connsiteY13" fmla="*/ 1075788 h 1689317"/>
                  <a:gd name="connsiteX14" fmla="*/ 1642026 w 2760706"/>
                  <a:gd name="connsiteY14" fmla="*/ 1020031 h 1689317"/>
                  <a:gd name="connsiteX15" fmla="*/ 1653177 w 2760706"/>
                  <a:gd name="connsiteY15" fmla="*/ 986578 h 1689317"/>
                  <a:gd name="connsiteX16" fmla="*/ 1686631 w 2760706"/>
                  <a:gd name="connsiteY16" fmla="*/ 953124 h 1689317"/>
                  <a:gd name="connsiteX17" fmla="*/ 1775841 w 2760706"/>
                  <a:gd name="connsiteY17" fmla="*/ 852763 h 1689317"/>
                  <a:gd name="connsiteX18" fmla="*/ 1809295 w 2760706"/>
                  <a:gd name="connsiteY18" fmla="*/ 841612 h 1689317"/>
                  <a:gd name="connsiteX19" fmla="*/ 1876202 w 2760706"/>
                  <a:gd name="connsiteY19" fmla="*/ 785856 h 1689317"/>
                  <a:gd name="connsiteX20" fmla="*/ 1909656 w 2760706"/>
                  <a:gd name="connsiteY20" fmla="*/ 774705 h 1689317"/>
                  <a:gd name="connsiteX21" fmla="*/ 1976563 w 2760706"/>
                  <a:gd name="connsiteY21" fmla="*/ 730100 h 1689317"/>
                  <a:gd name="connsiteX22" fmla="*/ 2010017 w 2760706"/>
                  <a:gd name="connsiteY22" fmla="*/ 696646 h 1689317"/>
                  <a:gd name="connsiteX23" fmla="*/ 2076924 w 2760706"/>
                  <a:gd name="connsiteY23" fmla="*/ 652041 h 1689317"/>
                  <a:gd name="connsiteX24" fmla="*/ 2132680 w 2760706"/>
                  <a:gd name="connsiteY24" fmla="*/ 607436 h 1689317"/>
                  <a:gd name="connsiteX25" fmla="*/ 2166134 w 2760706"/>
                  <a:gd name="connsiteY25" fmla="*/ 596285 h 1689317"/>
                  <a:gd name="connsiteX26" fmla="*/ 2221890 w 2760706"/>
                  <a:gd name="connsiteY26" fmla="*/ 573983 h 1689317"/>
                  <a:gd name="connsiteX27" fmla="*/ 2344553 w 2760706"/>
                  <a:gd name="connsiteY27" fmla="*/ 551680 h 1689317"/>
                  <a:gd name="connsiteX28" fmla="*/ 2723695 w 2760706"/>
                  <a:gd name="connsiteY28" fmla="*/ 440168 h 1689317"/>
                  <a:gd name="connsiteX29" fmla="*/ 2467216 w 2760706"/>
                  <a:gd name="connsiteY29" fmla="*/ 49875 h 1689317"/>
                  <a:gd name="connsiteX30" fmla="*/ 259275 w 2760706"/>
                  <a:gd name="connsiteY30" fmla="*/ 5270 h 1689317"/>
                  <a:gd name="connsiteX0" fmla="*/ 264850 w 2766281"/>
                  <a:gd name="connsiteY0" fmla="*/ 5270 h 1678508"/>
                  <a:gd name="connsiteX1" fmla="*/ 153338 w 2766281"/>
                  <a:gd name="connsiteY1" fmla="*/ 1588744 h 1678508"/>
                  <a:gd name="connsiteX2" fmla="*/ 1290762 w 2766281"/>
                  <a:gd name="connsiteY2" fmla="*/ 1477231 h 1678508"/>
                  <a:gd name="connsiteX3" fmla="*/ 1301913 w 2766281"/>
                  <a:gd name="connsiteY3" fmla="*/ 1443778 h 1678508"/>
                  <a:gd name="connsiteX4" fmla="*/ 1357670 w 2766281"/>
                  <a:gd name="connsiteY4" fmla="*/ 1388022 h 1678508"/>
                  <a:gd name="connsiteX5" fmla="*/ 1391123 w 2766281"/>
                  <a:gd name="connsiteY5" fmla="*/ 1354568 h 1678508"/>
                  <a:gd name="connsiteX6" fmla="*/ 1424577 w 2766281"/>
                  <a:gd name="connsiteY6" fmla="*/ 1321114 h 1678508"/>
                  <a:gd name="connsiteX7" fmla="*/ 1446879 w 2766281"/>
                  <a:gd name="connsiteY7" fmla="*/ 1287661 h 1678508"/>
                  <a:gd name="connsiteX8" fmla="*/ 1513787 w 2766281"/>
                  <a:gd name="connsiteY8" fmla="*/ 1220753 h 1678508"/>
                  <a:gd name="connsiteX9" fmla="*/ 1536089 w 2766281"/>
                  <a:gd name="connsiteY9" fmla="*/ 1176148 h 1678508"/>
                  <a:gd name="connsiteX10" fmla="*/ 1558392 w 2766281"/>
                  <a:gd name="connsiteY10" fmla="*/ 1153846 h 1678508"/>
                  <a:gd name="connsiteX11" fmla="*/ 1580694 w 2766281"/>
                  <a:gd name="connsiteY11" fmla="*/ 1120392 h 1678508"/>
                  <a:gd name="connsiteX12" fmla="*/ 1614148 w 2766281"/>
                  <a:gd name="connsiteY12" fmla="*/ 1075788 h 1678508"/>
                  <a:gd name="connsiteX13" fmla="*/ 1647601 w 2766281"/>
                  <a:gd name="connsiteY13" fmla="*/ 1020031 h 1678508"/>
                  <a:gd name="connsiteX14" fmla="*/ 1658752 w 2766281"/>
                  <a:gd name="connsiteY14" fmla="*/ 986578 h 1678508"/>
                  <a:gd name="connsiteX15" fmla="*/ 1692206 w 2766281"/>
                  <a:gd name="connsiteY15" fmla="*/ 953124 h 1678508"/>
                  <a:gd name="connsiteX16" fmla="*/ 1781416 w 2766281"/>
                  <a:gd name="connsiteY16" fmla="*/ 852763 h 1678508"/>
                  <a:gd name="connsiteX17" fmla="*/ 1814870 w 2766281"/>
                  <a:gd name="connsiteY17" fmla="*/ 841612 h 1678508"/>
                  <a:gd name="connsiteX18" fmla="*/ 1881777 w 2766281"/>
                  <a:gd name="connsiteY18" fmla="*/ 785856 h 1678508"/>
                  <a:gd name="connsiteX19" fmla="*/ 1915231 w 2766281"/>
                  <a:gd name="connsiteY19" fmla="*/ 774705 h 1678508"/>
                  <a:gd name="connsiteX20" fmla="*/ 1982138 w 2766281"/>
                  <a:gd name="connsiteY20" fmla="*/ 730100 h 1678508"/>
                  <a:gd name="connsiteX21" fmla="*/ 2015592 w 2766281"/>
                  <a:gd name="connsiteY21" fmla="*/ 696646 h 1678508"/>
                  <a:gd name="connsiteX22" fmla="*/ 2082499 w 2766281"/>
                  <a:gd name="connsiteY22" fmla="*/ 652041 h 1678508"/>
                  <a:gd name="connsiteX23" fmla="*/ 2138255 w 2766281"/>
                  <a:gd name="connsiteY23" fmla="*/ 607436 h 1678508"/>
                  <a:gd name="connsiteX24" fmla="*/ 2171709 w 2766281"/>
                  <a:gd name="connsiteY24" fmla="*/ 596285 h 1678508"/>
                  <a:gd name="connsiteX25" fmla="*/ 2227465 w 2766281"/>
                  <a:gd name="connsiteY25" fmla="*/ 573983 h 1678508"/>
                  <a:gd name="connsiteX26" fmla="*/ 2350128 w 2766281"/>
                  <a:gd name="connsiteY26" fmla="*/ 551680 h 1678508"/>
                  <a:gd name="connsiteX27" fmla="*/ 2729270 w 2766281"/>
                  <a:gd name="connsiteY27" fmla="*/ 440168 h 1678508"/>
                  <a:gd name="connsiteX28" fmla="*/ 2472791 w 2766281"/>
                  <a:gd name="connsiteY28" fmla="*/ 49875 h 1678508"/>
                  <a:gd name="connsiteX29" fmla="*/ 264850 w 2766281"/>
                  <a:gd name="connsiteY29" fmla="*/ 5270 h 1678508"/>
                  <a:gd name="connsiteX0" fmla="*/ 264850 w 2766281"/>
                  <a:gd name="connsiteY0" fmla="*/ 5270 h 1678508"/>
                  <a:gd name="connsiteX1" fmla="*/ 153338 w 2766281"/>
                  <a:gd name="connsiteY1" fmla="*/ 1588744 h 1678508"/>
                  <a:gd name="connsiteX2" fmla="*/ 1290762 w 2766281"/>
                  <a:gd name="connsiteY2" fmla="*/ 1477231 h 1678508"/>
                  <a:gd name="connsiteX3" fmla="*/ 1357670 w 2766281"/>
                  <a:gd name="connsiteY3" fmla="*/ 1388022 h 1678508"/>
                  <a:gd name="connsiteX4" fmla="*/ 1391123 w 2766281"/>
                  <a:gd name="connsiteY4" fmla="*/ 1354568 h 1678508"/>
                  <a:gd name="connsiteX5" fmla="*/ 1424577 w 2766281"/>
                  <a:gd name="connsiteY5" fmla="*/ 1321114 h 1678508"/>
                  <a:gd name="connsiteX6" fmla="*/ 1446879 w 2766281"/>
                  <a:gd name="connsiteY6" fmla="*/ 1287661 h 1678508"/>
                  <a:gd name="connsiteX7" fmla="*/ 1513787 w 2766281"/>
                  <a:gd name="connsiteY7" fmla="*/ 1220753 h 1678508"/>
                  <a:gd name="connsiteX8" fmla="*/ 1536089 w 2766281"/>
                  <a:gd name="connsiteY8" fmla="*/ 1176148 h 1678508"/>
                  <a:gd name="connsiteX9" fmla="*/ 1558392 w 2766281"/>
                  <a:gd name="connsiteY9" fmla="*/ 1153846 h 1678508"/>
                  <a:gd name="connsiteX10" fmla="*/ 1580694 w 2766281"/>
                  <a:gd name="connsiteY10" fmla="*/ 1120392 h 1678508"/>
                  <a:gd name="connsiteX11" fmla="*/ 1614148 w 2766281"/>
                  <a:gd name="connsiteY11" fmla="*/ 1075788 h 1678508"/>
                  <a:gd name="connsiteX12" fmla="*/ 1647601 w 2766281"/>
                  <a:gd name="connsiteY12" fmla="*/ 1020031 h 1678508"/>
                  <a:gd name="connsiteX13" fmla="*/ 1658752 w 2766281"/>
                  <a:gd name="connsiteY13" fmla="*/ 986578 h 1678508"/>
                  <a:gd name="connsiteX14" fmla="*/ 1692206 w 2766281"/>
                  <a:gd name="connsiteY14" fmla="*/ 953124 h 1678508"/>
                  <a:gd name="connsiteX15" fmla="*/ 1781416 w 2766281"/>
                  <a:gd name="connsiteY15" fmla="*/ 852763 h 1678508"/>
                  <a:gd name="connsiteX16" fmla="*/ 1814870 w 2766281"/>
                  <a:gd name="connsiteY16" fmla="*/ 841612 h 1678508"/>
                  <a:gd name="connsiteX17" fmla="*/ 1881777 w 2766281"/>
                  <a:gd name="connsiteY17" fmla="*/ 785856 h 1678508"/>
                  <a:gd name="connsiteX18" fmla="*/ 1915231 w 2766281"/>
                  <a:gd name="connsiteY18" fmla="*/ 774705 h 1678508"/>
                  <a:gd name="connsiteX19" fmla="*/ 1982138 w 2766281"/>
                  <a:gd name="connsiteY19" fmla="*/ 730100 h 1678508"/>
                  <a:gd name="connsiteX20" fmla="*/ 2015592 w 2766281"/>
                  <a:gd name="connsiteY20" fmla="*/ 696646 h 1678508"/>
                  <a:gd name="connsiteX21" fmla="*/ 2082499 w 2766281"/>
                  <a:gd name="connsiteY21" fmla="*/ 652041 h 1678508"/>
                  <a:gd name="connsiteX22" fmla="*/ 2138255 w 2766281"/>
                  <a:gd name="connsiteY22" fmla="*/ 607436 h 1678508"/>
                  <a:gd name="connsiteX23" fmla="*/ 2171709 w 2766281"/>
                  <a:gd name="connsiteY23" fmla="*/ 596285 h 1678508"/>
                  <a:gd name="connsiteX24" fmla="*/ 2227465 w 2766281"/>
                  <a:gd name="connsiteY24" fmla="*/ 573983 h 1678508"/>
                  <a:gd name="connsiteX25" fmla="*/ 2350128 w 2766281"/>
                  <a:gd name="connsiteY25" fmla="*/ 551680 h 1678508"/>
                  <a:gd name="connsiteX26" fmla="*/ 2729270 w 2766281"/>
                  <a:gd name="connsiteY26" fmla="*/ 440168 h 1678508"/>
                  <a:gd name="connsiteX27" fmla="*/ 2472791 w 2766281"/>
                  <a:gd name="connsiteY27" fmla="*/ 49875 h 1678508"/>
                  <a:gd name="connsiteX28" fmla="*/ 264850 w 2766281"/>
                  <a:gd name="connsiteY28" fmla="*/ 5270 h 1678508"/>
                  <a:gd name="connsiteX0" fmla="*/ 264850 w 2766281"/>
                  <a:gd name="connsiteY0" fmla="*/ 5270 h 1678508"/>
                  <a:gd name="connsiteX1" fmla="*/ 153338 w 2766281"/>
                  <a:gd name="connsiteY1" fmla="*/ 1588744 h 1678508"/>
                  <a:gd name="connsiteX2" fmla="*/ 1290762 w 2766281"/>
                  <a:gd name="connsiteY2" fmla="*/ 1477231 h 1678508"/>
                  <a:gd name="connsiteX3" fmla="*/ 1357670 w 2766281"/>
                  <a:gd name="connsiteY3" fmla="*/ 1388022 h 1678508"/>
                  <a:gd name="connsiteX4" fmla="*/ 1424577 w 2766281"/>
                  <a:gd name="connsiteY4" fmla="*/ 1321114 h 1678508"/>
                  <a:gd name="connsiteX5" fmla="*/ 1446879 w 2766281"/>
                  <a:gd name="connsiteY5" fmla="*/ 1287661 h 1678508"/>
                  <a:gd name="connsiteX6" fmla="*/ 1513787 w 2766281"/>
                  <a:gd name="connsiteY6" fmla="*/ 1220753 h 1678508"/>
                  <a:gd name="connsiteX7" fmla="*/ 1536089 w 2766281"/>
                  <a:gd name="connsiteY7" fmla="*/ 1176148 h 1678508"/>
                  <a:gd name="connsiteX8" fmla="*/ 1558392 w 2766281"/>
                  <a:gd name="connsiteY8" fmla="*/ 1153846 h 1678508"/>
                  <a:gd name="connsiteX9" fmla="*/ 1580694 w 2766281"/>
                  <a:gd name="connsiteY9" fmla="*/ 1120392 h 1678508"/>
                  <a:gd name="connsiteX10" fmla="*/ 1614148 w 2766281"/>
                  <a:gd name="connsiteY10" fmla="*/ 1075788 h 1678508"/>
                  <a:gd name="connsiteX11" fmla="*/ 1647601 w 2766281"/>
                  <a:gd name="connsiteY11" fmla="*/ 1020031 h 1678508"/>
                  <a:gd name="connsiteX12" fmla="*/ 1658752 w 2766281"/>
                  <a:gd name="connsiteY12" fmla="*/ 986578 h 1678508"/>
                  <a:gd name="connsiteX13" fmla="*/ 1692206 w 2766281"/>
                  <a:gd name="connsiteY13" fmla="*/ 953124 h 1678508"/>
                  <a:gd name="connsiteX14" fmla="*/ 1781416 w 2766281"/>
                  <a:gd name="connsiteY14" fmla="*/ 852763 h 1678508"/>
                  <a:gd name="connsiteX15" fmla="*/ 1814870 w 2766281"/>
                  <a:gd name="connsiteY15" fmla="*/ 841612 h 1678508"/>
                  <a:gd name="connsiteX16" fmla="*/ 1881777 w 2766281"/>
                  <a:gd name="connsiteY16" fmla="*/ 785856 h 1678508"/>
                  <a:gd name="connsiteX17" fmla="*/ 1915231 w 2766281"/>
                  <a:gd name="connsiteY17" fmla="*/ 774705 h 1678508"/>
                  <a:gd name="connsiteX18" fmla="*/ 1982138 w 2766281"/>
                  <a:gd name="connsiteY18" fmla="*/ 730100 h 1678508"/>
                  <a:gd name="connsiteX19" fmla="*/ 2015592 w 2766281"/>
                  <a:gd name="connsiteY19" fmla="*/ 696646 h 1678508"/>
                  <a:gd name="connsiteX20" fmla="*/ 2082499 w 2766281"/>
                  <a:gd name="connsiteY20" fmla="*/ 652041 h 1678508"/>
                  <a:gd name="connsiteX21" fmla="*/ 2138255 w 2766281"/>
                  <a:gd name="connsiteY21" fmla="*/ 607436 h 1678508"/>
                  <a:gd name="connsiteX22" fmla="*/ 2171709 w 2766281"/>
                  <a:gd name="connsiteY22" fmla="*/ 596285 h 1678508"/>
                  <a:gd name="connsiteX23" fmla="*/ 2227465 w 2766281"/>
                  <a:gd name="connsiteY23" fmla="*/ 573983 h 1678508"/>
                  <a:gd name="connsiteX24" fmla="*/ 2350128 w 2766281"/>
                  <a:gd name="connsiteY24" fmla="*/ 551680 h 1678508"/>
                  <a:gd name="connsiteX25" fmla="*/ 2729270 w 2766281"/>
                  <a:gd name="connsiteY25" fmla="*/ 440168 h 1678508"/>
                  <a:gd name="connsiteX26" fmla="*/ 2472791 w 2766281"/>
                  <a:gd name="connsiteY26" fmla="*/ 49875 h 1678508"/>
                  <a:gd name="connsiteX27" fmla="*/ 264850 w 2766281"/>
                  <a:gd name="connsiteY27" fmla="*/ 5270 h 1678508"/>
                  <a:gd name="connsiteX0" fmla="*/ 264850 w 2766281"/>
                  <a:gd name="connsiteY0" fmla="*/ 5270 h 1678508"/>
                  <a:gd name="connsiteX1" fmla="*/ 153338 w 2766281"/>
                  <a:gd name="connsiteY1" fmla="*/ 1588744 h 1678508"/>
                  <a:gd name="connsiteX2" fmla="*/ 1290762 w 2766281"/>
                  <a:gd name="connsiteY2" fmla="*/ 1477231 h 1678508"/>
                  <a:gd name="connsiteX3" fmla="*/ 1424577 w 2766281"/>
                  <a:gd name="connsiteY3" fmla="*/ 1321114 h 1678508"/>
                  <a:gd name="connsiteX4" fmla="*/ 1446879 w 2766281"/>
                  <a:gd name="connsiteY4" fmla="*/ 1287661 h 1678508"/>
                  <a:gd name="connsiteX5" fmla="*/ 1513787 w 2766281"/>
                  <a:gd name="connsiteY5" fmla="*/ 1220753 h 1678508"/>
                  <a:gd name="connsiteX6" fmla="*/ 1536089 w 2766281"/>
                  <a:gd name="connsiteY6" fmla="*/ 1176148 h 1678508"/>
                  <a:gd name="connsiteX7" fmla="*/ 1558392 w 2766281"/>
                  <a:gd name="connsiteY7" fmla="*/ 1153846 h 1678508"/>
                  <a:gd name="connsiteX8" fmla="*/ 1580694 w 2766281"/>
                  <a:gd name="connsiteY8" fmla="*/ 1120392 h 1678508"/>
                  <a:gd name="connsiteX9" fmla="*/ 1614148 w 2766281"/>
                  <a:gd name="connsiteY9" fmla="*/ 1075788 h 1678508"/>
                  <a:gd name="connsiteX10" fmla="*/ 1647601 w 2766281"/>
                  <a:gd name="connsiteY10" fmla="*/ 1020031 h 1678508"/>
                  <a:gd name="connsiteX11" fmla="*/ 1658752 w 2766281"/>
                  <a:gd name="connsiteY11" fmla="*/ 986578 h 1678508"/>
                  <a:gd name="connsiteX12" fmla="*/ 1692206 w 2766281"/>
                  <a:gd name="connsiteY12" fmla="*/ 953124 h 1678508"/>
                  <a:gd name="connsiteX13" fmla="*/ 1781416 w 2766281"/>
                  <a:gd name="connsiteY13" fmla="*/ 852763 h 1678508"/>
                  <a:gd name="connsiteX14" fmla="*/ 1814870 w 2766281"/>
                  <a:gd name="connsiteY14" fmla="*/ 841612 h 1678508"/>
                  <a:gd name="connsiteX15" fmla="*/ 1881777 w 2766281"/>
                  <a:gd name="connsiteY15" fmla="*/ 785856 h 1678508"/>
                  <a:gd name="connsiteX16" fmla="*/ 1915231 w 2766281"/>
                  <a:gd name="connsiteY16" fmla="*/ 774705 h 1678508"/>
                  <a:gd name="connsiteX17" fmla="*/ 1982138 w 2766281"/>
                  <a:gd name="connsiteY17" fmla="*/ 730100 h 1678508"/>
                  <a:gd name="connsiteX18" fmla="*/ 2015592 w 2766281"/>
                  <a:gd name="connsiteY18" fmla="*/ 696646 h 1678508"/>
                  <a:gd name="connsiteX19" fmla="*/ 2082499 w 2766281"/>
                  <a:gd name="connsiteY19" fmla="*/ 652041 h 1678508"/>
                  <a:gd name="connsiteX20" fmla="*/ 2138255 w 2766281"/>
                  <a:gd name="connsiteY20" fmla="*/ 607436 h 1678508"/>
                  <a:gd name="connsiteX21" fmla="*/ 2171709 w 2766281"/>
                  <a:gd name="connsiteY21" fmla="*/ 596285 h 1678508"/>
                  <a:gd name="connsiteX22" fmla="*/ 2227465 w 2766281"/>
                  <a:gd name="connsiteY22" fmla="*/ 573983 h 1678508"/>
                  <a:gd name="connsiteX23" fmla="*/ 2350128 w 2766281"/>
                  <a:gd name="connsiteY23" fmla="*/ 551680 h 1678508"/>
                  <a:gd name="connsiteX24" fmla="*/ 2729270 w 2766281"/>
                  <a:gd name="connsiteY24" fmla="*/ 440168 h 1678508"/>
                  <a:gd name="connsiteX25" fmla="*/ 2472791 w 2766281"/>
                  <a:gd name="connsiteY25" fmla="*/ 49875 h 1678508"/>
                  <a:gd name="connsiteX26" fmla="*/ 264850 w 2766281"/>
                  <a:gd name="connsiteY26" fmla="*/ 5270 h 1678508"/>
                  <a:gd name="connsiteX0" fmla="*/ 264850 w 2766281"/>
                  <a:gd name="connsiteY0" fmla="*/ 5270 h 1678508"/>
                  <a:gd name="connsiteX1" fmla="*/ 153338 w 2766281"/>
                  <a:gd name="connsiteY1" fmla="*/ 1588744 h 1678508"/>
                  <a:gd name="connsiteX2" fmla="*/ 1290762 w 2766281"/>
                  <a:gd name="connsiteY2" fmla="*/ 1477231 h 1678508"/>
                  <a:gd name="connsiteX3" fmla="*/ 1446879 w 2766281"/>
                  <a:gd name="connsiteY3" fmla="*/ 1287661 h 1678508"/>
                  <a:gd name="connsiteX4" fmla="*/ 1513787 w 2766281"/>
                  <a:gd name="connsiteY4" fmla="*/ 1220753 h 1678508"/>
                  <a:gd name="connsiteX5" fmla="*/ 1536089 w 2766281"/>
                  <a:gd name="connsiteY5" fmla="*/ 1176148 h 1678508"/>
                  <a:gd name="connsiteX6" fmla="*/ 1558392 w 2766281"/>
                  <a:gd name="connsiteY6" fmla="*/ 1153846 h 1678508"/>
                  <a:gd name="connsiteX7" fmla="*/ 1580694 w 2766281"/>
                  <a:gd name="connsiteY7" fmla="*/ 1120392 h 1678508"/>
                  <a:gd name="connsiteX8" fmla="*/ 1614148 w 2766281"/>
                  <a:gd name="connsiteY8" fmla="*/ 1075788 h 1678508"/>
                  <a:gd name="connsiteX9" fmla="*/ 1647601 w 2766281"/>
                  <a:gd name="connsiteY9" fmla="*/ 1020031 h 1678508"/>
                  <a:gd name="connsiteX10" fmla="*/ 1658752 w 2766281"/>
                  <a:gd name="connsiteY10" fmla="*/ 986578 h 1678508"/>
                  <a:gd name="connsiteX11" fmla="*/ 1692206 w 2766281"/>
                  <a:gd name="connsiteY11" fmla="*/ 953124 h 1678508"/>
                  <a:gd name="connsiteX12" fmla="*/ 1781416 w 2766281"/>
                  <a:gd name="connsiteY12" fmla="*/ 852763 h 1678508"/>
                  <a:gd name="connsiteX13" fmla="*/ 1814870 w 2766281"/>
                  <a:gd name="connsiteY13" fmla="*/ 841612 h 1678508"/>
                  <a:gd name="connsiteX14" fmla="*/ 1881777 w 2766281"/>
                  <a:gd name="connsiteY14" fmla="*/ 785856 h 1678508"/>
                  <a:gd name="connsiteX15" fmla="*/ 1915231 w 2766281"/>
                  <a:gd name="connsiteY15" fmla="*/ 774705 h 1678508"/>
                  <a:gd name="connsiteX16" fmla="*/ 1982138 w 2766281"/>
                  <a:gd name="connsiteY16" fmla="*/ 730100 h 1678508"/>
                  <a:gd name="connsiteX17" fmla="*/ 2015592 w 2766281"/>
                  <a:gd name="connsiteY17" fmla="*/ 696646 h 1678508"/>
                  <a:gd name="connsiteX18" fmla="*/ 2082499 w 2766281"/>
                  <a:gd name="connsiteY18" fmla="*/ 652041 h 1678508"/>
                  <a:gd name="connsiteX19" fmla="*/ 2138255 w 2766281"/>
                  <a:gd name="connsiteY19" fmla="*/ 607436 h 1678508"/>
                  <a:gd name="connsiteX20" fmla="*/ 2171709 w 2766281"/>
                  <a:gd name="connsiteY20" fmla="*/ 596285 h 1678508"/>
                  <a:gd name="connsiteX21" fmla="*/ 2227465 w 2766281"/>
                  <a:gd name="connsiteY21" fmla="*/ 573983 h 1678508"/>
                  <a:gd name="connsiteX22" fmla="*/ 2350128 w 2766281"/>
                  <a:gd name="connsiteY22" fmla="*/ 551680 h 1678508"/>
                  <a:gd name="connsiteX23" fmla="*/ 2729270 w 2766281"/>
                  <a:gd name="connsiteY23" fmla="*/ 440168 h 1678508"/>
                  <a:gd name="connsiteX24" fmla="*/ 2472791 w 2766281"/>
                  <a:gd name="connsiteY24" fmla="*/ 49875 h 1678508"/>
                  <a:gd name="connsiteX25" fmla="*/ 264850 w 2766281"/>
                  <a:gd name="connsiteY25" fmla="*/ 5270 h 1678508"/>
                  <a:gd name="connsiteX0" fmla="*/ 248364 w 2749795"/>
                  <a:gd name="connsiteY0" fmla="*/ 5270 h 1696914"/>
                  <a:gd name="connsiteX1" fmla="*/ 136852 w 2749795"/>
                  <a:gd name="connsiteY1" fmla="*/ 1588744 h 1696914"/>
                  <a:gd name="connsiteX2" fmla="*/ 1006646 w 2749795"/>
                  <a:gd name="connsiteY2" fmla="*/ 1544139 h 1696914"/>
                  <a:gd name="connsiteX3" fmla="*/ 1430393 w 2749795"/>
                  <a:gd name="connsiteY3" fmla="*/ 1287661 h 1696914"/>
                  <a:gd name="connsiteX4" fmla="*/ 1497301 w 2749795"/>
                  <a:gd name="connsiteY4" fmla="*/ 1220753 h 1696914"/>
                  <a:gd name="connsiteX5" fmla="*/ 1519603 w 2749795"/>
                  <a:gd name="connsiteY5" fmla="*/ 1176148 h 1696914"/>
                  <a:gd name="connsiteX6" fmla="*/ 1541906 w 2749795"/>
                  <a:gd name="connsiteY6" fmla="*/ 1153846 h 1696914"/>
                  <a:gd name="connsiteX7" fmla="*/ 1564208 w 2749795"/>
                  <a:gd name="connsiteY7" fmla="*/ 1120392 h 1696914"/>
                  <a:gd name="connsiteX8" fmla="*/ 1597662 w 2749795"/>
                  <a:gd name="connsiteY8" fmla="*/ 1075788 h 1696914"/>
                  <a:gd name="connsiteX9" fmla="*/ 1631115 w 2749795"/>
                  <a:gd name="connsiteY9" fmla="*/ 1020031 h 1696914"/>
                  <a:gd name="connsiteX10" fmla="*/ 1642266 w 2749795"/>
                  <a:gd name="connsiteY10" fmla="*/ 986578 h 1696914"/>
                  <a:gd name="connsiteX11" fmla="*/ 1675720 w 2749795"/>
                  <a:gd name="connsiteY11" fmla="*/ 953124 h 1696914"/>
                  <a:gd name="connsiteX12" fmla="*/ 1764930 w 2749795"/>
                  <a:gd name="connsiteY12" fmla="*/ 852763 h 1696914"/>
                  <a:gd name="connsiteX13" fmla="*/ 1798384 w 2749795"/>
                  <a:gd name="connsiteY13" fmla="*/ 841612 h 1696914"/>
                  <a:gd name="connsiteX14" fmla="*/ 1865291 w 2749795"/>
                  <a:gd name="connsiteY14" fmla="*/ 785856 h 1696914"/>
                  <a:gd name="connsiteX15" fmla="*/ 1898745 w 2749795"/>
                  <a:gd name="connsiteY15" fmla="*/ 774705 h 1696914"/>
                  <a:gd name="connsiteX16" fmla="*/ 1965652 w 2749795"/>
                  <a:gd name="connsiteY16" fmla="*/ 730100 h 1696914"/>
                  <a:gd name="connsiteX17" fmla="*/ 1999106 w 2749795"/>
                  <a:gd name="connsiteY17" fmla="*/ 696646 h 1696914"/>
                  <a:gd name="connsiteX18" fmla="*/ 2066013 w 2749795"/>
                  <a:gd name="connsiteY18" fmla="*/ 652041 h 1696914"/>
                  <a:gd name="connsiteX19" fmla="*/ 2121769 w 2749795"/>
                  <a:gd name="connsiteY19" fmla="*/ 607436 h 1696914"/>
                  <a:gd name="connsiteX20" fmla="*/ 2155223 w 2749795"/>
                  <a:gd name="connsiteY20" fmla="*/ 596285 h 1696914"/>
                  <a:gd name="connsiteX21" fmla="*/ 2210979 w 2749795"/>
                  <a:gd name="connsiteY21" fmla="*/ 573983 h 1696914"/>
                  <a:gd name="connsiteX22" fmla="*/ 2333642 w 2749795"/>
                  <a:gd name="connsiteY22" fmla="*/ 551680 h 1696914"/>
                  <a:gd name="connsiteX23" fmla="*/ 2712784 w 2749795"/>
                  <a:gd name="connsiteY23" fmla="*/ 440168 h 1696914"/>
                  <a:gd name="connsiteX24" fmla="*/ 2456305 w 2749795"/>
                  <a:gd name="connsiteY24" fmla="*/ 49875 h 1696914"/>
                  <a:gd name="connsiteX25" fmla="*/ 248364 w 2749795"/>
                  <a:gd name="connsiteY25" fmla="*/ 5270 h 1696914"/>
                  <a:gd name="connsiteX0" fmla="*/ 173888 w 2675319"/>
                  <a:gd name="connsiteY0" fmla="*/ 5270 h 1705540"/>
                  <a:gd name="connsiteX1" fmla="*/ 274249 w 2675319"/>
                  <a:gd name="connsiteY1" fmla="*/ 1599895 h 1705540"/>
                  <a:gd name="connsiteX2" fmla="*/ 932170 w 2675319"/>
                  <a:gd name="connsiteY2" fmla="*/ 1544139 h 1705540"/>
                  <a:gd name="connsiteX3" fmla="*/ 1355917 w 2675319"/>
                  <a:gd name="connsiteY3" fmla="*/ 1287661 h 1705540"/>
                  <a:gd name="connsiteX4" fmla="*/ 1422825 w 2675319"/>
                  <a:gd name="connsiteY4" fmla="*/ 1220753 h 1705540"/>
                  <a:gd name="connsiteX5" fmla="*/ 1445127 w 2675319"/>
                  <a:gd name="connsiteY5" fmla="*/ 1176148 h 1705540"/>
                  <a:gd name="connsiteX6" fmla="*/ 1467430 w 2675319"/>
                  <a:gd name="connsiteY6" fmla="*/ 1153846 h 1705540"/>
                  <a:gd name="connsiteX7" fmla="*/ 1489732 w 2675319"/>
                  <a:gd name="connsiteY7" fmla="*/ 1120392 h 1705540"/>
                  <a:gd name="connsiteX8" fmla="*/ 1523186 w 2675319"/>
                  <a:gd name="connsiteY8" fmla="*/ 1075788 h 1705540"/>
                  <a:gd name="connsiteX9" fmla="*/ 1556639 w 2675319"/>
                  <a:gd name="connsiteY9" fmla="*/ 1020031 h 1705540"/>
                  <a:gd name="connsiteX10" fmla="*/ 1567790 w 2675319"/>
                  <a:gd name="connsiteY10" fmla="*/ 986578 h 1705540"/>
                  <a:gd name="connsiteX11" fmla="*/ 1601244 w 2675319"/>
                  <a:gd name="connsiteY11" fmla="*/ 953124 h 1705540"/>
                  <a:gd name="connsiteX12" fmla="*/ 1690454 w 2675319"/>
                  <a:gd name="connsiteY12" fmla="*/ 852763 h 1705540"/>
                  <a:gd name="connsiteX13" fmla="*/ 1723908 w 2675319"/>
                  <a:gd name="connsiteY13" fmla="*/ 841612 h 1705540"/>
                  <a:gd name="connsiteX14" fmla="*/ 1790815 w 2675319"/>
                  <a:gd name="connsiteY14" fmla="*/ 785856 h 1705540"/>
                  <a:gd name="connsiteX15" fmla="*/ 1824269 w 2675319"/>
                  <a:gd name="connsiteY15" fmla="*/ 774705 h 1705540"/>
                  <a:gd name="connsiteX16" fmla="*/ 1891176 w 2675319"/>
                  <a:gd name="connsiteY16" fmla="*/ 730100 h 1705540"/>
                  <a:gd name="connsiteX17" fmla="*/ 1924630 w 2675319"/>
                  <a:gd name="connsiteY17" fmla="*/ 696646 h 1705540"/>
                  <a:gd name="connsiteX18" fmla="*/ 1991537 w 2675319"/>
                  <a:gd name="connsiteY18" fmla="*/ 652041 h 1705540"/>
                  <a:gd name="connsiteX19" fmla="*/ 2047293 w 2675319"/>
                  <a:gd name="connsiteY19" fmla="*/ 607436 h 1705540"/>
                  <a:gd name="connsiteX20" fmla="*/ 2080747 w 2675319"/>
                  <a:gd name="connsiteY20" fmla="*/ 596285 h 1705540"/>
                  <a:gd name="connsiteX21" fmla="*/ 2136503 w 2675319"/>
                  <a:gd name="connsiteY21" fmla="*/ 573983 h 1705540"/>
                  <a:gd name="connsiteX22" fmla="*/ 2259166 w 2675319"/>
                  <a:gd name="connsiteY22" fmla="*/ 551680 h 1705540"/>
                  <a:gd name="connsiteX23" fmla="*/ 2638308 w 2675319"/>
                  <a:gd name="connsiteY23" fmla="*/ 440168 h 1705540"/>
                  <a:gd name="connsiteX24" fmla="*/ 2381829 w 2675319"/>
                  <a:gd name="connsiteY24" fmla="*/ 49875 h 1705540"/>
                  <a:gd name="connsiteX25" fmla="*/ 173888 w 2675319"/>
                  <a:gd name="connsiteY25" fmla="*/ 5270 h 1705540"/>
                  <a:gd name="connsiteX0" fmla="*/ 213983 w 2715414"/>
                  <a:gd name="connsiteY0" fmla="*/ 5270 h 1601715"/>
                  <a:gd name="connsiteX1" fmla="*/ 314344 w 2715414"/>
                  <a:gd name="connsiteY1" fmla="*/ 1599895 h 1601715"/>
                  <a:gd name="connsiteX2" fmla="*/ 972265 w 2715414"/>
                  <a:gd name="connsiteY2" fmla="*/ 1544139 h 1601715"/>
                  <a:gd name="connsiteX3" fmla="*/ 1396012 w 2715414"/>
                  <a:gd name="connsiteY3" fmla="*/ 1287661 h 1601715"/>
                  <a:gd name="connsiteX4" fmla="*/ 1462920 w 2715414"/>
                  <a:gd name="connsiteY4" fmla="*/ 1220753 h 1601715"/>
                  <a:gd name="connsiteX5" fmla="*/ 1485222 w 2715414"/>
                  <a:gd name="connsiteY5" fmla="*/ 1176148 h 1601715"/>
                  <a:gd name="connsiteX6" fmla="*/ 1507525 w 2715414"/>
                  <a:gd name="connsiteY6" fmla="*/ 1153846 h 1601715"/>
                  <a:gd name="connsiteX7" fmla="*/ 1529827 w 2715414"/>
                  <a:gd name="connsiteY7" fmla="*/ 1120392 h 1601715"/>
                  <a:gd name="connsiteX8" fmla="*/ 1563281 w 2715414"/>
                  <a:gd name="connsiteY8" fmla="*/ 1075788 h 1601715"/>
                  <a:gd name="connsiteX9" fmla="*/ 1596734 w 2715414"/>
                  <a:gd name="connsiteY9" fmla="*/ 1020031 h 1601715"/>
                  <a:gd name="connsiteX10" fmla="*/ 1607885 w 2715414"/>
                  <a:gd name="connsiteY10" fmla="*/ 986578 h 1601715"/>
                  <a:gd name="connsiteX11" fmla="*/ 1641339 w 2715414"/>
                  <a:gd name="connsiteY11" fmla="*/ 953124 h 1601715"/>
                  <a:gd name="connsiteX12" fmla="*/ 1730549 w 2715414"/>
                  <a:gd name="connsiteY12" fmla="*/ 852763 h 1601715"/>
                  <a:gd name="connsiteX13" fmla="*/ 1764003 w 2715414"/>
                  <a:gd name="connsiteY13" fmla="*/ 841612 h 1601715"/>
                  <a:gd name="connsiteX14" fmla="*/ 1830910 w 2715414"/>
                  <a:gd name="connsiteY14" fmla="*/ 785856 h 1601715"/>
                  <a:gd name="connsiteX15" fmla="*/ 1864364 w 2715414"/>
                  <a:gd name="connsiteY15" fmla="*/ 774705 h 1601715"/>
                  <a:gd name="connsiteX16" fmla="*/ 1931271 w 2715414"/>
                  <a:gd name="connsiteY16" fmla="*/ 730100 h 1601715"/>
                  <a:gd name="connsiteX17" fmla="*/ 1964725 w 2715414"/>
                  <a:gd name="connsiteY17" fmla="*/ 696646 h 1601715"/>
                  <a:gd name="connsiteX18" fmla="*/ 2031632 w 2715414"/>
                  <a:gd name="connsiteY18" fmla="*/ 652041 h 1601715"/>
                  <a:gd name="connsiteX19" fmla="*/ 2087388 w 2715414"/>
                  <a:gd name="connsiteY19" fmla="*/ 607436 h 1601715"/>
                  <a:gd name="connsiteX20" fmla="*/ 2120842 w 2715414"/>
                  <a:gd name="connsiteY20" fmla="*/ 596285 h 1601715"/>
                  <a:gd name="connsiteX21" fmla="*/ 2176598 w 2715414"/>
                  <a:gd name="connsiteY21" fmla="*/ 573983 h 1601715"/>
                  <a:gd name="connsiteX22" fmla="*/ 2299261 w 2715414"/>
                  <a:gd name="connsiteY22" fmla="*/ 551680 h 1601715"/>
                  <a:gd name="connsiteX23" fmla="*/ 2678403 w 2715414"/>
                  <a:gd name="connsiteY23" fmla="*/ 440168 h 1601715"/>
                  <a:gd name="connsiteX24" fmla="*/ 2421924 w 2715414"/>
                  <a:gd name="connsiteY24" fmla="*/ 49875 h 1601715"/>
                  <a:gd name="connsiteX25" fmla="*/ 213983 w 2715414"/>
                  <a:gd name="connsiteY25" fmla="*/ 5270 h 1601715"/>
                  <a:gd name="connsiteX0" fmla="*/ 243862 w 2745293"/>
                  <a:gd name="connsiteY0" fmla="*/ 5270 h 1601715"/>
                  <a:gd name="connsiteX1" fmla="*/ 266164 w 2745293"/>
                  <a:gd name="connsiteY1" fmla="*/ 1599895 h 1601715"/>
                  <a:gd name="connsiteX2" fmla="*/ 1002144 w 2745293"/>
                  <a:gd name="connsiteY2" fmla="*/ 1544139 h 1601715"/>
                  <a:gd name="connsiteX3" fmla="*/ 1425891 w 2745293"/>
                  <a:gd name="connsiteY3" fmla="*/ 1287661 h 1601715"/>
                  <a:gd name="connsiteX4" fmla="*/ 1492799 w 2745293"/>
                  <a:gd name="connsiteY4" fmla="*/ 1220753 h 1601715"/>
                  <a:gd name="connsiteX5" fmla="*/ 1515101 w 2745293"/>
                  <a:gd name="connsiteY5" fmla="*/ 1176148 h 1601715"/>
                  <a:gd name="connsiteX6" fmla="*/ 1537404 w 2745293"/>
                  <a:gd name="connsiteY6" fmla="*/ 1153846 h 1601715"/>
                  <a:gd name="connsiteX7" fmla="*/ 1559706 w 2745293"/>
                  <a:gd name="connsiteY7" fmla="*/ 1120392 h 1601715"/>
                  <a:gd name="connsiteX8" fmla="*/ 1593160 w 2745293"/>
                  <a:gd name="connsiteY8" fmla="*/ 1075788 h 1601715"/>
                  <a:gd name="connsiteX9" fmla="*/ 1626613 w 2745293"/>
                  <a:gd name="connsiteY9" fmla="*/ 1020031 h 1601715"/>
                  <a:gd name="connsiteX10" fmla="*/ 1637764 w 2745293"/>
                  <a:gd name="connsiteY10" fmla="*/ 986578 h 1601715"/>
                  <a:gd name="connsiteX11" fmla="*/ 1671218 w 2745293"/>
                  <a:gd name="connsiteY11" fmla="*/ 953124 h 1601715"/>
                  <a:gd name="connsiteX12" fmla="*/ 1760428 w 2745293"/>
                  <a:gd name="connsiteY12" fmla="*/ 852763 h 1601715"/>
                  <a:gd name="connsiteX13" fmla="*/ 1793882 w 2745293"/>
                  <a:gd name="connsiteY13" fmla="*/ 841612 h 1601715"/>
                  <a:gd name="connsiteX14" fmla="*/ 1860789 w 2745293"/>
                  <a:gd name="connsiteY14" fmla="*/ 785856 h 1601715"/>
                  <a:gd name="connsiteX15" fmla="*/ 1894243 w 2745293"/>
                  <a:gd name="connsiteY15" fmla="*/ 774705 h 1601715"/>
                  <a:gd name="connsiteX16" fmla="*/ 1961150 w 2745293"/>
                  <a:gd name="connsiteY16" fmla="*/ 730100 h 1601715"/>
                  <a:gd name="connsiteX17" fmla="*/ 1994604 w 2745293"/>
                  <a:gd name="connsiteY17" fmla="*/ 696646 h 1601715"/>
                  <a:gd name="connsiteX18" fmla="*/ 2061511 w 2745293"/>
                  <a:gd name="connsiteY18" fmla="*/ 652041 h 1601715"/>
                  <a:gd name="connsiteX19" fmla="*/ 2117267 w 2745293"/>
                  <a:gd name="connsiteY19" fmla="*/ 607436 h 1601715"/>
                  <a:gd name="connsiteX20" fmla="*/ 2150721 w 2745293"/>
                  <a:gd name="connsiteY20" fmla="*/ 596285 h 1601715"/>
                  <a:gd name="connsiteX21" fmla="*/ 2206477 w 2745293"/>
                  <a:gd name="connsiteY21" fmla="*/ 573983 h 1601715"/>
                  <a:gd name="connsiteX22" fmla="*/ 2329140 w 2745293"/>
                  <a:gd name="connsiteY22" fmla="*/ 551680 h 1601715"/>
                  <a:gd name="connsiteX23" fmla="*/ 2708282 w 2745293"/>
                  <a:gd name="connsiteY23" fmla="*/ 440168 h 1601715"/>
                  <a:gd name="connsiteX24" fmla="*/ 2451803 w 2745293"/>
                  <a:gd name="connsiteY24" fmla="*/ 49875 h 1601715"/>
                  <a:gd name="connsiteX25" fmla="*/ 243862 w 2745293"/>
                  <a:gd name="connsiteY25" fmla="*/ 5270 h 1601715"/>
                  <a:gd name="connsiteX0" fmla="*/ 257654 w 2759085"/>
                  <a:gd name="connsiteY0" fmla="*/ 39389 h 1635834"/>
                  <a:gd name="connsiteX1" fmla="*/ 279956 w 2759085"/>
                  <a:gd name="connsiteY1" fmla="*/ 1634014 h 1635834"/>
                  <a:gd name="connsiteX2" fmla="*/ 1015936 w 2759085"/>
                  <a:gd name="connsiteY2" fmla="*/ 1578258 h 1635834"/>
                  <a:gd name="connsiteX3" fmla="*/ 1439683 w 2759085"/>
                  <a:gd name="connsiteY3" fmla="*/ 1321780 h 1635834"/>
                  <a:gd name="connsiteX4" fmla="*/ 1506591 w 2759085"/>
                  <a:gd name="connsiteY4" fmla="*/ 1254872 h 1635834"/>
                  <a:gd name="connsiteX5" fmla="*/ 1528893 w 2759085"/>
                  <a:gd name="connsiteY5" fmla="*/ 1210267 h 1635834"/>
                  <a:gd name="connsiteX6" fmla="*/ 1551196 w 2759085"/>
                  <a:gd name="connsiteY6" fmla="*/ 1187965 h 1635834"/>
                  <a:gd name="connsiteX7" fmla="*/ 1573498 w 2759085"/>
                  <a:gd name="connsiteY7" fmla="*/ 1154511 h 1635834"/>
                  <a:gd name="connsiteX8" fmla="*/ 1606952 w 2759085"/>
                  <a:gd name="connsiteY8" fmla="*/ 1109907 h 1635834"/>
                  <a:gd name="connsiteX9" fmla="*/ 1640405 w 2759085"/>
                  <a:gd name="connsiteY9" fmla="*/ 1054150 h 1635834"/>
                  <a:gd name="connsiteX10" fmla="*/ 1651556 w 2759085"/>
                  <a:gd name="connsiteY10" fmla="*/ 1020697 h 1635834"/>
                  <a:gd name="connsiteX11" fmla="*/ 1685010 w 2759085"/>
                  <a:gd name="connsiteY11" fmla="*/ 987243 h 1635834"/>
                  <a:gd name="connsiteX12" fmla="*/ 1774220 w 2759085"/>
                  <a:gd name="connsiteY12" fmla="*/ 886882 h 1635834"/>
                  <a:gd name="connsiteX13" fmla="*/ 1807674 w 2759085"/>
                  <a:gd name="connsiteY13" fmla="*/ 875731 h 1635834"/>
                  <a:gd name="connsiteX14" fmla="*/ 1874581 w 2759085"/>
                  <a:gd name="connsiteY14" fmla="*/ 819975 h 1635834"/>
                  <a:gd name="connsiteX15" fmla="*/ 1908035 w 2759085"/>
                  <a:gd name="connsiteY15" fmla="*/ 808824 h 1635834"/>
                  <a:gd name="connsiteX16" fmla="*/ 1974942 w 2759085"/>
                  <a:gd name="connsiteY16" fmla="*/ 764219 h 1635834"/>
                  <a:gd name="connsiteX17" fmla="*/ 2008396 w 2759085"/>
                  <a:gd name="connsiteY17" fmla="*/ 730765 h 1635834"/>
                  <a:gd name="connsiteX18" fmla="*/ 2075303 w 2759085"/>
                  <a:gd name="connsiteY18" fmla="*/ 686160 h 1635834"/>
                  <a:gd name="connsiteX19" fmla="*/ 2131059 w 2759085"/>
                  <a:gd name="connsiteY19" fmla="*/ 641555 h 1635834"/>
                  <a:gd name="connsiteX20" fmla="*/ 2164513 w 2759085"/>
                  <a:gd name="connsiteY20" fmla="*/ 630404 h 1635834"/>
                  <a:gd name="connsiteX21" fmla="*/ 2220269 w 2759085"/>
                  <a:gd name="connsiteY21" fmla="*/ 608102 h 1635834"/>
                  <a:gd name="connsiteX22" fmla="*/ 2342932 w 2759085"/>
                  <a:gd name="connsiteY22" fmla="*/ 585799 h 1635834"/>
                  <a:gd name="connsiteX23" fmla="*/ 2722074 w 2759085"/>
                  <a:gd name="connsiteY23" fmla="*/ 474287 h 1635834"/>
                  <a:gd name="connsiteX24" fmla="*/ 2465595 w 2759085"/>
                  <a:gd name="connsiteY24" fmla="*/ 83994 h 1635834"/>
                  <a:gd name="connsiteX25" fmla="*/ 257654 w 2759085"/>
                  <a:gd name="connsiteY25" fmla="*/ 39389 h 1635834"/>
                  <a:gd name="connsiteX0" fmla="*/ 184401 w 2803175"/>
                  <a:gd name="connsiteY0" fmla="*/ 107419 h 1664026"/>
                  <a:gd name="connsiteX1" fmla="*/ 318215 w 2803175"/>
                  <a:gd name="connsiteY1" fmla="*/ 1568229 h 1664026"/>
                  <a:gd name="connsiteX2" fmla="*/ 1054195 w 2803175"/>
                  <a:gd name="connsiteY2" fmla="*/ 1512473 h 1664026"/>
                  <a:gd name="connsiteX3" fmla="*/ 1477942 w 2803175"/>
                  <a:gd name="connsiteY3" fmla="*/ 1255995 h 1664026"/>
                  <a:gd name="connsiteX4" fmla="*/ 1544850 w 2803175"/>
                  <a:gd name="connsiteY4" fmla="*/ 1189087 h 1664026"/>
                  <a:gd name="connsiteX5" fmla="*/ 1567152 w 2803175"/>
                  <a:gd name="connsiteY5" fmla="*/ 1144482 h 1664026"/>
                  <a:gd name="connsiteX6" fmla="*/ 1589455 w 2803175"/>
                  <a:gd name="connsiteY6" fmla="*/ 1122180 h 1664026"/>
                  <a:gd name="connsiteX7" fmla="*/ 1611757 w 2803175"/>
                  <a:gd name="connsiteY7" fmla="*/ 1088726 h 1664026"/>
                  <a:gd name="connsiteX8" fmla="*/ 1645211 w 2803175"/>
                  <a:gd name="connsiteY8" fmla="*/ 1044122 h 1664026"/>
                  <a:gd name="connsiteX9" fmla="*/ 1678664 w 2803175"/>
                  <a:gd name="connsiteY9" fmla="*/ 988365 h 1664026"/>
                  <a:gd name="connsiteX10" fmla="*/ 1689815 w 2803175"/>
                  <a:gd name="connsiteY10" fmla="*/ 954912 h 1664026"/>
                  <a:gd name="connsiteX11" fmla="*/ 1723269 w 2803175"/>
                  <a:gd name="connsiteY11" fmla="*/ 921458 h 1664026"/>
                  <a:gd name="connsiteX12" fmla="*/ 1812479 w 2803175"/>
                  <a:gd name="connsiteY12" fmla="*/ 821097 h 1664026"/>
                  <a:gd name="connsiteX13" fmla="*/ 1845933 w 2803175"/>
                  <a:gd name="connsiteY13" fmla="*/ 809946 h 1664026"/>
                  <a:gd name="connsiteX14" fmla="*/ 1912840 w 2803175"/>
                  <a:gd name="connsiteY14" fmla="*/ 754190 h 1664026"/>
                  <a:gd name="connsiteX15" fmla="*/ 1946294 w 2803175"/>
                  <a:gd name="connsiteY15" fmla="*/ 743039 h 1664026"/>
                  <a:gd name="connsiteX16" fmla="*/ 2013201 w 2803175"/>
                  <a:gd name="connsiteY16" fmla="*/ 698434 h 1664026"/>
                  <a:gd name="connsiteX17" fmla="*/ 2046655 w 2803175"/>
                  <a:gd name="connsiteY17" fmla="*/ 664980 h 1664026"/>
                  <a:gd name="connsiteX18" fmla="*/ 2113562 w 2803175"/>
                  <a:gd name="connsiteY18" fmla="*/ 620375 h 1664026"/>
                  <a:gd name="connsiteX19" fmla="*/ 2169318 w 2803175"/>
                  <a:gd name="connsiteY19" fmla="*/ 575770 h 1664026"/>
                  <a:gd name="connsiteX20" fmla="*/ 2202772 w 2803175"/>
                  <a:gd name="connsiteY20" fmla="*/ 564619 h 1664026"/>
                  <a:gd name="connsiteX21" fmla="*/ 2258528 w 2803175"/>
                  <a:gd name="connsiteY21" fmla="*/ 542317 h 1664026"/>
                  <a:gd name="connsiteX22" fmla="*/ 2381191 w 2803175"/>
                  <a:gd name="connsiteY22" fmla="*/ 520014 h 1664026"/>
                  <a:gd name="connsiteX23" fmla="*/ 2760333 w 2803175"/>
                  <a:gd name="connsiteY23" fmla="*/ 408502 h 1664026"/>
                  <a:gd name="connsiteX24" fmla="*/ 2503854 w 2803175"/>
                  <a:gd name="connsiteY24" fmla="*/ 18209 h 1664026"/>
                  <a:gd name="connsiteX25" fmla="*/ 184401 w 2803175"/>
                  <a:gd name="connsiteY25" fmla="*/ 107419 h 1664026"/>
                  <a:gd name="connsiteX0" fmla="*/ 227702 w 2846476"/>
                  <a:gd name="connsiteY0" fmla="*/ 107419 h 1600860"/>
                  <a:gd name="connsiteX1" fmla="*/ 361516 w 2846476"/>
                  <a:gd name="connsiteY1" fmla="*/ 1568229 h 1600860"/>
                  <a:gd name="connsiteX2" fmla="*/ 1097496 w 2846476"/>
                  <a:gd name="connsiteY2" fmla="*/ 1512473 h 1600860"/>
                  <a:gd name="connsiteX3" fmla="*/ 1521243 w 2846476"/>
                  <a:gd name="connsiteY3" fmla="*/ 1255995 h 1600860"/>
                  <a:gd name="connsiteX4" fmla="*/ 1588151 w 2846476"/>
                  <a:gd name="connsiteY4" fmla="*/ 1189087 h 1600860"/>
                  <a:gd name="connsiteX5" fmla="*/ 1610453 w 2846476"/>
                  <a:gd name="connsiteY5" fmla="*/ 1144482 h 1600860"/>
                  <a:gd name="connsiteX6" fmla="*/ 1632756 w 2846476"/>
                  <a:gd name="connsiteY6" fmla="*/ 1122180 h 1600860"/>
                  <a:gd name="connsiteX7" fmla="*/ 1655058 w 2846476"/>
                  <a:gd name="connsiteY7" fmla="*/ 1088726 h 1600860"/>
                  <a:gd name="connsiteX8" fmla="*/ 1688512 w 2846476"/>
                  <a:gd name="connsiteY8" fmla="*/ 1044122 h 1600860"/>
                  <a:gd name="connsiteX9" fmla="*/ 1721965 w 2846476"/>
                  <a:gd name="connsiteY9" fmla="*/ 988365 h 1600860"/>
                  <a:gd name="connsiteX10" fmla="*/ 1733116 w 2846476"/>
                  <a:gd name="connsiteY10" fmla="*/ 954912 h 1600860"/>
                  <a:gd name="connsiteX11" fmla="*/ 1766570 w 2846476"/>
                  <a:gd name="connsiteY11" fmla="*/ 921458 h 1600860"/>
                  <a:gd name="connsiteX12" fmla="*/ 1855780 w 2846476"/>
                  <a:gd name="connsiteY12" fmla="*/ 821097 h 1600860"/>
                  <a:gd name="connsiteX13" fmla="*/ 1889234 w 2846476"/>
                  <a:gd name="connsiteY13" fmla="*/ 809946 h 1600860"/>
                  <a:gd name="connsiteX14" fmla="*/ 1956141 w 2846476"/>
                  <a:gd name="connsiteY14" fmla="*/ 754190 h 1600860"/>
                  <a:gd name="connsiteX15" fmla="*/ 1989595 w 2846476"/>
                  <a:gd name="connsiteY15" fmla="*/ 743039 h 1600860"/>
                  <a:gd name="connsiteX16" fmla="*/ 2056502 w 2846476"/>
                  <a:gd name="connsiteY16" fmla="*/ 698434 h 1600860"/>
                  <a:gd name="connsiteX17" fmla="*/ 2089956 w 2846476"/>
                  <a:gd name="connsiteY17" fmla="*/ 664980 h 1600860"/>
                  <a:gd name="connsiteX18" fmla="*/ 2156863 w 2846476"/>
                  <a:gd name="connsiteY18" fmla="*/ 620375 h 1600860"/>
                  <a:gd name="connsiteX19" fmla="*/ 2212619 w 2846476"/>
                  <a:gd name="connsiteY19" fmla="*/ 575770 h 1600860"/>
                  <a:gd name="connsiteX20" fmla="*/ 2246073 w 2846476"/>
                  <a:gd name="connsiteY20" fmla="*/ 564619 h 1600860"/>
                  <a:gd name="connsiteX21" fmla="*/ 2301829 w 2846476"/>
                  <a:gd name="connsiteY21" fmla="*/ 542317 h 1600860"/>
                  <a:gd name="connsiteX22" fmla="*/ 2424492 w 2846476"/>
                  <a:gd name="connsiteY22" fmla="*/ 520014 h 1600860"/>
                  <a:gd name="connsiteX23" fmla="*/ 2803634 w 2846476"/>
                  <a:gd name="connsiteY23" fmla="*/ 408502 h 1600860"/>
                  <a:gd name="connsiteX24" fmla="*/ 2547155 w 2846476"/>
                  <a:gd name="connsiteY24" fmla="*/ 18209 h 1600860"/>
                  <a:gd name="connsiteX25" fmla="*/ 227702 w 2846476"/>
                  <a:gd name="connsiteY25" fmla="*/ 107419 h 1600860"/>
                  <a:gd name="connsiteX0" fmla="*/ 187168 w 2805942"/>
                  <a:gd name="connsiteY0" fmla="*/ 107419 h 1664026"/>
                  <a:gd name="connsiteX1" fmla="*/ 320982 w 2805942"/>
                  <a:gd name="connsiteY1" fmla="*/ 1568229 h 1664026"/>
                  <a:gd name="connsiteX2" fmla="*/ 1135021 w 2805942"/>
                  <a:gd name="connsiteY2" fmla="*/ 1512473 h 1664026"/>
                  <a:gd name="connsiteX3" fmla="*/ 1480709 w 2805942"/>
                  <a:gd name="connsiteY3" fmla="*/ 1255995 h 1664026"/>
                  <a:gd name="connsiteX4" fmla="*/ 1547617 w 2805942"/>
                  <a:gd name="connsiteY4" fmla="*/ 1189087 h 1664026"/>
                  <a:gd name="connsiteX5" fmla="*/ 1569919 w 2805942"/>
                  <a:gd name="connsiteY5" fmla="*/ 1144482 h 1664026"/>
                  <a:gd name="connsiteX6" fmla="*/ 1592222 w 2805942"/>
                  <a:gd name="connsiteY6" fmla="*/ 1122180 h 1664026"/>
                  <a:gd name="connsiteX7" fmla="*/ 1614524 w 2805942"/>
                  <a:gd name="connsiteY7" fmla="*/ 1088726 h 1664026"/>
                  <a:gd name="connsiteX8" fmla="*/ 1647978 w 2805942"/>
                  <a:gd name="connsiteY8" fmla="*/ 1044122 h 1664026"/>
                  <a:gd name="connsiteX9" fmla="*/ 1681431 w 2805942"/>
                  <a:gd name="connsiteY9" fmla="*/ 988365 h 1664026"/>
                  <a:gd name="connsiteX10" fmla="*/ 1692582 w 2805942"/>
                  <a:gd name="connsiteY10" fmla="*/ 954912 h 1664026"/>
                  <a:gd name="connsiteX11" fmla="*/ 1726036 w 2805942"/>
                  <a:gd name="connsiteY11" fmla="*/ 921458 h 1664026"/>
                  <a:gd name="connsiteX12" fmla="*/ 1815246 w 2805942"/>
                  <a:gd name="connsiteY12" fmla="*/ 821097 h 1664026"/>
                  <a:gd name="connsiteX13" fmla="*/ 1848700 w 2805942"/>
                  <a:gd name="connsiteY13" fmla="*/ 809946 h 1664026"/>
                  <a:gd name="connsiteX14" fmla="*/ 1915607 w 2805942"/>
                  <a:gd name="connsiteY14" fmla="*/ 754190 h 1664026"/>
                  <a:gd name="connsiteX15" fmla="*/ 1949061 w 2805942"/>
                  <a:gd name="connsiteY15" fmla="*/ 743039 h 1664026"/>
                  <a:gd name="connsiteX16" fmla="*/ 2015968 w 2805942"/>
                  <a:gd name="connsiteY16" fmla="*/ 698434 h 1664026"/>
                  <a:gd name="connsiteX17" fmla="*/ 2049422 w 2805942"/>
                  <a:gd name="connsiteY17" fmla="*/ 664980 h 1664026"/>
                  <a:gd name="connsiteX18" fmla="*/ 2116329 w 2805942"/>
                  <a:gd name="connsiteY18" fmla="*/ 620375 h 1664026"/>
                  <a:gd name="connsiteX19" fmla="*/ 2172085 w 2805942"/>
                  <a:gd name="connsiteY19" fmla="*/ 575770 h 1664026"/>
                  <a:gd name="connsiteX20" fmla="*/ 2205539 w 2805942"/>
                  <a:gd name="connsiteY20" fmla="*/ 564619 h 1664026"/>
                  <a:gd name="connsiteX21" fmla="*/ 2261295 w 2805942"/>
                  <a:gd name="connsiteY21" fmla="*/ 542317 h 1664026"/>
                  <a:gd name="connsiteX22" fmla="*/ 2383958 w 2805942"/>
                  <a:gd name="connsiteY22" fmla="*/ 520014 h 1664026"/>
                  <a:gd name="connsiteX23" fmla="*/ 2763100 w 2805942"/>
                  <a:gd name="connsiteY23" fmla="*/ 408502 h 1664026"/>
                  <a:gd name="connsiteX24" fmla="*/ 2506621 w 2805942"/>
                  <a:gd name="connsiteY24" fmla="*/ 18209 h 1664026"/>
                  <a:gd name="connsiteX25" fmla="*/ 187168 w 2805942"/>
                  <a:gd name="connsiteY25" fmla="*/ 107419 h 1664026"/>
                  <a:gd name="connsiteX0" fmla="*/ 187168 w 2805942"/>
                  <a:gd name="connsiteY0" fmla="*/ 107419 h 1664026"/>
                  <a:gd name="connsiteX1" fmla="*/ 320982 w 2805942"/>
                  <a:gd name="connsiteY1" fmla="*/ 1568229 h 1664026"/>
                  <a:gd name="connsiteX2" fmla="*/ 1135021 w 2805942"/>
                  <a:gd name="connsiteY2" fmla="*/ 1512473 h 1664026"/>
                  <a:gd name="connsiteX3" fmla="*/ 1480709 w 2805942"/>
                  <a:gd name="connsiteY3" fmla="*/ 1255995 h 1664026"/>
                  <a:gd name="connsiteX4" fmla="*/ 1547617 w 2805942"/>
                  <a:gd name="connsiteY4" fmla="*/ 1189087 h 1664026"/>
                  <a:gd name="connsiteX5" fmla="*/ 1569919 w 2805942"/>
                  <a:gd name="connsiteY5" fmla="*/ 1144482 h 1664026"/>
                  <a:gd name="connsiteX6" fmla="*/ 1592222 w 2805942"/>
                  <a:gd name="connsiteY6" fmla="*/ 1122180 h 1664026"/>
                  <a:gd name="connsiteX7" fmla="*/ 1614524 w 2805942"/>
                  <a:gd name="connsiteY7" fmla="*/ 1088726 h 1664026"/>
                  <a:gd name="connsiteX8" fmla="*/ 1647978 w 2805942"/>
                  <a:gd name="connsiteY8" fmla="*/ 1044122 h 1664026"/>
                  <a:gd name="connsiteX9" fmla="*/ 1681431 w 2805942"/>
                  <a:gd name="connsiteY9" fmla="*/ 988365 h 1664026"/>
                  <a:gd name="connsiteX10" fmla="*/ 1692582 w 2805942"/>
                  <a:gd name="connsiteY10" fmla="*/ 954912 h 1664026"/>
                  <a:gd name="connsiteX11" fmla="*/ 1815246 w 2805942"/>
                  <a:gd name="connsiteY11" fmla="*/ 821097 h 1664026"/>
                  <a:gd name="connsiteX12" fmla="*/ 1848700 w 2805942"/>
                  <a:gd name="connsiteY12" fmla="*/ 809946 h 1664026"/>
                  <a:gd name="connsiteX13" fmla="*/ 1915607 w 2805942"/>
                  <a:gd name="connsiteY13" fmla="*/ 754190 h 1664026"/>
                  <a:gd name="connsiteX14" fmla="*/ 1949061 w 2805942"/>
                  <a:gd name="connsiteY14" fmla="*/ 743039 h 1664026"/>
                  <a:gd name="connsiteX15" fmla="*/ 2015968 w 2805942"/>
                  <a:gd name="connsiteY15" fmla="*/ 698434 h 1664026"/>
                  <a:gd name="connsiteX16" fmla="*/ 2049422 w 2805942"/>
                  <a:gd name="connsiteY16" fmla="*/ 664980 h 1664026"/>
                  <a:gd name="connsiteX17" fmla="*/ 2116329 w 2805942"/>
                  <a:gd name="connsiteY17" fmla="*/ 620375 h 1664026"/>
                  <a:gd name="connsiteX18" fmla="*/ 2172085 w 2805942"/>
                  <a:gd name="connsiteY18" fmla="*/ 575770 h 1664026"/>
                  <a:gd name="connsiteX19" fmla="*/ 2205539 w 2805942"/>
                  <a:gd name="connsiteY19" fmla="*/ 564619 h 1664026"/>
                  <a:gd name="connsiteX20" fmla="*/ 2261295 w 2805942"/>
                  <a:gd name="connsiteY20" fmla="*/ 542317 h 1664026"/>
                  <a:gd name="connsiteX21" fmla="*/ 2383958 w 2805942"/>
                  <a:gd name="connsiteY21" fmla="*/ 520014 h 1664026"/>
                  <a:gd name="connsiteX22" fmla="*/ 2763100 w 2805942"/>
                  <a:gd name="connsiteY22" fmla="*/ 408502 h 1664026"/>
                  <a:gd name="connsiteX23" fmla="*/ 2506621 w 2805942"/>
                  <a:gd name="connsiteY23" fmla="*/ 18209 h 1664026"/>
                  <a:gd name="connsiteX24" fmla="*/ 187168 w 2805942"/>
                  <a:gd name="connsiteY24" fmla="*/ 107419 h 1664026"/>
                  <a:gd name="connsiteX0" fmla="*/ 187168 w 2805942"/>
                  <a:gd name="connsiteY0" fmla="*/ 107419 h 1664026"/>
                  <a:gd name="connsiteX1" fmla="*/ 320982 w 2805942"/>
                  <a:gd name="connsiteY1" fmla="*/ 1568229 h 1664026"/>
                  <a:gd name="connsiteX2" fmla="*/ 1135021 w 2805942"/>
                  <a:gd name="connsiteY2" fmla="*/ 1512473 h 1664026"/>
                  <a:gd name="connsiteX3" fmla="*/ 1480709 w 2805942"/>
                  <a:gd name="connsiteY3" fmla="*/ 1255995 h 1664026"/>
                  <a:gd name="connsiteX4" fmla="*/ 1547617 w 2805942"/>
                  <a:gd name="connsiteY4" fmla="*/ 1189087 h 1664026"/>
                  <a:gd name="connsiteX5" fmla="*/ 1569919 w 2805942"/>
                  <a:gd name="connsiteY5" fmla="*/ 1144482 h 1664026"/>
                  <a:gd name="connsiteX6" fmla="*/ 1592222 w 2805942"/>
                  <a:gd name="connsiteY6" fmla="*/ 1122180 h 1664026"/>
                  <a:gd name="connsiteX7" fmla="*/ 1614524 w 2805942"/>
                  <a:gd name="connsiteY7" fmla="*/ 1088726 h 1664026"/>
                  <a:gd name="connsiteX8" fmla="*/ 1647978 w 2805942"/>
                  <a:gd name="connsiteY8" fmla="*/ 1044122 h 1664026"/>
                  <a:gd name="connsiteX9" fmla="*/ 1692582 w 2805942"/>
                  <a:gd name="connsiteY9" fmla="*/ 954912 h 1664026"/>
                  <a:gd name="connsiteX10" fmla="*/ 1815246 w 2805942"/>
                  <a:gd name="connsiteY10" fmla="*/ 821097 h 1664026"/>
                  <a:gd name="connsiteX11" fmla="*/ 1848700 w 2805942"/>
                  <a:gd name="connsiteY11" fmla="*/ 809946 h 1664026"/>
                  <a:gd name="connsiteX12" fmla="*/ 1915607 w 2805942"/>
                  <a:gd name="connsiteY12" fmla="*/ 754190 h 1664026"/>
                  <a:gd name="connsiteX13" fmla="*/ 1949061 w 2805942"/>
                  <a:gd name="connsiteY13" fmla="*/ 743039 h 1664026"/>
                  <a:gd name="connsiteX14" fmla="*/ 2015968 w 2805942"/>
                  <a:gd name="connsiteY14" fmla="*/ 698434 h 1664026"/>
                  <a:gd name="connsiteX15" fmla="*/ 2049422 w 2805942"/>
                  <a:gd name="connsiteY15" fmla="*/ 664980 h 1664026"/>
                  <a:gd name="connsiteX16" fmla="*/ 2116329 w 2805942"/>
                  <a:gd name="connsiteY16" fmla="*/ 620375 h 1664026"/>
                  <a:gd name="connsiteX17" fmla="*/ 2172085 w 2805942"/>
                  <a:gd name="connsiteY17" fmla="*/ 575770 h 1664026"/>
                  <a:gd name="connsiteX18" fmla="*/ 2205539 w 2805942"/>
                  <a:gd name="connsiteY18" fmla="*/ 564619 h 1664026"/>
                  <a:gd name="connsiteX19" fmla="*/ 2261295 w 2805942"/>
                  <a:gd name="connsiteY19" fmla="*/ 542317 h 1664026"/>
                  <a:gd name="connsiteX20" fmla="*/ 2383958 w 2805942"/>
                  <a:gd name="connsiteY20" fmla="*/ 520014 h 1664026"/>
                  <a:gd name="connsiteX21" fmla="*/ 2763100 w 2805942"/>
                  <a:gd name="connsiteY21" fmla="*/ 408502 h 1664026"/>
                  <a:gd name="connsiteX22" fmla="*/ 2506621 w 2805942"/>
                  <a:gd name="connsiteY22" fmla="*/ 18209 h 1664026"/>
                  <a:gd name="connsiteX23" fmla="*/ 187168 w 2805942"/>
                  <a:gd name="connsiteY23" fmla="*/ 107419 h 1664026"/>
                  <a:gd name="connsiteX0" fmla="*/ 187168 w 2805942"/>
                  <a:gd name="connsiteY0" fmla="*/ 107419 h 1664026"/>
                  <a:gd name="connsiteX1" fmla="*/ 320982 w 2805942"/>
                  <a:gd name="connsiteY1" fmla="*/ 1568229 h 1664026"/>
                  <a:gd name="connsiteX2" fmla="*/ 1135021 w 2805942"/>
                  <a:gd name="connsiteY2" fmla="*/ 1512473 h 1664026"/>
                  <a:gd name="connsiteX3" fmla="*/ 1480709 w 2805942"/>
                  <a:gd name="connsiteY3" fmla="*/ 1255995 h 1664026"/>
                  <a:gd name="connsiteX4" fmla="*/ 1547617 w 2805942"/>
                  <a:gd name="connsiteY4" fmla="*/ 1189087 h 1664026"/>
                  <a:gd name="connsiteX5" fmla="*/ 1569919 w 2805942"/>
                  <a:gd name="connsiteY5" fmla="*/ 1144482 h 1664026"/>
                  <a:gd name="connsiteX6" fmla="*/ 1592222 w 2805942"/>
                  <a:gd name="connsiteY6" fmla="*/ 1122180 h 1664026"/>
                  <a:gd name="connsiteX7" fmla="*/ 1614524 w 2805942"/>
                  <a:gd name="connsiteY7" fmla="*/ 1088726 h 1664026"/>
                  <a:gd name="connsiteX8" fmla="*/ 1692582 w 2805942"/>
                  <a:gd name="connsiteY8" fmla="*/ 954912 h 1664026"/>
                  <a:gd name="connsiteX9" fmla="*/ 1815246 w 2805942"/>
                  <a:gd name="connsiteY9" fmla="*/ 821097 h 1664026"/>
                  <a:gd name="connsiteX10" fmla="*/ 1848700 w 2805942"/>
                  <a:gd name="connsiteY10" fmla="*/ 809946 h 1664026"/>
                  <a:gd name="connsiteX11" fmla="*/ 1915607 w 2805942"/>
                  <a:gd name="connsiteY11" fmla="*/ 754190 h 1664026"/>
                  <a:gd name="connsiteX12" fmla="*/ 1949061 w 2805942"/>
                  <a:gd name="connsiteY12" fmla="*/ 743039 h 1664026"/>
                  <a:gd name="connsiteX13" fmla="*/ 2015968 w 2805942"/>
                  <a:gd name="connsiteY13" fmla="*/ 698434 h 1664026"/>
                  <a:gd name="connsiteX14" fmla="*/ 2049422 w 2805942"/>
                  <a:gd name="connsiteY14" fmla="*/ 664980 h 1664026"/>
                  <a:gd name="connsiteX15" fmla="*/ 2116329 w 2805942"/>
                  <a:gd name="connsiteY15" fmla="*/ 620375 h 1664026"/>
                  <a:gd name="connsiteX16" fmla="*/ 2172085 w 2805942"/>
                  <a:gd name="connsiteY16" fmla="*/ 575770 h 1664026"/>
                  <a:gd name="connsiteX17" fmla="*/ 2205539 w 2805942"/>
                  <a:gd name="connsiteY17" fmla="*/ 564619 h 1664026"/>
                  <a:gd name="connsiteX18" fmla="*/ 2261295 w 2805942"/>
                  <a:gd name="connsiteY18" fmla="*/ 542317 h 1664026"/>
                  <a:gd name="connsiteX19" fmla="*/ 2383958 w 2805942"/>
                  <a:gd name="connsiteY19" fmla="*/ 520014 h 1664026"/>
                  <a:gd name="connsiteX20" fmla="*/ 2763100 w 2805942"/>
                  <a:gd name="connsiteY20" fmla="*/ 408502 h 1664026"/>
                  <a:gd name="connsiteX21" fmla="*/ 2506621 w 2805942"/>
                  <a:gd name="connsiteY21" fmla="*/ 18209 h 1664026"/>
                  <a:gd name="connsiteX22" fmla="*/ 187168 w 2805942"/>
                  <a:gd name="connsiteY22" fmla="*/ 107419 h 1664026"/>
                  <a:gd name="connsiteX0" fmla="*/ 187168 w 2805942"/>
                  <a:gd name="connsiteY0" fmla="*/ 107419 h 1664026"/>
                  <a:gd name="connsiteX1" fmla="*/ 320982 w 2805942"/>
                  <a:gd name="connsiteY1" fmla="*/ 1568229 h 1664026"/>
                  <a:gd name="connsiteX2" fmla="*/ 1135021 w 2805942"/>
                  <a:gd name="connsiteY2" fmla="*/ 1512473 h 1664026"/>
                  <a:gd name="connsiteX3" fmla="*/ 1480709 w 2805942"/>
                  <a:gd name="connsiteY3" fmla="*/ 1255995 h 1664026"/>
                  <a:gd name="connsiteX4" fmla="*/ 1547617 w 2805942"/>
                  <a:gd name="connsiteY4" fmla="*/ 1189087 h 1664026"/>
                  <a:gd name="connsiteX5" fmla="*/ 1592222 w 2805942"/>
                  <a:gd name="connsiteY5" fmla="*/ 1122180 h 1664026"/>
                  <a:gd name="connsiteX6" fmla="*/ 1614524 w 2805942"/>
                  <a:gd name="connsiteY6" fmla="*/ 1088726 h 1664026"/>
                  <a:gd name="connsiteX7" fmla="*/ 1692582 w 2805942"/>
                  <a:gd name="connsiteY7" fmla="*/ 954912 h 1664026"/>
                  <a:gd name="connsiteX8" fmla="*/ 1815246 w 2805942"/>
                  <a:gd name="connsiteY8" fmla="*/ 821097 h 1664026"/>
                  <a:gd name="connsiteX9" fmla="*/ 1848700 w 2805942"/>
                  <a:gd name="connsiteY9" fmla="*/ 809946 h 1664026"/>
                  <a:gd name="connsiteX10" fmla="*/ 1915607 w 2805942"/>
                  <a:gd name="connsiteY10" fmla="*/ 754190 h 1664026"/>
                  <a:gd name="connsiteX11" fmla="*/ 1949061 w 2805942"/>
                  <a:gd name="connsiteY11" fmla="*/ 743039 h 1664026"/>
                  <a:gd name="connsiteX12" fmla="*/ 2015968 w 2805942"/>
                  <a:gd name="connsiteY12" fmla="*/ 698434 h 1664026"/>
                  <a:gd name="connsiteX13" fmla="*/ 2049422 w 2805942"/>
                  <a:gd name="connsiteY13" fmla="*/ 664980 h 1664026"/>
                  <a:gd name="connsiteX14" fmla="*/ 2116329 w 2805942"/>
                  <a:gd name="connsiteY14" fmla="*/ 620375 h 1664026"/>
                  <a:gd name="connsiteX15" fmla="*/ 2172085 w 2805942"/>
                  <a:gd name="connsiteY15" fmla="*/ 575770 h 1664026"/>
                  <a:gd name="connsiteX16" fmla="*/ 2205539 w 2805942"/>
                  <a:gd name="connsiteY16" fmla="*/ 564619 h 1664026"/>
                  <a:gd name="connsiteX17" fmla="*/ 2261295 w 2805942"/>
                  <a:gd name="connsiteY17" fmla="*/ 542317 h 1664026"/>
                  <a:gd name="connsiteX18" fmla="*/ 2383958 w 2805942"/>
                  <a:gd name="connsiteY18" fmla="*/ 520014 h 1664026"/>
                  <a:gd name="connsiteX19" fmla="*/ 2763100 w 2805942"/>
                  <a:gd name="connsiteY19" fmla="*/ 408502 h 1664026"/>
                  <a:gd name="connsiteX20" fmla="*/ 2506621 w 2805942"/>
                  <a:gd name="connsiteY20" fmla="*/ 18209 h 1664026"/>
                  <a:gd name="connsiteX21" fmla="*/ 187168 w 2805942"/>
                  <a:gd name="connsiteY21" fmla="*/ 107419 h 1664026"/>
                  <a:gd name="connsiteX0" fmla="*/ 187168 w 2805942"/>
                  <a:gd name="connsiteY0" fmla="*/ 107419 h 1664026"/>
                  <a:gd name="connsiteX1" fmla="*/ 320982 w 2805942"/>
                  <a:gd name="connsiteY1" fmla="*/ 1568229 h 1664026"/>
                  <a:gd name="connsiteX2" fmla="*/ 1135021 w 2805942"/>
                  <a:gd name="connsiteY2" fmla="*/ 1512473 h 1664026"/>
                  <a:gd name="connsiteX3" fmla="*/ 1480709 w 2805942"/>
                  <a:gd name="connsiteY3" fmla="*/ 1255995 h 1664026"/>
                  <a:gd name="connsiteX4" fmla="*/ 1547617 w 2805942"/>
                  <a:gd name="connsiteY4" fmla="*/ 1189087 h 1664026"/>
                  <a:gd name="connsiteX5" fmla="*/ 1592222 w 2805942"/>
                  <a:gd name="connsiteY5" fmla="*/ 1122180 h 1664026"/>
                  <a:gd name="connsiteX6" fmla="*/ 1692582 w 2805942"/>
                  <a:gd name="connsiteY6" fmla="*/ 954912 h 1664026"/>
                  <a:gd name="connsiteX7" fmla="*/ 1815246 w 2805942"/>
                  <a:gd name="connsiteY7" fmla="*/ 821097 h 1664026"/>
                  <a:gd name="connsiteX8" fmla="*/ 1848700 w 2805942"/>
                  <a:gd name="connsiteY8" fmla="*/ 809946 h 1664026"/>
                  <a:gd name="connsiteX9" fmla="*/ 1915607 w 2805942"/>
                  <a:gd name="connsiteY9" fmla="*/ 754190 h 1664026"/>
                  <a:gd name="connsiteX10" fmla="*/ 1949061 w 2805942"/>
                  <a:gd name="connsiteY10" fmla="*/ 743039 h 1664026"/>
                  <a:gd name="connsiteX11" fmla="*/ 2015968 w 2805942"/>
                  <a:gd name="connsiteY11" fmla="*/ 698434 h 1664026"/>
                  <a:gd name="connsiteX12" fmla="*/ 2049422 w 2805942"/>
                  <a:gd name="connsiteY12" fmla="*/ 664980 h 1664026"/>
                  <a:gd name="connsiteX13" fmla="*/ 2116329 w 2805942"/>
                  <a:gd name="connsiteY13" fmla="*/ 620375 h 1664026"/>
                  <a:gd name="connsiteX14" fmla="*/ 2172085 w 2805942"/>
                  <a:gd name="connsiteY14" fmla="*/ 575770 h 1664026"/>
                  <a:gd name="connsiteX15" fmla="*/ 2205539 w 2805942"/>
                  <a:gd name="connsiteY15" fmla="*/ 564619 h 1664026"/>
                  <a:gd name="connsiteX16" fmla="*/ 2261295 w 2805942"/>
                  <a:gd name="connsiteY16" fmla="*/ 542317 h 1664026"/>
                  <a:gd name="connsiteX17" fmla="*/ 2383958 w 2805942"/>
                  <a:gd name="connsiteY17" fmla="*/ 520014 h 1664026"/>
                  <a:gd name="connsiteX18" fmla="*/ 2763100 w 2805942"/>
                  <a:gd name="connsiteY18" fmla="*/ 408502 h 1664026"/>
                  <a:gd name="connsiteX19" fmla="*/ 2506621 w 2805942"/>
                  <a:gd name="connsiteY19" fmla="*/ 18209 h 1664026"/>
                  <a:gd name="connsiteX20" fmla="*/ 187168 w 2805942"/>
                  <a:gd name="connsiteY20" fmla="*/ 107419 h 1664026"/>
                  <a:gd name="connsiteX0" fmla="*/ 187168 w 2805942"/>
                  <a:gd name="connsiteY0" fmla="*/ 107419 h 1664026"/>
                  <a:gd name="connsiteX1" fmla="*/ 320982 w 2805942"/>
                  <a:gd name="connsiteY1" fmla="*/ 1568229 h 1664026"/>
                  <a:gd name="connsiteX2" fmla="*/ 1135021 w 2805942"/>
                  <a:gd name="connsiteY2" fmla="*/ 1512473 h 1664026"/>
                  <a:gd name="connsiteX3" fmla="*/ 1480709 w 2805942"/>
                  <a:gd name="connsiteY3" fmla="*/ 1255995 h 1664026"/>
                  <a:gd name="connsiteX4" fmla="*/ 1547617 w 2805942"/>
                  <a:gd name="connsiteY4" fmla="*/ 1189087 h 1664026"/>
                  <a:gd name="connsiteX5" fmla="*/ 1692582 w 2805942"/>
                  <a:gd name="connsiteY5" fmla="*/ 954912 h 1664026"/>
                  <a:gd name="connsiteX6" fmla="*/ 1815246 w 2805942"/>
                  <a:gd name="connsiteY6" fmla="*/ 821097 h 1664026"/>
                  <a:gd name="connsiteX7" fmla="*/ 1848700 w 2805942"/>
                  <a:gd name="connsiteY7" fmla="*/ 809946 h 1664026"/>
                  <a:gd name="connsiteX8" fmla="*/ 1915607 w 2805942"/>
                  <a:gd name="connsiteY8" fmla="*/ 754190 h 1664026"/>
                  <a:gd name="connsiteX9" fmla="*/ 1949061 w 2805942"/>
                  <a:gd name="connsiteY9" fmla="*/ 743039 h 1664026"/>
                  <a:gd name="connsiteX10" fmla="*/ 2015968 w 2805942"/>
                  <a:gd name="connsiteY10" fmla="*/ 698434 h 1664026"/>
                  <a:gd name="connsiteX11" fmla="*/ 2049422 w 2805942"/>
                  <a:gd name="connsiteY11" fmla="*/ 664980 h 1664026"/>
                  <a:gd name="connsiteX12" fmla="*/ 2116329 w 2805942"/>
                  <a:gd name="connsiteY12" fmla="*/ 620375 h 1664026"/>
                  <a:gd name="connsiteX13" fmla="*/ 2172085 w 2805942"/>
                  <a:gd name="connsiteY13" fmla="*/ 575770 h 1664026"/>
                  <a:gd name="connsiteX14" fmla="*/ 2205539 w 2805942"/>
                  <a:gd name="connsiteY14" fmla="*/ 564619 h 1664026"/>
                  <a:gd name="connsiteX15" fmla="*/ 2261295 w 2805942"/>
                  <a:gd name="connsiteY15" fmla="*/ 542317 h 1664026"/>
                  <a:gd name="connsiteX16" fmla="*/ 2383958 w 2805942"/>
                  <a:gd name="connsiteY16" fmla="*/ 520014 h 1664026"/>
                  <a:gd name="connsiteX17" fmla="*/ 2763100 w 2805942"/>
                  <a:gd name="connsiteY17" fmla="*/ 408502 h 1664026"/>
                  <a:gd name="connsiteX18" fmla="*/ 2506621 w 2805942"/>
                  <a:gd name="connsiteY18" fmla="*/ 18209 h 1664026"/>
                  <a:gd name="connsiteX19" fmla="*/ 187168 w 2805942"/>
                  <a:gd name="connsiteY19" fmla="*/ 107419 h 1664026"/>
                  <a:gd name="connsiteX0" fmla="*/ 187168 w 2805942"/>
                  <a:gd name="connsiteY0" fmla="*/ 107419 h 1664026"/>
                  <a:gd name="connsiteX1" fmla="*/ 320982 w 2805942"/>
                  <a:gd name="connsiteY1" fmla="*/ 1568229 h 1664026"/>
                  <a:gd name="connsiteX2" fmla="*/ 1135021 w 2805942"/>
                  <a:gd name="connsiteY2" fmla="*/ 1512473 h 1664026"/>
                  <a:gd name="connsiteX3" fmla="*/ 1480709 w 2805942"/>
                  <a:gd name="connsiteY3" fmla="*/ 1255995 h 1664026"/>
                  <a:gd name="connsiteX4" fmla="*/ 1692582 w 2805942"/>
                  <a:gd name="connsiteY4" fmla="*/ 954912 h 1664026"/>
                  <a:gd name="connsiteX5" fmla="*/ 1815246 w 2805942"/>
                  <a:gd name="connsiteY5" fmla="*/ 821097 h 1664026"/>
                  <a:gd name="connsiteX6" fmla="*/ 1848700 w 2805942"/>
                  <a:gd name="connsiteY6" fmla="*/ 809946 h 1664026"/>
                  <a:gd name="connsiteX7" fmla="*/ 1915607 w 2805942"/>
                  <a:gd name="connsiteY7" fmla="*/ 754190 h 1664026"/>
                  <a:gd name="connsiteX8" fmla="*/ 1949061 w 2805942"/>
                  <a:gd name="connsiteY8" fmla="*/ 743039 h 1664026"/>
                  <a:gd name="connsiteX9" fmla="*/ 2015968 w 2805942"/>
                  <a:gd name="connsiteY9" fmla="*/ 698434 h 1664026"/>
                  <a:gd name="connsiteX10" fmla="*/ 2049422 w 2805942"/>
                  <a:gd name="connsiteY10" fmla="*/ 664980 h 1664026"/>
                  <a:gd name="connsiteX11" fmla="*/ 2116329 w 2805942"/>
                  <a:gd name="connsiteY11" fmla="*/ 620375 h 1664026"/>
                  <a:gd name="connsiteX12" fmla="*/ 2172085 w 2805942"/>
                  <a:gd name="connsiteY12" fmla="*/ 575770 h 1664026"/>
                  <a:gd name="connsiteX13" fmla="*/ 2205539 w 2805942"/>
                  <a:gd name="connsiteY13" fmla="*/ 564619 h 1664026"/>
                  <a:gd name="connsiteX14" fmla="*/ 2261295 w 2805942"/>
                  <a:gd name="connsiteY14" fmla="*/ 542317 h 1664026"/>
                  <a:gd name="connsiteX15" fmla="*/ 2383958 w 2805942"/>
                  <a:gd name="connsiteY15" fmla="*/ 520014 h 1664026"/>
                  <a:gd name="connsiteX16" fmla="*/ 2763100 w 2805942"/>
                  <a:gd name="connsiteY16" fmla="*/ 408502 h 1664026"/>
                  <a:gd name="connsiteX17" fmla="*/ 2506621 w 2805942"/>
                  <a:gd name="connsiteY17" fmla="*/ 18209 h 1664026"/>
                  <a:gd name="connsiteX18" fmla="*/ 187168 w 2805942"/>
                  <a:gd name="connsiteY18" fmla="*/ 107419 h 1664026"/>
                  <a:gd name="connsiteX0" fmla="*/ 187168 w 2805942"/>
                  <a:gd name="connsiteY0" fmla="*/ 107419 h 1664026"/>
                  <a:gd name="connsiteX1" fmla="*/ 320982 w 2805942"/>
                  <a:gd name="connsiteY1" fmla="*/ 1568229 h 1664026"/>
                  <a:gd name="connsiteX2" fmla="*/ 1135021 w 2805942"/>
                  <a:gd name="connsiteY2" fmla="*/ 1512473 h 1664026"/>
                  <a:gd name="connsiteX3" fmla="*/ 1480709 w 2805942"/>
                  <a:gd name="connsiteY3" fmla="*/ 1255995 h 1664026"/>
                  <a:gd name="connsiteX4" fmla="*/ 1815246 w 2805942"/>
                  <a:gd name="connsiteY4" fmla="*/ 821097 h 1664026"/>
                  <a:gd name="connsiteX5" fmla="*/ 1848700 w 2805942"/>
                  <a:gd name="connsiteY5" fmla="*/ 809946 h 1664026"/>
                  <a:gd name="connsiteX6" fmla="*/ 1915607 w 2805942"/>
                  <a:gd name="connsiteY6" fmla="*/ 754190 h 1664026"/>
                  <a:gd name="connsiteX7" fmla="*/ 1949061 w 2805942"/>
                  <a:gd name="connsiteY7" fmla="*/ 743039 h 1664026"/>
                  <a:gd name="connsiteX8" fmla="*/ 2015968 w 2805942"/>
                  <a:gd name="connsiteY8" fmla="*/ 698434 h 1664026"/>
                  <a:gd name="connsiteX9" fmla="*/ 2049422 w 2805942"/>
                  <a:gd name="connsiteY9" fmla="*/ 664980 h 1664026"/>
                  <a:gd name="connsiteX10" fmla="*/ 2116329 w 2805942"/>
                  <a:gd name="connsiteY10" fmla="*/ 620375 h 1664026"/>
                  <a:gd name="connsiteX11" fmla="*/ 2172085 w 2805942"/>
                  <a:gd name="connsiteY11" fmla="*/ 575770 h 1664026"/>
                  <a:gd name="connsiteX12" fmla="*/ 2205539 w 2805942"/>
                  <a:gd name="connsiteY12" fmla="*/ 564619 h 1664026"/>
                  <a:gd name="connsiteX13" fmla="*/ 2261295 w 2805942"/>
                  <a:gd name="connsiteY13" fmla="*/ 542317 h 1664026"/>
                  <a:gd name="connsiteX14" fmla="*/ 2383958 w 2805942"/>
                  <a:gd name="connsiteY14" fmla="*/ 520014 h 1664026"/>
                  <a:gd name="connsiteX15" fmla="*/ 2763100 w 2805942"/>
                  <a:gd name="connsiteY15" fmla="*/ 408502 h 1664026"/>
                  <a:gd name="connsiteX16" fmla="*/ 2506621 w 2805942"/>
                  <a:gd name="connsiteY16" fmla="*/ 18209 h 1664026"/>
                  <a:gd name="connsiteX17" fmla="*/ 187168 w 2805942"/>
                  <a:gd name="connsiteY17" fmla="*/ 107419 h 1664026"/>
                  <a:gd name="connsiteX0" fmla="*/ 187168 w 2805942"/>
                  <a:gd name="connsiteY0" fmla="*/ 107419 h 1664026"/>
                  <a:gd name="connsiteX1" fmla="*/ 320982 w 2805942"/>
                  <a:gd name="connsiteY1" fmla="*/ 1568229 h 1664026"/>
                  <a:gd name="connsiteX2" fmla="*/ 1135021 w 2805942"/>
                  <a:gd name="connsiteY2" fmla="*/ 1512473 h 1664026"/>
                  <a:gd name="connsiteX3" fmla="*/ 1480709 w 2805942"/>
                  <a:gd name="connsiteY3" fmla="*/ 1255995 h 1664026"/>
                  <a:gd name="connsiteX4" fmla="*/ 1815246 w 2805942"/>
                  <a:gd name="connsiteY4" fmla="*/ 821097 h 1664026"/>
                  <a:gd name="connsiteX5" fmla="*/ 1848700 w 2805942"/>
                  <a:gd name="connsiteY5" fmla="*/ 809946 h 1664026"/>
                  <a:gd name="connsiteX6" fmla="*/ 1949061 w 2805942"/>
                  <a:gd name="connsiteY6" fmla="*/ 743039 h 1664026"/>
                  <a:gd name="connsiteX7" fmla="*/ 2015968 w 2805942"/>
                  <a:gd name="connsiteY7" fmla="*/ 698434 h 1664026"/>
                  <a:gd name="connsiteX8" fmla="*/ 2049422 w 2805942"/>
                  <a:gd name="connsiteY8" fmla="*/ 664980 h 1664026"/>
                  <a:gd name="connsiteX9" fmla="*/ 2116329 w 2805942"/>
                  <a:gd name="connsiteY9" fmla="*/ 620375 h 1664026"/>
                  <a:gd name="connsiteX10" fmla="*/ 2172085 w 2805942"/>
                  <a:gd name="connsiteY10" fmla="*/ 575770 h 1664026"/>
                  <a:gd name="connsiteX11" fmla="*/ 2205539 w 2805942"/>
                  <a:gd name="connsiteY11" fmla="*/ 564619 h 1664026"/>
                  <a:gd name="connsiteX12" fmla="*/ 2261295 w 2805942"/>
                  <a:gd name="connsiteY12" fmla="*/ 542317 h 1664026"/>
                  <a:gd name="connsiteX13" fmla="*/ 2383958 w 2805942"/>
                  <a:gd name="connsiteY13" fmla="*/ 520014 h 1664026"/>
                  <a:gd name="connsiteX14" fmla="*/ 2763100 w 2805942"/>
                  <a:gd name="connsiteY14" fmla="*/ 408502 h 1664026"/>
                  <a:gd name="connsiteX15" fmla="*/ 2506621 w 2805942"/>
                  <a:gd name="connsiteY15" fmla="*/ 18209 h 1664026"/>
                  <a:gd name="connsiteX16" fmla="*/ 187168 w 2805942"/>
                  <a:gd name="connsiteY16" fmla="*/ 107419 h 1664026"/>
                  <a:gd name="connsiteX0" fmla="*/ 187168 w 2805942"/>
                  <a:gd name="connsiteY0" fmla="*/ 107419 h 1664026"/>
                  <a:gd name="connsiteX1" fmla="*/ 320982 w 2805942"/>
                  <a:gd name="connsiteY1" fmla="*/ 1568229 h 1664026"/>
                  <a:gd name="connsiteX2" fmla="*/ 1135021 w 2805942"/>
                  <a:gd name="connsiteY2" fmla="*/ 1512473 h 1664026"/>
                  <a:gd name="connsiteX3" fmla="*/ 1480709 w 2805942"/>
                  <a:gd name="connsiteY3" fmla="*/ 1255995 h 1664026"/>
                  <a:gd name="connsiteX4" fmla="*/ 1815246 w 2805942"/>
                  <a:gd name="connsiteY4" fmla="*/ 821097 h 1664026"/>
                  <a:gd name="connsiteX5" fmla="*/ 1949061 w 2805942"/>
                  <a:gd name="connsiteY5" fmla="*/ 743039 h 1664026"/>
                  <a:gd name="connsiteX6" fmla="*/ 2015968 w 2805942"/>
                  <a:gd name="connsiteY6" fmla="*/ 698434 h 1664026"/>
                  <a:gd name="connsiteX7" fmla="*/ 2049422 w 2805942"/>
                  <a:gd name="connsiteY7" fmla="*/ 664980 h 1664026"/>
                  <a:gd name="connsiteX8" fmla="*/ 2116329 w 2805942"/>
                  <a:gd name="connsiteY8" fmla="*/ 620375 h 1664026"/>
                  <a:gd name="connsiteX9" fmla="*/ 2172085 w 2805942"/>
                  <a:gd name="connsiteY9" fmla="*/ 575770 h 1664026"/>
                  <a:gd name="connsiteX10" fmla="*/ 2205539 w 2805942"/>
                  <a:gd name="connsiteY10" fmla="*/ 564619 h 1664026"/>
                  <a:gd name="connsiteX11" fmla="*/ 2261295 w 2805942"/>
                  <a:gd name="connsiteY11" fmla="*/ 542317 h 1664026"/>
                  <a:gd name="connsiteX12" fmla="*/ 2383958 w 2805942"/>
                  <a:gd name="connsiteY12" fmla="*/ 520014 h 1664026"/>
                  <a:gd name="connsiteX13" fmla="*/ 2763100 w 2805942"/>
                  <a:gd name="connsiteY13" fmla="*/ 408502 h 1664026"/>
                  <a:gd name="connsiteX14" fmla="*/ 2506621 w 2805942"/>
                  <a:gd name="connsiteY14" fmla="*/ 18209 h 1664026"/>
                  <a:gd name="connsiteX15" fmla="*/ 187168 w 2805942"/>
                  <a:gd name="connsiteY15" fmla="*/ 107419 h 1664026"/>
                  <a:gd name="connsiteX0" fmla="*/ 187168 w 2805942"/>
                  <a:gd name="connsiteY0" fmla="*/ 107419 h 1664026"/>
                  <a:gd name="connsiteX1" fmla="*/ 320982 w 2805942"/>
                  <a:gd name="connsiteY1" fmla="*/ 1568229 h 1664026"/>
                  <a:gd name="connsiteX2" fmla="*/ 1135021 w 2805942"/>
                  <a:gd name="connsiteY2" fmla="*/ 1512473 h 1664026"/>
                  <a:gd name="connsiteX3" fmla="*/ 1480709 w 2805942"/>
                  <a:gd name="connsiteY3" fmla="*/ 1255995 h 1664026"/>
                  <a:gd name="connsiteX4" fmla="*/ 1949061 w 2805942"/>
                  <a:gd name="connsiteY4" fmla="*/ 743039 h 1664026"/>
                  <a:gd name="connsiteX5" fmla="*/ 2015968 w 2805942"/>
                  <a:gd name="connsiteY5" fmla="*/ 698434 h 1664026"/>
                  <a:gd name="connsiteX6" fmla="*/ 2049422 w 2805942"/>
                  <a:gd name="connsiteY6" fmla="*/ 664980 h 1664026"/>
                  <a:gd name="connsiteX7" fmla="*/ 2116329 w 2805942"/>
                  <a:gd name="connsiteY7" fmla="*/ 620375 h 1664026"/>
                  <a:gd name="connsiteX8" fmla="*/ 2172085 w 2805942"/>
                  <a:gd name="connsiteY8" fmla="*/ 575770 h 1664026"/>
                  <a:gd name="connsiteX9" fmla="*/ 2205539 w 2805942"/>
                  <a:gd name="connsiteY9" fmla="*/ 564619 h 1664026"/>
                  <a:gd name="connsiteX10" fmla="*/ 2261295 w 2805942"/>
                  <a:gd name="connsiteY10" fmla="*/ 542317 h 1664026"/>
                  <a:gd name="connsiteX11" fmla="*/ 2383958 w 2805942"/>
                  <a:gd name="connsiteY11" fmla="*/ 520014 h 1664026"/>
                  <a:gd name="connsiteX12" fmla="*/ 2763100 w 2805942"/>
                  <a:gd name="connsiteY12" fmla="*/ 408502 h 1664026"/>
                  <a:gd name="connsiteX13" fmla="*/ 2506621 w 2805942"/>
                  <a:gd name="connsiteY13" fmla="*/ 18209 h 1664026"/>
                  <a:gd name="connsiteX14" fmla="*/ 187168 w 2805942"/>
                  <a:gd name="connsiteY14" fmla="*/ 107419 h 1664026"/>
                  <a:gd name="connsiteX0" fmla="*/ 187168 w 2805942"/>
                  <a:gd name="connsiteY0" fmla="*/ 107419 h 1664026"/>
                  <a:gd name="connsiteX1" fmla="*/ 320982 w 2805942"/>
                  <a:gd name="connsiteY1" fmla="*/ 1568229 h 1664026"/>
                  <a:gd name="connsiteX2" fmla="*/ 1135021 w 2805942"/>
                  <a:gd name="connsiteY2" fmla="*/ 1512473 h 1664026"/>
                  <a:gd name="connsiteX3" fmla="*/ 1480709 w 2805942"/>
                  <a:gd name="connsiteY3" fmla="*/ 1255995 h 1664026"/>
                  <a:gd name="connsiteX4" fmla="*/ 2015968 w 2805942"/>
                  <a:gd name="connsiteY4" fmla="*/ 698434 h 1664026"/>
                  <a:gd name="connsiteX5" fmla="*/ 2049422 w 2805942"/>
                  <a:gd name="connsiteY5" fmla="*/ 664980 h 1664026"/>
                  <a:gd name="connsiteX6" fmla="*/ 2116329 w 2805942"/>
                  <a:gd name="connsiteY6" fmla="*/ 620375 h 1664026"/>
                  <a:gd name="connsiteX7" fmla="*/ 2172085 w 2805942"/>
                  <a:gd name="connsiteY7" fmla="*/ 575770 h 1664026"/>
                  <a:gd name="connsiteX8" fmla="*/ 2205539 w 2805942"/>
                  <a:gd name="connsiteY8" fmla="*/ 564619 h 1664026"/>
                  <a:gd name="connsiteX9" fmla="*/ 2261295 w 2805942"/>
                  <a:gd name="connsiteY9" fmla="*/ 542317 h 1664026"/>
                  <a:gd name="connsiteX10" fmla="*/ 2383958 w 2805942"/>
                  <a:gd name="connsiteY10" fmla="*/ 520014 h 1664026"/>
                  <a:gd name="connsiteX11" fmla="*/ 2763100 w 2805942"/>
                  <a:gd name="connsiteY11" fmla="*/ 408502 h 1664026"/>
                  <a:gd name="connsiteX12" fmla="*/ 2506621 w 2805942"/>
                  <a:gd name="connsiteY12" fmla="*/ 18209 h 1664026"/>
                  <a:gd name="connsiteX13" fmla="*/ 187168 w 2805942"/>
                  <a:gd name="connsiteY13" fmla="*/ 107419 h 1664026"/>
                  <a:gd name="connsiteX0" fmla="*/ 187168 w 2805942"/>
                  <a:gd name="connsiteY0" fmla="*/ 107419 h 1664026"/>
                  <a:gd name="connsiteX1" fmla="*/ 320982 w 2805942"/>
                  <a:gd name="connsiteY1" fmla="*/ 1568229 h 1664026"/>
                  <a:gd name="connsiteX2" fmla="*/ 1135021 w 2805942"/>
                  <a:gd name="connsiteY2" fmla="*/ 1512473 h 1664026"/>
                  <a:gd name="connsiteX3" fmla="*/ 1480709 w 2805942"/>
                  <a:gd name="connsiteY3" fmla="*/ 1255995 h 1664026"/>
                  <a:gd name="connsiteX4" fmla="*/ 2049422 w 2805942"/>
                  <a:gd name="connsiteY4" fmla="*/ 664980 h 1664026"/>
                  <a:gd name="connsiteX5" fmla="*/ 2116329 w 2805942"/>
                  <a:gd name="connsiteY5" fmla="*/ 620375 h 1664026"/>
                  <a:gd name="connsiteX6" fmla="*/ 2172085 w 2805942"/>
                  <a:gd name="connsiteY6" fmla="*/ 575770 h 1664026"/>
                  <a:gd name="connsiteX7" fmla="*/ 2205539 w 2805942"/>
                  <a:gd name="connsiteY7" fmla="*/ 564619 h 1664026"/>
                  <a:gd name="connsiteX8" fmla="*/ 2261295 w 2805942"/>
                  <a:gd name="connsiteY8" fmla="*/ 542317 h 1664026"/>
                  <a:gd name="connsiteX9" fmla="*/ 2383958 w 2805942"/>
                  <a:gd name="connsiteY9" fmla="*/ 520014 h 1664026"/>
                  <a:gd name="connsiteX10" fmla="*/ 2763100 w 2805942"/>
                  <a:gd name="connsiteY10" fmla="*/ 408502 h 1664026"/>
                  <a:gd name="connsiteX11" fmla="*/ 2506621 w 2805942"/>
                  <a:gd name="connsiteY11" fmla="*/ 18209 h 1664026"/>
                  <a:gd name="connsiteX12" fmla="*/ 187168 w 2805942"/>
                  <a:gd name="connsiteY12" fmla="*/ 107419 h 1664026"/>
                  <a:gd name="connsiteX0" fmla="*/ 187168 w 2805942"/>
                  <a:gd name="connsiteY0" fmla="*/ 107419 h 1664026"/>
                  <a:gd name="connsiteX1" fmla="*/ 320982 w 2805942"/>
                  <a:gd name="connsiteY1" fmla="*/ 1568229 h 1664026"/>
                  <a:gd name="connsiteX2" fmla="*/ 1135021 w 2805942"/>
                  <a:gd name="connsiteY2" fmla="*/ 1512473 h 1664026"/>
                  <a:gd name="connsiteX3" fmla="*/ 1670280 w 2805942"/>
                  <a:gd name="connsiteY3" fmla="*/ 809947 h 1664026"/>
                  <a:gd name="connsiteX4" fmla="*/ 2049422 w 2805942"/>
                  <a:gd name="connsiteY4" fmla="*/ 664980 h 1664026"/>
                  <a:gd name="connsiteX5" fmla="*/ 2116329 w 2805942"/>
                  <a:gd name="connsiteY5" fmla="*/ 620375 h 1664026"/>
                  <a:gd name="connsiteX6" fmla="*/ 2172085 w 2805942"/>
                  <a:gd name="connsiteY6" fmla="*/ 575770 h 1664026"/>
                  <a:gd name="connsiteX7" fmla="*/ 2205539 w 2805942"/>
                  <a:gd name="connsiteY7" fmla="*/ 564619 h 1664026"/>
                  <a:gd name="connsiteX8" fmla="*/ 2261295 w 2805942"/>
                  <a:gd name="connsiteY8" fmla="*/ 542317 h 1664026"/>
                  <a:gd name="connsiteX9" fmla="*/ 2383958 w 2805942"/>
                  <a:gd name="connsiteY9" fmla="*/ 520014 h 1664026"/>
                  <a:gd name="connsiteX10" fmla="*/ 2763100 w 2805942"/>
                  <a:gd name="connsiteY10" fmla="*/ 408502 h 1664026"/>
                  <a:gd name="connsiteX11" fmla="*/ 2506621 w 2805942"/>
                  <a:gd name="connsiteY11" fmla="*/ 18209 h 1664026"/>
                  <a:gd name="connsiteX12" fmla="*/ 187168 w 2805942"/>
                  <a:gd name="connsiteY12" fmla="*/ 107419 h 1664026"/>
                  <a:gd name="connsiteX0" fmla="*/ 187168 w 2805942"/>
                  <a:gd name="connsiteY0" fmla="*/ 107419 h 1664026"/>
                  <a:gd name="connsiteX1" fmla="*/ 320982 w 2805942"/>
                  <a:gd name="connsiteY1" fmla="*/ 1568229 h 1664026"/>
                  <a:gd name="connsiteX2" fmla="*/ 1135021 w 2805942"/>
                  <a:gd name="connsiteY2" fmla="*/ 1512473 h 1664026"/>
                  <a:gd name="connsiteX3" fmla="*/ 1670280 w 2805942"/>
                  <a:gd name="connsiteY3" fmla="*/ 809947 h 1664026"/>
                  <a:gd name="connsiteX4" fmla="*/ 2049422 w 2805942"/>
                  <a:gd name="connsiteY4" fmla="*/ 664980 h 1664026"/>
                  <a:gd name="connsiteX5" fmla="*/ 2116329 w 2805942"/>
                  <a:gd name="connsiteY5" fmla="*/ 620375 h 1664026"/>
                  <a:gd name="connsiteX6" fmla="*/ 2205539 w 2805942"/>
                  <a:gd name="connsiteY6" fmla="*/ 564619 h 1664026"/>
                  <a:gd name="connsiteX7" fmla="*/ 2261295 w 2805942"/>
                  <a:gd name="connsiteY7" fmla="*/ 542317 h 1664026"/>
                  <a:gd name="connsiteX8" fmla="*/ 2383958 w 2805942"/>
                  <a:gd name="connsiteY8" fmla="*/ 520014 h 1664026"/>
                  <a:gd name="connsiteX9" fmla="*/ 2763100 w 2805942"/>
                  <a:gd name="connsiteY9" fmla="*/ 408502 h 1664026"/>
                  <a:gd name="connsiteX10" fmla="*/ 2506621 w 2805942"/>
                  <a:gd name="connsiteY10" fmla="*/ 18209 h 1664026"/>
                  <a:gd name="connsiteX11" fmla="*/ 187168 w 2805942"/>
                  <a:gd name="connsiteY11" fmla="*/ 107419 h 1664026"/>
                  <a:gd name="connsiteX0" fmla="*/ 187168 w 2805942"/>
                  <a:gd name="connsiteY0" fmla="*/ 107419 h 1664026"/>
                  <a:gd name="connsiteX1" fmla="*/ 320982 w 2805942"/>
                  <a:gd name="connsiteY1" fmla="*/ 1568229 h 1664026"/>
                  <a:gd name="connsiteX2" fmla="*/ 1135021 w 2805942"/>
                  <a:gd name="connsiteY2" fmla="*/ 1512473 h 1664026"/>
                  <a:gd name="connsiteX3" fmla="*/ 1670280 w 2805942"/>
                  <a:gd name="connsiteY3" fmla="*/ 809947 h 1664026"/>
                  <a:gd name="connsiteX4" fmla="*/ 2116329 w 2805942"/>
                  <a:gd name="connsiteY4" fmla="*/ 620375 h 1664026"/>
                  <a:gd name="connsiteX5" fmla="*/ 2205539 w 2805942"/>
                  <a:gd name="connsiteY5" fmla="*/ 564619 h 1664026"/>
                  <a:gd name="connsiteX6" fmla="*/ 2261295 w 2805942"/>
                  <a:gd name="connsiteY6" fmla="*/ 542317 h 1664026"/>
                  <a:gd name="connsiteX7" fmla="*/ 2383958 w 2805942"/>
                  <a:gd name="connsiteY7" fmla="*/ 520014 h 1664026"/>
                  <a:gd name="connsiteX8" fmla="*/ 2763100 w 2805942"/>
                  <a:gd name="connsiteY8" fmla="*/ 408502 h 1664026"/>
                  <a:gd name="connsiteX9" fmla="*/ 2506621 w 2805942"/>
                  <a:gd name="connsiteY9" fmla="*/ 18209 h 1664026"/>
                  <a:gd name="connsiteX10" fmla="*/ 187168 w 2805942"/>
                  <a:gd name="connsiteY10" fmla="*/ 107419 h 1664026"/>
                  <a:gd name="connsiteX0" fmla="*/ 187168 w 2805942"/>
                  <a:gd name="connsiteY0" fmla="*/ 107419 h 1664026"/>
                  <a:gd name="connsiteX1" fmla="*/ 320982 w 2805942"/>
                  <a:gd name="connsiteY1" fmla="*/ 1568229 h 1664026"/>
                  <a:gd name="connsiteX2" fmla="*/ 1135021 w 2805942"/>
                  <a:gd name="connsiteY2" fmla="*/ 1512473 h 1664026"/>
                  <a:gd name="connsiteX3" fmla="*/ 1670280 w 2805942"/>
                  <a:gd name="connsiteY3" fmla="*/ 809947 h 1664026"/>
                  <a:gd name="connsiteX4" fmla="*/ 2205539 w 2805942"/>
                  <a:gd name="connsiteY4" fmla="*/ 564619 h 1664026"/>
                  <a:gd name="connsiteX5" fmla="*/ 2261295 w 2805942"/>
                  <a:gd name="connsiteY5" fmla="*/ 542317 h 1664026"/>
                  <a:gd name="connsiteX6" fmla="*/ 2383958 w 2805942"/>
                  <a:gd name="connsiteY6" fmla="*/ 520014 h 1664026"/>
                  <a:gd name="connsiteX7" fmla="*/ 2763100 w 2805942"/>
                  <a:gd name="connsiteY7" fmla="*/ 408502 h 1664026"/>
                  <a:gd name="connsiteX8" fmla="*/ 2506621 w 2805942"/>
                  <a:gd name="connsiteY8" fmla="*/ 18209 h 1664026"/>
                  <a:gd name="connsiteX9" fmla="*/ 187168 w 2805942"/>
                  <a:gd name="connsiteY9" fmla="*/ 107419 h 1664026"/>
                  <a:gd name="connsiteX0" fmla="*/ 187168 w 2805942"/>
                  <a:gd name="connsiteY0" fmla="*/ 107419 h 1664026"/>
                  <a:gd name="connsiteX1" fmla="*/ 320982 w 2805942"/>
                  <a:gd name="connsiteY1" fmla="*/ 1568229 h 1664026"/>
                  <a:gd name="connsiteX2" fmla="*/ 1135021 w 2805942"/>
                  <a:gd name="connsiteY2" fmla="*/ 1512473 h 1664026"/>
                  <a:gd name="connsiteX3" fmla="*/ 1670280 w 2805942"/>
                  <a:gd name="connsiteY3" fmla="*/ 809947 h 1664026"/>
                  <a:gd name="connsiteX4" fmla="*/ 2261295 w 2805942"/>
                  <a:gd name="connsiteY4" fmla="*/ 542317 h 1664026"/>
                  <a:gd name="connsiteX5" fmla="*/ 2383958 w 2805942"/>
                  <a:gd name="connsiteY5" fmla="*/ 520014 h 1664026"/>
                  <a:gd name="connsiteX6" fmla="*/ 2763100 w 2805942"/>
                  <a:gd name="connsiteY6" fmla="*/ 408502 h 1664026"/>
                  <a:gd name="connsiteX7" fmla="*/ 2506621 w 2805942"/>
                  <a:gd name="connsiteY7" fmla="*/ 18209 h 1664026"/>
                  <a:gd name="connsiteX8" fmla="*/ 187168 w 2805942"/>
                  <a:gd name="connsiteY8" fmla="*/ 107419 h 1664026"/>
                  <a:gd name="connsiteX0" fmla="*/ 187168 w 2805942"/>
                  <a:gd name="connsiteY0" fmla="*/ 107419 h 1664026"/>
                  <a:gd name="connsiteX1" fmla="*/ 320982 w 2805942"/>
                  <a:gd name="connsiteY1" fmla="*/ 1568229 h 1664026"/>
                  <a:gd name="connsiteX2" fmla="*/ 1135021 w 2805942"/>
                  <a:gd name="connsiteY2" fmla="*/ 1512473 h 1664026"/>
                  <a:gd name="connsiteX3" fmla="*/ 1670280 w 2805942"/>
                  <a:gd name="connsiteY3" fmla="*/ 809947 h 1664026"/>
                  <a:gd name="connsiteX4" fmla="*/ 2383958 w 2805942"/>
                  <a:gd name="connsiteY4" fmla="*/ 520014 h 1664026"/>
                  <a:gd name="connsiteX5" fmla="*/ 2763100 w 2805942"/>
                  <a:gd name="connsiteY5" fmla="*/ 408502 h 1664026"/>
                  <a:gd name="connsiteX6" fmla="*/ 2506621 w 2805942"/>
                  <a:gd name="connsiteY6" fmla="*/ 18209 h 1664026"/>
                  <a:gd name="connsiteX7" fmla="*/ 187168 w 2805942"/>
                  <a:gd name="connsiteY7" fmla="*/ 107419 h 1664026"/>
                  <a:gd name="connsiteX0" fmla="*/ 230937 w 2849711"/>
                  <a:gd name="connsiteY0" fmla="*/ 107419 h 1598992"/>
                  <a:gd name="connsiteX1" fmla="*/ 219785 w 2849711"/>
                  <a:gd name="connsiteY1" fmla="*/ 1479020 h 1598992"/>
                  <a:gd name="connsiteX2" fmla="*/ 1178790 w 2849711"/>
                  <a:gd name="connsiteY2" fmla="*/ 1512473 h 1598992"/>
                  <a:gd name="connsiteX3" fmla="*/ 1714049 w 2849711"/>
                  <a:gd name="connsiteY3" fmla="*/ 809947 h 1598992"/>
                  <a:gd name="connsiteX4" fmla="*/ 2427727 w 2849711"/>
                  <a:gd name="connsiteY4" fmla="*/ 520014 h 1598992"/>
                  <a:gd name="connsiteX5" fmla="*/ 2806869 w 2849711"/>
                  <a:gd name="connsiteY5" fmla="*/ 408502 h 1598992"/>
                  <a:gd name="connsiteX6" fmla="*/ 2550390 w 2849711"/>
                  <a:gd name="connsiteY6" fmla="*/ 18209 h 1598992"/>
                  <a:gd name="connsiteX7" fmla="*/ 230937 w 2849711"/>
                  <a:gd name="connsiteY7" fmla="*/ 107419 h 1598992"/>
                  <a:gd name="connsiteX0" fmla="*/ 78327 w 4146347"/>
                  <a:gd name="connsiteY0" fmla="*/ 96562 h 1603679"/>
                  <a:gd name="connsiteX1" fmla="*/ 1431576 w 4146347"/>
                  <a:gd name="connsiteY1" fmla="*/ 1482655 h 1603679"/>
                  <a:gd name="connsiteX2" fmla="*/ 2390581 w 4146347"/>
                  <a:gd name="connsiteY2" fmla="*/ 1516108 h 1603679"/>
                  <a:gd name="connsiteX3" fmla="*/ 2925840 w 4146347"/>
                  <a:gd name="connsiteY3" fmla="*/ 813582 h 1603679"/>
                  <a:gd name="connsiteX4" fmla="*/ 3639518 w 4146347"/>
                  <a:gd name="connsiteY4" fmla="*/ 523649 h 1603679"/>
                  <a:gd name="connsiteX5" fmla="*/ 4018660 w 4146347"/>
                  <a:gd name="connsiteY5" fmla="*/ 412137 h 1603679"/>
                  <a:gd name="connsiteX6" fmla="*/ 3762181 w 4146347"/>
                  <a:gd name="connsiteY6" fmla="*/ 21844 h 1603679"/>
                  <a:gd name="connsiteX7" fmla="*/ 78327 w 4146347"/>
                  <a:gd name="connsiteY7" fmla="*/ 96562 h 1603679"/>
                  <a:gd name="connsiteX0" fmla="*/ 302230 w 4370250"/>
                  <a:gd name="connsiteY0" fmla="*/ 236550 h 2897967"/>
                  <a:gd name="connsiteX1" fmla="*/ 479835 w 4370250"/>
                  <a:gd name="connsiteY1" fmla="*/ 2871518 h 2897967"/>
                  <a:gd name="connsiteX2" fmla="*/ 2614484 w 4370250"/>
                  <a:gd name="connsiteY2" fmla="*/ 1656096 h 2897967"/>
                  <a:gd name="connsiteX3" fmla="*/ 3149743 w 4370250"/>
                  <a:gd name="connsiteY3" fmla="*/ 953570 h 2897967"/>
                  <a:gd name="connsiteX4" fmla="*/ 3863421 w 4370250"/>
                  <a:gd name="connsiteY4" fmla="*/ 663637 h 2897967"/>
                  <a:gd name="connsiteX5" fmla="*/ 4242563 w 4370250"/>
                  <a:gd name="connsiteY5" fmla="*/ 552125 h 2897967"/>
                  <a:gd name="connsiteX6" fmla="*/ 3986084 w 4370250"/>
                  <a:gd name="connsiteY6" fmla="*/ 161832 h 2897967"/>
                  <a:gd name="connsiteX7" fmla="*/ 302230 w 4370250"/>
                  <a:gd name="connsiteY7" fmla="*/ 236550 h 2897967"/>
                  <a:gd name="connsiteX0" fmla="*/ 277030 w 4345050"/>
                  <a:gd name="connsiteY0" fmla="*/ 236550 h 2959403"/>
                  <a:gd name="connsiteX1" fmla="*/ 454635 w 4345050"/>
                  <a:gd name="connsiteY1" fmla="*/ 2871518 h 2959403"/>
                  <a:gd name="connsiteX2" fmla="*/ 1979788 w 4345050"/>
                  <a:gd name="connsiteY2" fmla="*/ 2367857 h 2959403"/>
                  <a:gd name="connsiteX3" fmla="*/ 3124543 w 4345050"/>
                  <a:gd name="connsiteY3" fmla="*/ 953570 h 2959403"/>
                  <a:gd name="connsiteX4" fmla="*/ 3838221 w 4345050"/>
                  <a:gd name="connsiteY4" fmla="*/ 663637 h 2959403"/>
                  <a:gd name="connsiteX5" fmla="*/ 4217363 w 4345050"/>
                  <a:gd name="connsiteY5" fmla="*/ 552125 h 2959403"/>
                  <a:gd name="connsiteX6" fmla="*/ 3960884 w 4345050"/>
                  <a:gd name="connsiteY6" fmla="*/ 161832 h 2959403"/>
                  <a:gd name="connsiteX7" fmla="*/ 277030 w 4345050"/>
                  <a:gd name="connsiteY7" fmla="*/ 236550 h 2959403"/>
                  <a:gd name="connsiteX0" fmla="*/ 326629 w 4394649"/>
                  <a:gd name="connsiteY0" fmla="*/ 236550 h 2877625"/>
                  <a:gd name="connsiteX1" fmla="*/ 504234 w 4394649"/>
                  <a:gd name="connsiteY1" fmla="*/ 2871518 h 2877625"/>
                  <a:gd name="connsiteX2" fmla="*/ 3174142 w 4394649"/>
                  <a:gd name="connsiteY2" fmla="*/ 953570 h 2877625"/>
                  <a:gd name="connsiteX3" fmla="*/ 3887820 w 4394649"/>
                  <a:gd name="connsiteY3" fmla="*/ 663637 h 2877625"/>
                  <a:gd name="connsiteX4" fmla="*/ 4266962 w 4394649"/>
                  <a:gd name="connsiteY4" fmla="*/ 552125 h 2877625"/>
                  <a:gd name="connsiteX5" fmla="*/ 4010483 w 4394649"/>
                  <a:gd name="connsiteY5" fmla="*/ 161832 h 2877625"/>
                  <a:gd name="connsiteX6" fmla="*/ 326629 w 4394649"/>
                  <a:gd name="connsiteY6" fmla="*/ 236550 h 2877625"/>
                  <a:gd name="connsiteX0" fmla="*/ 380039 w 4448059"/>
                  <a:gd name="connsiteY0" fmla="*/ 236550 h 2964348"/>
                  <a:gd name="connsiteX1" fmla="*/ 557644 w 4448059"/>
                  <a:gd name="connsiteY1" fmla="*/ 2871518 h 2964348"/>
                  <a:gd name="connsiteX2" fmla="*/ 3227552 w 4448059"/>
                  <a:gd name="connsiteY2" fmla="*/ 953570 h 2964348"/>
                  <a:gd name="connsiteX3" fmla="*/ 3941230 w 4448059"/>
                  <a:gd name="connsiteY3" fmla="*/ 663637 h 2964348"/>
                  <a:gd name="connsiteX4" fmla="*/ 4320372 w 4448059"/>
                  <a:gd name="connsiteY4" fmla="*/ 552125 h 2964348"/>
                  <a:gd name="connsiteX5" fmla="*/ 4063893 w 4448059"/>
                  <a:gd name="connsiteY5" fmla="*/ 161832 h 2964348"/>
                  <a:gd name="connsiteX6" fmla="*/ 380039 w 4448059"/>
                  <a:gd name="connsiteY6" fmla="*/ 236550 h 2964348"/>
                  <a:gd name="connsiteX0" fmla="*/ 380039 w 4448059"/>
                  <a:gd name="connsiteY0" fmla="*/ 236550 h 2959095"/>
                  <a:gd name="connsiteX1" fmla="*/ 557644 w 4448059"/>
                  <a:gd name="connsiteY1" fmla="*/ 2871518 h 2959095"/>
                  <a:gd name="connsiteX2" fmla="*/ 3227552 w 4448059"/>
                  <a:gd name="connsiteY2" fmla="*/ 953570 h 2959095"/>
                  <a:gd name="connsiteX3" fmla="*/ 3395695 w 4448059"/>
                  <a:gd name="connsiteY3" fmla="*/ 1605605 h 2959095"/>
                  <a:gd name="connsiteX4" fmla="*/ 3941230 w 4448059"/>
                  <a:gd name="connsiteY4" fmla="*/ 663637 h 2959095"/>
                  <a:gd name="connsiteX5" fmla="*/ 4320372 w 4448059"/>
                  <a:gd name="connsiteY5" fmla="*/ 552125 h 2959095"/>
                  <a:gd name="connsiteX6" fmla="*/ 4063893 w 4448059"/>
                  <a:gd name="connsiteY6" fmla="*/ 161832 h 2959095"/>
                  <a:gd name="connsiteX7" fmla="*/ 380039 w 4448059"/>
                  <a:gd name="connsiteY7" fmla="*/ 236550 h 2959095"/>
                  <a:gd name="connsiteX0" fmla="*/ 380039 w 4448059"/>
                  <a:gd name="connsiteY0" fmla="*/ 236550 h 2964348"/>
                  <a:gd name="connsiteX1" fmla="*/ 557644 w 4448059"/>
                  <a:gd name="connsiteY1" fmla="*/ 2871518 h 2964348"/>
                  <a:gd name="connsiteX2" fmla="*/ 3227552 w 4448059"/>
                  <a:gd name="connsiteY2" fmla="*/ 953570 h 2964348"/>
                  <a:gd name="connsiteX3" fmla="*/ 3941230 w 4448059"/>
                  <a:gd name="connsiteY3" fmla="*/ 663637 h 2964348"/>
                  <a:gd name="connsiteX4" fmla="*/ 4320372 w 4448059"/>
                  <a:gd name="connsiteY4" fmla="*/ 552125 h 2964348"/>
                  <a:gd name="connsiteX5" fmla="*/ 4063893 w 4448059"/>
                  <a:gd name="connsiteY5" fmla="*/ 161832 h 2964348"/>
                  <a:gd name="connsiteX6" fmla="*/ 380039 w 4448059"/>
                  <a:gd name="connsiteY6" fmla="*/ 236550 h 2964348"/>
                  <a:gd name="connsiteX0" fmla="*/ 380039 w 4448059"/>
                  <a:gd name="connsiteY0" fmla="*/ 236550 h 2957662"/>
                  <a:gd name="connsiteX1" fmla="*/ 557644 w 4448059"/>
                  <a:gd name="connsiteY1" fmla="*/ 2871518 h 2957662"/>
                  <a:gd name="connsiteX2" fmla="*/ 3227552 w 4448059"/>
                  <a:gd name="connsiteY2" fmla="*/ 953570 h 2957662"/>
                  <a:gd name="connsiteX3" fmla="*/ 2931214 w 4448059"/>
                  <a:gd name="connsiteY3" fmla="*/ 1881442 h 2957662"/>
                  <a:gd name="connsiteX4" fmla="*/ 3941230 w 4448059"/>
                  <a:gd name="connsiteY4" fmla="*/ 663637 h 2957662"/>
                  <a:gd name="connsiteX5" fmla="*/ 4320372 w 4448059"/>
                  <a:gd name="connsiteY5" fmla="*/ 552125 h 2957662"/>
                  <a:gd name="connsiteX6" fmla="*/ 4063893 w 4448059"/>
                  <a:gd name="connsiteY6" fmla="*/ 161832 h 2957662"/>
                  <a:gd name="connsiteX7" fmla="*/ 380039 w 4448059"/>
                  <a:gd name="connsiteY7" fmla="*/ 236550 h 2957662"/>
                  <a:gd name="connsiteX0" fmla="*/ 380039 w 4448059"/>
                  <a:gd name="connsiteY0" fmla="*/ 236550 h 2964348"/>
                  <a:gd name="connsiteX1" fmla="*/ 557644 w 4448059"/>
                  <a:gd name="connsiteY1" fmla="*/ 2871518 h 2964348"/>
                  <a:gd name="connsiteX2" fmla="*/ 3227552 w 4448059"/>
                  <a:gd name="connsiteY2" fmla="*/ 953570 h 2964348"/>
                  <a:gd name="connsiteX3" fmla="*/ 3941230 w 4448059"/>
                  <a:gd name="connsiteY3" fmla="*/ 663637 h 2964348"/>
                  <a:gd name="connsiteX4" fmla="*/ 4320372 w 4448059"/>
                  <a:gd name="connsiteY4" fmla="*/ 552125 h 2964348"/>
                  <a:gd name="connsiteX5" fmla="*/ 4063893 w 4448059"/>
                  <a:gd name="connsiteY5" fmla="*/ 161832 h 2964348"/>
                  <a:gd name="connsiteX6" fmla="*/ 380039 w 4448059"/>
                  <a:gd name="connsiteY6" fmla="*/ 236550 h 2964348"/>
                  <a:gd name="connsiteX0" fmla="*/ 380039 w 4490676"/>
                  <a:gd name="connsiteY0" fmla="*/ 236550 h 2965009"/>
                  <a:gd name="connsiteX1" fmla="*/ 557644 w 4490676"/>
                  <a:gd name="connsiteY1" fmla="*/ 2871518 h 2965009"/>
                  <a:gd name="connsiteX2" fmla="*/ 3227552 w 4490676"/>
                  <a:gd name="connsiteY2" fmla="*/ 953570 h 2965009"/>
                  <a:gd name="connsiteX3" fmla="*/ 4320372 w 4490676"/>
                  <a:gd name="connsiteY3" fmla="*/ 552125 h 2965009"/>
                  <a:gd name="connsiteX4" fmla="*/ 4063893 w 4490676"/>
                  <a:gd name="connsiteY4" fmla="*/ 161832 h 2965009"/>
                  <a:gd name="connsiteX5" fmla="*/ 380039 w 4490676"/>
                  <a:gd name="connsiteY5" fmla="*/ 236550 h 2965009"/>
                  <a:gd name="connsiteX0" fmla="*/ 380039 w 4542703"/>
                  <a:gd name="connsiteY0" fmla="*/ 239344 h 2967457"/>
                  <a:gd name="connsiteX1" fmla="*/ 557644 w 4542703"/>
                  <a:gd name="connsiteY1" fmla="*/ 2874312 h 2967457"/>
                  <a:gd name="connsiteX2" fmla="*/ 3227552 w 4542703"/>
                  <a:gd name="connsiteY2" fmla="*/ 956364 h 2967457"/>
                  <a:gd name="connsiteX3" fmla="*/ 4407688 w 4542703"/>
                  <a:gd name="connsiteY3" fmla="*/ 613121 h 2967457"/>
                  <a:gd name="connsiteX4" fmla="*/ 4063893 w 4542703"/>
                  <a:gd name="connsiteY4" fmla="*/ 164626 h 2967457"/>
                  <a:gd name="connsiteX5" fmla="*/ 380039 w 4542703"/>
                  <a:gd name="connsiteY5" fmla="*/ 239344 h 2967457"/>
                  <a:gd name="connsiteX0" fmla="*/ 463564 w 4259148"/>
                  <a:gd name="connsiteY0" fmla="*/ 211707 h 2956111"/>
                  <a:gd name="connsiteX1" fmla="*/ 292789 w 4259148"/>
                  <a:gd name="connsiteY1" fmla="*/ 2948242 h 2956111"/>
                  <a:gd name="connsiteX2" fmla="*/ 2962697 w 4259148"/>
                  <a:gd name="connsiteY2" fmla="*/ 1030294 h 2956111"/>
                  <a:gd name="connsiteX3" fmla="*/ 4142833 w 4259148"/>
                  <a:gd name="connsiteY3" fmla="*/ 687051 h 2956111"/>
                  <a:gd name="connsiteX4" fmla="*/ 3799038 w 4259148"/>
                  <a:gd name="connsiteY4" fmla="*/ 238556 h 2956111"/>
                  <a:gd name="connsiteX5" fmla="*/ 463564 w 4259148"/>
                  <a:gd name="connsiteY5" fmla="*/ 211707 h 2956111"/>
                  <a:gd name="connsiteX0" fmla="*/ 395544 w 4191128"/>
                  <a:gd name="connsiteY0" fmla="*/ 209613 h 2925788"/>
                  <a:gd name="connsiteX1" fmla="*/ 340905 w 4191128"/>
                  <a:gd name="connsiteY1" fmla="*/ 2917812 h 2925788"/>
                  <a:gd name="connsiteX2" fmla="*/ 2894677 w 4191128"/>
                  <a:gd name="connsiteY2" fmla="*/ 1028200 h 2925788"/>
                  <a:gd name="connsiteX3" fmla="*/ 4074813 w 4191128"/>
                  <a:gd name="connsiteY3" fmla="*/ 684957 h 2925788"/>
                  <a:gd name="connsiteX4" fmla="*/ 3731018 w 4191128"/>
                  <a:gd name="connsiteY4" fmla="*/ 236462 h 2925788"/>
                  <a:gd name="connsiteX5" fmla="*/ 395544 w 4191128"/>
                  <a:gd name="connsiteY5" fmla="*/ 209613 h 2925788"/>
                  <a:gd name="connsiteX0" fmla="*/ 395544 w 4191128"/>
                  <a:gd name="connsiteY0" fmla="*/ 209613 h 3095819"/>
                  <a:gd name="connsiteX1" fmla="*/ 340905 w 4191128"/>
                  <a:gd name="connsiteY1" fmla="*/ 2917812 h 3095819"/>
                  <a:gd name="connsiteX2" fmla="*/ 900078 w 4191128"/>
                  <a:gd name="connsiteY2" fmla="*/ 2638406 h 3095819"/>
                  <a:gd name="connsiteX3" fmla="*/ 2894677 w 4191128"/>
                  <a:gd name="connsiteY3" fmla="*/ 1028200 h 3095819"/>
                  <a:gd name="connsiteX4" fmla="*/ 4074813 w 4191128"/>
                  <a:gd name="connsiteY4" fmla="*/ 684957 h 3095819"/>
                  <a:gd name="connsiteX5" fmla="*/ 3731018 w 4191128"/>
                  <a:gd name="connsiteY5" fmla="*/ 236462 h 3095819"/>
                  <a:gd name="connsiteX6" fmla="*/ 395544 w 4191128"/>
                  <a:gd name="connsiteY6" fmla="*/ 209613 h 3095819"/>
                  <a:gd name="connsiteX0" fmla="*/ 307843 w 4103427"/>
                  <a:gd name="connsiteY0" fmla="*/ 209613 h 3087284"/>
                  <a:gd name="connsiteX1" fmla="*/ 253204 w 4103427"/>
                  <a:gd name="connsiteY1" fmla="*/ 2917812 h 3087284"/>
                  <a:gd name="connsiteX2" fmla="*/ 1233360 w 4103427"/>
                  <a:gd name="connsiteY2" fmla="*/ 2609997 h 3087284"/>
                  <a:gd name="connsiteX3" fmla="*/ 2806976 w 4103427"/>
                  <a:gd name="connsiteY3" fmla="*/ 1028200 h 3087284"/>
                  <a:gd name="connsiteX4" fmla="*/ 3987112 w 4103427"/>
                  <a:gd name="connsiteY4" fmla="*/ 684957 h 3087284"/>
                  <a:gd name="connsiteX5" fmla="*/ 3643317 w 4103427"/>
                  <a:gd name="connsiteY5" fmla="*/ 236462 h 3087284"/>
                  <a:gd name="connsiteX6" fmla="*/ 307843 w 4103427"/>
                  <a:gd name="connsiteY6" fmla="*/ 209613 h 3087284"/>
                  <a:gd name="connsiteX0" fmla="*/ 386860 w 4182444"/>
                  <a:gd name="connsiteY0" fmla="*/ 187125 h 2858562"/>
                  <a:gd name="connsiteX1" fmla="*/ 172569 w 4182444"/>
                  <a:gd name="connsiteY1" fmla="*/ 2591145 h 2858562"/>
                  <a:gd name="connsiteX2" fmla="*/ 1312377 w 4182444"/>
                  <a:gd name="connsiteY2" fmla="*/ 2587509 h 2858562"/>
                  <a:gd name="connsiteX3" fmla="*/ 2885993 w 4182444"/>
                  <a:gd name="connsiteY3" fmla="*/ 1005712 h 2858562"/>
                  <a:gd name="connsiteX4" fmla="*/ 4066129 w 4182444"/>
                  <a:gd name="connsiteY4" fmla="*/ 662469 h 2858562"/>
                  <a:gd name="connsiteX5" fmla="*/ 3722334 w 4182444"/>
                  <a:gd name="connsiteY5" fmla="*/ 213974 h 2858562"/>
                  <a:gd name="connsiteX6" fmla="*/ 386860 w 4182444"/>
                  <a:gd name="connsiteY6" fmla="*/ 187125 h 2858562"/>
                  <a:gd name="connsiteX0" fmla="*/ 341724 w 4259487"/>
                  <a:gd name="connsiteY0" fmla="*/ 202430 h 2811912"/>
                  <a:gd name="connsiteX1" fmla="*/ 243533 w 4259487"/>
                  <a:gd name="connsiteY1" fmla="*/ 2548335 h 2811912"/>
                  <a:gd name="connsiteX2" fmla="*/ 1383341 w 4259487"/>
                  <a:gd name="connsiteY2" fmla="*/ 2544699 h 2811912"/>
                  <a:gd name="connsiteX3" fmla="*/ 2956957 w 4259487"/>
                  <a:gd name="connsiteY3" fmla="*/ 962902 h 2811912"/>
                  <a:gd name="connsiteX4" fmla="*/ 4137093 w 4259487"/>
                  <a:gd name="connsiteY4" fmla="*/ 619659 h 2811912"/>
                  <a:gd name="connsiteX5" fmla="*/ 3793298 w 4259487"/>
                  <a:gd name="connsiteY5" fmla="*/ 171164 h 2811912"/>
                  <a:gd name="connsiteX6" fmla="*/ 341724 w 4259487"/>
                  <a:gd name="connsiteY6" fmla="*/ 202430 h 2811912"/>
                  <a:gd name="connsiteX0" fmla="*/ 341724 w 4259487"/>
                  <a:gd name="connsiteY0" fmla="*/ 202430 h 2811912"/>
                  <a:gd name="connsiteX1" fmla="*/ 243533 w 4259487"/>
                  <a:gd name="connsiteY1" fmla="*/ 2548335 h 2811912"/>
                  <a:gd name="connsiteX2" fmla="*/ 1383341 w 4259487"/>
                  <a:gd name="connsiteY2" fmla="*/ 2544699 h 2811912"/>
                  <a:gd name="connsiteX3" fmla="*/ 3116777 w 4259487"/>
                  <a:gd name="connsiteY3" fmla="*/ 1224451 h 2811912"/>
                  <a:gd name="connsiteX4" fmla="*/ 4137093 w 4259487"/>
                  <a:gd name="connsiteY4" fmla="*/ 619659 h 2811912"/>
                  <a:gd name="connsiteX5" fmla="*/ 3793298 w 4259487"/>
                  <a:gd name="connsiteY5" fmla="*/ 171164 h 2811912"/>
                  <a:gd name="connsiteX6" fmla="*/ 341724 w 4259487"/>
                  <a:gd name="connsiteY6" fmla="*/ 202430 h 2811912"/>
                  <a:gd name="connsiteX0" fmla="*/ 341724 w 4573247"/>
                  <a:gd name="connsiteY0" fmla="*/ 207808 h 2817290"/>
                  <a:gd name="connsiteX1" fmla="*/ 243533 w 4573247"/>
                  <a:gd name="connsiteY1" fmla="*/ 2553713 h 2817290"/>
                  <a:gd name="connsiteX2" fmla="*/ 1383341 w 4573247"/>
                  <a:gd name="connsiteY2" fmla="*/ 2550077 h 2817290"/>
                  <a:gd name="connsiteX3" fmla="*/ 3116777 w 4573247"/>
                  <a:gd name="connsiteY3" fmla="*/ 1229829 h 2817290"/>
                  <a:gd name="connsiteX4" fmla="*/ 4529214 w 4573247"/>
                  <a:gd name="connsiteY4" fmla="*/ 741326 h 2817290"/>
                  <a:gd name="connsiteX5" fmla="*/ 3793298 w 4573247"/>
                  <a:gd name="connsiteY5" fmla="*/ 176542 h 2817290"/>
                  <a:gd name="connsiteX6" fmla="*/ 341724 w 4573247"/>
                  <a:gd name="connsiteY6" fmla="*/ 207808 h 2817290"/>
                  <a:gd name="connsiteX0" fmla="*/ 453111 w 4684634"/>
                  <a:gd name="connsiteY0" fmla="*/ 226806 h 3009539"/>
                  <a:gd name="connsiteX1" fmla="*/ 151722 w 4684634"/>
                  <a:gd name="connsiteY1" fmla="*/ 2834637 h 3009539"/>
                  <a:gd name="connsiteX2" fmla="*/ 1494728 w 4684634"/>
                  <a:gd name="connsiteY2" fmla="*/ 2569075 h 3009539"/>
                  <a:gd name="connsiteX3" fmla="*/ 3228164 w 4684634"/>
                  <a:gd name="connsiteY3" fmla="*/ 1248827 h 3009539"/>
                  <a:gd name="connsiteX4" fmla="*/ 4640601 w 4684634"/>
                  <a:gd name="connsiteY4" fmla="*/ 760324 h 3009539"/>
                  <a:gd name="connsiteX5" fmla="*/ 3904685 w 4684634"/>
                  <a:gd name="connsiteY5" fmla="*/ 195540 h 3009539"/>
                  <a:gd name="connsiteX6" fmla="*/ 453111 w 4684634"/>
                  <a:gd name="connsiteY6" fmla="*/ 226806 h 3009539"/>
                  <a:gd name="connsiteX0" fmla="*/ 473029 w 4704552"/>
                  <a:gd name="connsiteY0" fmla="*/ 226806 h 3123079"/>
                  <a:gd name="connsiteX1" fmla="*/ 171640 w 4704552"/>
                  <a:gd name="connsiteY1" fmla="*/ 2834637 h 3123079"/>
                  <a:gd name="connsiteX2" fmla="*/ 1805025 w 4704552"/>
                  <a:gd name="connsiteY2" fmla="*/ 2845522 h 3123079"/>
                  <a:gd name="connsiteX3" fmla="*/ 3248082 w 4704552"/>
                  <a:gd name="connsiteY3" fmla="*/ 1248827 h 3123079"/>
                  <a:gd name="connsiteX4" fmla="*/ 4660519 w 4704552"/>
                  <a:gd name="connsiteY4" fmla="*/ 760324 h 3123079"/>
                  <a:gd name="connsiteX5" fmla="*/ 3924603 w 4704552"/>
                  <a:gd name="connsiteY5" fmla="*/ 195540 h 3123079"/>
                  <a:gd name="connsiteX6" fmla="*/ 473029 w 4704552"/>
                  <a:gd name="connsiteY6" fmla="*/ 226806 h 3123079"/>
                  <a:gd name="connsiteX0" fmla="*/ 178202 w 4409725"/>
                  <a:gd name="connsiteY0" fmla="*/ 211646 h 3014764"/>
                  <a:gd name="connsiteX1" fmla="*/ 600759 w 4409725"/>
                  <a:gd name="connsiteY1" fmla="*/ 2610551 h 3014764"/>
                  <a:gd name="connsiteX2" fmla="*/ 1510198 w 4409725"/>
                  <a:gd name="connsiteY2" fmla="*/ 2830362 h 3014764"/>
                  <a:gd name="connsiteX3" fmla="*/ 2953255 w 4409725"/>
                  <a:gd name="connsiteY3" fmla="*/ 1233667 h 3014764"/>
                  <a:gd name="connsiteX4" fmla="*/ 4365692 w 4409725"/>
                  <a:gd name="connsiteY4" fmla="*/ 745164 h 3014764"/>
                  <a:gd name="connsiteX5" fmla="*/ 3629776 w 4409725"/>
                  <a:gd name="connsiteY5" fmla="*/ 180380 h 3014764"/>
                  <a:gd name="connsiteX6" fmla="*/ 178202 w 4409725"/>
                  <a:gd name="connsiteY6" fmla="*/ 211646 h 3014764"/>
                  <a:gd name="connsiteX0" fmla="*/ 328019 w 3941179"/>
                  <a:gd name="connsiteY0" fmla="*/ 206190 h 3029212"/>
                  <a:gd name="connsiteX1" fmla="*/ 140935 w 3941179"/>
                  <a:gd name="connsiteY1" fmla="*/ 2624099 h 3029212"/>
                  <a:gd name="connsiteX2" fmla="*/ 1050374 w 3941179"/>
                  <a:gd name="connsiteY2" fmla="*/ 2843910 h 3029212"/>
                  <a:gd name="connsiteX3" fmla="*/ 2493431 w 3941179"/>
                  <a:gd name="connsiteY3" fmla="*/ 1247215 h 3029212"/>
                  <a:gd name="connsiteX4" fmla="*/ 3905868 w 3941179"/>
                  <a:gd name="connsiteY4" fmla="*/ 758712 h 3029212"/>
                  <a:gd name="connsiteX5" fmla="*/ 3169952 w 3941179"/>
                  <a:gd name="connsiteY5" fmla="*/ 193928 h 3029212"/>
                  <a:gd name="connsiteX6" fmla="*/ 328019 w 3941179"/>
                  <a:gd name="connsiteY6" fmla="*/ 206190 h 3029212"/>
                  <a:gd name="connsiteX0" fmla="*/ 363422 w 3976582"/>
                  <a:gd name="connsiteY0" fmla="*/ 206190 h 2890100"/>
                  <a:gd name="connsiteX1" fmla="*/ 176338 w 3976582"/>
                  <a:gd name="connsiteY1" fmla="*/ 2624099 h 2890100"/>
                  <a:gd name="connsiteX2" fmla="*/ 1638310 w 3976582"/>
                  <a:gd name="connsiteY2" fmla="*/ 2615931 h 2890100"/>
                  <a:gd name="connsiteX3" fmla="*/ 2528834 w 3976582"/>
                  <a:gd name="connsiteY3" fmla="*/ 1247215 h 2890100"/>
                  <a:gd name="connsiteX4" fmla="*/ 3941271 w 3976582"/>
                  <a:gd name="connsiteY4" fmla="*/ 758712 h 2890100"/>
                  <a:gd name="connsiteX5" fmla="*/ 3205355 w 3976582"/>
                  <a:gd name="connsiteY5" fmla="*/ 193928 h 2890100"/>
                  <a:gd name="connsiteX6" fmla="*/ 363422 w 3976582"/>
                  <a:gd name="connsiteY6" fmla="*/ 206190 h 2890100"/>
                  <a:gd name="connsiteX0" fmla="*/ 384035 w 4055987"/>
                  <a:gd name="connsiteY0" fmla="*/ 217904 h 2901814"/>
                  <a:gd name="connsiteX1" fmla="*/ 196951 w 4055987"/>
                  <a:gd name="connsiteY1" fmla="*/ 2635813 h 2901814"/>
                  <a:gd name="connsiteX2" fmla="*/ 1658923 w 4055987"/>
                  <a:gd name="connsiteY2" fmla="*/ 2627645 h 2901814"/>
                  <a:gd name="connsiteX3" fmla="*/ 2549447 w 4055987"/>
                  <a:gd name="connsiteY3" fmla="*/ 1258929 h 2901814"/>
                  <a:gd name="connsiteX4" fmla="*/ 3961884 w 4055987"/>
                  <a:gd name="connsiteY4" fmla="*/ 770426 h 2901814"/>
                  <a:gd name="connsiteX5" fmla="*/ 3568773 w 4055987"/>
                  <a:gd name="connsiteY5" fmla="*/ 177116 h 2901814"/>
                  <a:gd name="connsiteX6" fmla="*/ 384035 w 4055987"/>
                  <a:gd name="connsiteY6" fmla="*/ 217904 h 2901814"/>
                  <a:gd name="connsiteX0" fmla="*/ 384035 w 3788639"/>
                  <a:gd name="connsiteY0" fmla="*/ 227195 h 2911105"/>
                  <a:gd name="connsiteX1" fmla="*/ 196951 w 3788639"/>
                  <a:gd name="connsiteY1" fmla="*/ 2645104 h 2911105"/>
                  <a:gd name="connsiteX2" fmla="*/ 1658923 w 3788639"/>
                  <a:gd name="connsiteY2" fmla="*/ 2636936 h 2911105"/>
                  <a:gd name="connsiteX3" fmla="*/ 2549447 w 3788639"/>
                  <a:gd name="connsiteY3" fmla="*/ 1268220 h 2911105"/>
                  <a:gd name="connsiteX4" fmla="*/ 3426604 w 3788639"/>
                  <a:gd name="connsiteY4" fmla="*/ 968738 h 2911105"/>
                  <a:gd name="connsiteX5" fmla="*/ 3568773 w 3788639"/>
                  <a:gd name="connsiteY5" fmla="*/ 186407 h 2911105"/>
                  <a:gd name="connsiteX6" fmla="*/ 384035 w 3788639"/>
                  <a:gd name="connsiteY6" fmla="*/ 227195 h 2911105"/>
                  <a:gd name="connsiteX0" fmla="*/ 355907 w 3488981"/>
                  <a:gd name="connsiteY0" fmla="*/ 227196 h 2911106"/>
                  <a:gd name="connsiteX1" fmla="*/ 168823 w 3488981"/>
                  <a:gd name="connsiteY1" fmla="*/ 2645105 h 2911106"/>
                  <a:gd name="connsiteX2" fmla="*/ 1630795 w 3488981"/>
                  <a:gd name="connsiteY2" fmla="*/ 2636937 h 2911106"/>
                  <a:gd name="connsiteX3" fmla="*/ 2521319 w 3488981"/>
                  <a:gd name="connsiteY3" fmla="*/ 1268221 h 2911106"/>
                  <a:gd name="connsiteX4" fmla="*/ 3398476 w 3488981"/>
                  <a:gd name="connsiteY4" fmla="*/ 968739 h 2911106"/>
                  <a:gd name="connsiteX5" fmla="*/ 3068339 w 3488981"/>
                  <a:gd name="connsiteY5" fmla="*/ 186407 h 2911106"/>
                  <a:gd name="connsiteX6" fmla="*/ 355907 w 3488981"/>
                  <a:gd name="connsiteY6" fmla="*/ 227196 h 2911106"/>
                  <a:gd name="connsiteX0" fmla="*/ 329046 w 3462121"/>
                  <a:gd name="connsiteY0" fmla="*/ 227196 h 2853166"/>
                  <a:gd name="connsiteX1" fmla="*/ 141962 w 3462121"/>
                  <a:gd name="connsiteY1" fmla="*/ 2645105 h 2853166"/>
                  <a:gd name="connsiteX2" fmla="*/ 1194602 w 3462121"/>
                  <a:gd name="connsiteY2" fmla="*/ 2510924 h 2853166"/>
                  <a:gd name="connsiteX3" fmla="*/ 2494458 w 3462121"/>
                  <a:gd name="connsiteY3" fmla="*/ 1268221 h 2853166"/>
                  <a:gd name="connsiteX4" fmla="*/ 3371615 w 3462121"/>
                  <a:gd name="connsiteY4" fmla="*/ 968739 h 2853166"/>
                  <a:gd name="connsiteX5" fmla="*/ 3041478 w 3462121"/>
                  <a:gd name="connsiteY5" fmla="*/ 186407 h 2853166"/>
                  <a:gd name="connsiteX6" fmla="*/ 329046 w 3462121"/>
                  <a:gd name="connsiteY6" fmla="*/ 227196 h 2853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62121" h="2853166">
                    <a:moveTo>
                      <a:pt x="329046" y="227196"/>
                    </a:moveTo>
                    <a:cubicBezTo>
                      <a:pt x="-154207" y="636979"/>
                      <a:pt x="-2297" y="2264484"/>
                      <a:pt x="141962" y="2645105"/>
                    </a:cubicBezTo>
                    <a:cubicBezTo>
                      <a:pt x="286221" y="3025726"/>
                      <a:pt x="768973" y="2825859"/>
                      <a:pt x="1194602" y="2510924"/>
                    </a:cubicBezTo>
                    <a:cubicBezTo>
                      <a:pt x="1620231" y="2195989"/>
                      <a:pt x="2131623" y="1525252"/>
                      <a:pt x="2494458" y="1268221"/>
                    </a:cubicBezTo>
                    <a:cubicBezTo>
                      <a:pt x="2857294" y="1011190"/>
                      <a:pt x="3232225" y="1100695"/>
                      <a:pt x="3371615" y="968739"/>
                    </a:cubicBezTo>
                    <a:cubicBezTo>
                      <a:pt x="3511005" y="836783"/>
                      <a:pt x="3548573" y="309997"/>
                      <a:pt x="3041478" y="186407"/>
                    </a:cubicBezTo>
                    <a:cubicBezTo>
                      <a:pt x="2534383" y="62817"/>
                      <a:pt x="812299" y="-182587"/>
                      <a:pt x="329046" y="227196"/>
                    </a:cubicBezTo>
                    <a:close/>
                  </a:path>
                </a:pathLst>
              </a:custGeom>
              <a:solidFill>
                <a:srgbClr val="1044E7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3200">
                  <a:ln>
                    <a:solidFill>
                      <a:schemeClr val="accent6"/>
                    </a:solidFill>
                  </a:ln>
                </a:endParaRPr>
              </a:p>
            </p:txBody>
          </p:sp>
          <p:sp>
            <p:nvSpPr>
              <p:cNvPr id="183" name="Oval 182"/>
              <p:cNvSpPr/>
              <p:nvPr/>
            </p:nvSpPr>
            <p:spPr>
              <a:xfrm>
                <a:off x="15526766" y="14799791"/>
                <a:ext cx="554187" cy="549388"/>
              </a:xfrm>
              <a:prstGeom prst="ellipse">
                <a:avLst/>
              </a:prstGeom>
              <a:solidFill>
                <a:srgbClr val="1044E7"/>
              </a:solidFill>
              <a:ln w="22225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sz="2800" b="1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84" name="Oval 183"/>
              <p:cNvSpPr/>
              <p:nvPr/>
            </p:nvSpPr>
            <p:spPr>
              <a:xfrm>
                <a:off x="15526766" y="16489240"/>
                <a:ext cx="554187" cy="54938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>
                  <a:defRPr/>
                </a:pPr>
                <a:endParaRPr lang="en-US" sz="3200" dirty="0">
                  <a:solidFill>
                    <a:schemeClr val="tx1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85" name="Oval 184"/>
              <p:cNvSpPr/>
              <p:nvPr/>
            </p:nvSpPr>
            <p:spPr>
              <a:xfrm>
                <a:off x="17290494" y="14799791"/>
                <a:ext cx="554187" cy="54938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>
                  <a:defRPr/>
                </a:pPr>
                <a:endParaRPr lang="en-US" sz="3200" dirty="0">
                  <a:solidFill>
                    <a:schemeClr val="tx1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86" name="Oval 185"/>
              <p:cNvSpPr/>
              <p:nvPr/>
            </p:nvSpPr>
            <p:spPr>
              <a:xfrm>
                <a:off x="17290494" y="16489240"/>
                <a:ext cx="554187" cy="54938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>
                  <a:defRPr/>
                </a:pPr>
                <a:endParaRPr lang="en-US" sz="3200" dirty="0">
                  <a:solidFill>
                    <a:schemeClr val="tx1"/>
                  </a:solidFill>
                  <a:ea typeface="ＭＳ Ｐゴシック" pitchFamily="34" charset="-128"/>
                </a:endParaRPr>
              </a:p>
            </p:txBody>
          </p:sp>
          <p:cxnSp>
            <p:nvCxnSpPr>
              <p:cNvPr id="187" name="Straight Connector 186"/>
              <p:cNvCxnSpPr>
                <a:stCxn id="183" idx="4"/>
                <a:endCxn id="184" idx="0"/>
              </p:cNvCxnSpPr>
              <p:nvPr/>
            </p:nvCxnSpPr>
            <p:spPr>
              <a:xfrm>
                <a:off x="15803859" y="15349179"/>
                <a:ext cx="0" cy="1140062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>
                <a:stCxn id="185" idx="3"/>
                <a:endCxn id="184" idx="7"/>
              </p:cNvCxnSpPr>
              <p:nvPr/>
            </p:nvCxnSpPr>
            <p:spPr>
              <a:xfrm flipH="1">
                <a:off x="15999794" y="15268722"/>
                <a:ext cx="1371859" cy="1300974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>
                <a:stCxn id="186" idx="2"/>
                <a:endCxn id="184" idx="6"/>
              </p:cNvCxnSpPr>
              <p:nvPr/>
            </p:nvCxnSpPr>
            <p:spPr>
              <a:xfrm flipH="1">
                <a:off x="16080953" y="16763934"/>
                <a:ext cx="1209541" cy="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>
                <a:stCxn id="185" idx="2"/>
                <a:endCxn id="183" idx="6"/>
              </p:cNvCxnSpPr>
              <p:nvPr/>
            </p:nvCxnSpPr>
            <p:spPr>
              <a:xfrm flipH="1">
                <a:off x="16080953" y="15074485"/>
                <a:ext cx="1209541" cy="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/>
              <p:cNvCxnSpPr>
                <a:stCxn id="185" idx="4"/>
                <a:endCxn id="186" idx="0"/>
              </p:cNvCxnSpPr>
              <p:nvPr/>
            </p:nvCxnSpPr>
            <p:spPr>
              <a:xfrm>
                <a:off x="17567588" y="15349179"/>
                <a:ext cx="0" cy="1140062"/>
              </a:xfrm>
              <a:prstGeom prst="line">
                <a:avLst/>
              </a:prstGeom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264" name="TextBox 50"/>
              <p:cNvSpPr txBox="1">
                <a:spLocks noChangeArrowheads="1"/>
              </p:cNvSpPr>
              <p:nvPr/>
            </p:nvSpPr>
            <p:spPr bwMode="auto">
              <a:xfrm>
                <a:off x="15084886" y="14766984"/>
                <a:ext cx="525462" cy="5857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sz="3200" b="1" i="1">
                    <a:latin typeface="Helvetica" panose="020B0604020202020204" pitchFamily="34" charset="0"/>
                    <a:ea typeface="ＭＳ Ｐゴシック" panose="020B0600070205080204" pitchFamily="34" charset="-128"/>
                  </a:rPr>
                  <a:t>A</a:t>
                </a:r>
                <a:endParaRPr lang="en-US" sz="3200" b="1" i="1" baseline="-25000">
                  <a:latin typeface="Helvetica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6265" name="TextBox 51"/>
              <p:cNvSpPr txBox="1">
                <a:spLocks noChangeArrowheads="1"/>
              </p:cNvSpPr>
              <p:nvPr/>
            </p:nvSpPr>
            <p:spPr bwMode="auto">
              <a:xfrm>
                <a:off x="15042552" y="16468784"/>
                <a:ext cx="525462" cy="584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sz="3200" i="1" dirty="0">
                    <a:latin typeface="Helvetica" panose="020B0604020202020204" pitchFamily="34" charset="0"/>
                    <a:ea typeface="ＭＳ Ｐゴシック" panose="020B0600070205080204" pitchFamily="34" charset="-128"/>
                  </a:rPr>
                  <a:t>B</a:t>
                </a:r>
                <a:endParaRPr lang="en-US" sz="3200" i="1" baseline="-25000" dirty="0">
                  <a:latin typeface="Helvetica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6266" name="TextBox 52"/>
              <p:cNvSpPr txBox="1">
                <a:spLocks noChangeArrowheads="1"/>
              </p:cNvSpPr>
              <p:nvPr/>
            </p:nvSpPr>
            <p:spPr bwMode="auto">
              <a:xfrm>
                <a:off x="17828577" y="14768572"/>
                <a:ext cx="525462" cy="5857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sz="3200" i="1" dirty="0">
                    <a:latin typeface="Helvetica" panose="020B0604020202020204" pitchFamily="34" charset="0"/>
                    <a:ea typeface="ＭＳ Ｐゴシック" panose="020B0600070205080204" pitchFamily="34" charset="-128"/>
                  </a:rPr>
                  <a:t>C</a:t>
                </a:r>
                <a:endParaRPr lang="en-US" sz="3200" i="1" baseline="-25000" dirty="0">
                  <a:latin typeface="Helvetica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6267" name="TextBox 53"/>
              <p:cNvSpPr txBox="1">
                <a:spLocks noChangeArrowheads="1"/>
              </p:cNvSpPr>
              <p:nvPr/>
            </p:nvSpPr>
            <p:spPr bwMode="auto">
              <a:xfrm>
                <a:off x="17843923" y="16468784"/>
                <a:ext cx="527050" cy="584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sz="3200" i="1">
                    <a:latin typeface="Helvetica" panose="020B0604020202020204" pitchFamily="34" charset="0"/>
                    <a:ea typeface="ＭＳ Ｐゴシック" panose="020B0600070205080204" pitchFamily="34" charset="-128"/>
                  </a:rPr>
                  <a:t>D</a:t>
                </a:r>
                <a:endParaRPr lang="en-US" sz="3200" i="1" baseline="-25000">
                  <a:latin typeface="Helvetica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</p:grpSp>
      </p:grpSp>
      <p:grpSp>
        <p:nvGrpSpPr>
          <p:cNvPr id="507" name="Group 506"/>
          <p:cNvGrpSpPr/>
          <p:nvPr/>
        </p:nvGrpSpPr>
        <p:grpSpPr>
          <a:xfrm>
            <a:off x="16002000" y="16078201"/>
            <a:ext cx="13359989" cy="1981199"/>
            <a:chOff x="16078200" y="10381443"/>
            <a:chExt cx="13359989" cy="1981199"/>
          </a:xfrm>
        </p:grpSpPr>
        <p:sp>
          <p:nvSpPr>
            <p:cNvPr id="15379" name="Text Box 867"/>
            <p:cNvSpPr txBox="1">
              <a:spLocks noChangeArrowheads="1"/>
            </p:cNvSpPr>
            <p:nvPr/>
          </p:nvSpPr>
          <p:spPr bwMode="auto">
            <a:xfrm>
              <a:off x="16078200" y="10731426"/>
              <a:ext cx="9906000" cy="1631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just" eaLnBrk="1" hangingPunct="1"/>
              <a:r>
                <a:rPr lang="en-US" sz="3600" b="1" dirty="0">
                  <a:latin typeface="Arial" panose="020B0604020202020204" pitchFamily="34" charset="0"/>
                </a:rPr>
                <a:t>R(*,</a:t>
              </a:r>
              <a:r>
                <a:rPr lang="en-US" sz="3600" b="1" i="1" dirty="0">
                  <a:latin typeface="Arial" panose="020B0604020202020204" pitchFamily="34" charset="0"/>
                </a:rPr>
                <a:t>m</a:t>
              </a:r>
              <a:r>
                <a:rPr lang="en-US" sz="3600" b="1" dirty="0">
                  <a:latin typeface="Arial" panose="020B0604020202020204" pitchFamily="34" charset="0"/>
                </a:rPr>
                <a:t>) </a:t>
              </a:r>
              <a:r>
                <a:rPr lang="en-US" sz="3200" dirty="0">
                  <a:latin typeface="Arial" panose="020B0604020202020204" pitchFamily="34" charset="0"/>
                </a:rPr>
                <a:t>ensures that subproblem induced in the dual CSP by every connected combination of </a:t>
              </a:r>
              <a:r>
                <a:rPr lang="en-US" sz="3200" i="1" dirty="0">
                  <a:latin typeface="Arial" panose="020B0604020202020204" pitchFamily="34" charset="0"/>
                </a:rPr>
                <a:t>m </a:t>
              </a:r>
              <a:r>
                <a:rPr lang="en-US" sz="3200" dirty="0">
                  <a:latin typeface="Arial" panose="020B0604020202020204" pitchFamily="34" charset="0"/>
                </a:rPr>
                <a:t>relations is minimal</a:t>
              </a:r>
              <a:r>
                <a:rPr lang="en-US" sz="2800" dirty="0">
                  <a:solidFill>
                    <a:srgbClr val="3366FF"/>
                  </a:solidFill>
                  <a:latin typeface="Arial" panose="020B0604020202020204" pitchFamily="34" charset="0"/>
                </a:rPr>
                <a:t> </a:t>
              </a:r>
              <a:r>
                <a:rPr lang="en-US" sz="2800" dirty="0" smtClean="0">
                  <a:solidFill>
                    <a:srgbClr val="3366FF"/>
                  </a:solidFill>
                  <a:latin typeface="Arial" panose="020B0604020202020204" pitchFamily="34" charset="0"/>
                </a:rPr>
                <a:t>[</a:t>
              </a:r>
              <a:r>
                <a:rPr lang="en-US" sz="2800" dirty="0" err="1" smtClean="0">
                  <a:solidFill>
                    <a:srgbClr val="3366FF"/>
                  </a:solidFill>
                  <a:latin typeface="Arial" panose="020B0604020202020204" pitchFamily="34" charset="0"/>
                </a:rPr>
                <a:t>Karakashian</a:t>
              </a:r>
              <a:r>
                <a:rPr lang="en-US" sz="2800" dirty="0" smtClean="0">
                  <a:solidFill>
                    <a:srgbClr val="3366FF"/>
                  </a:solidFill>
                  <a:latin typeface="Arial" panose="020B0604020202020204" pitchFamily="34" charset="0"/>
                </a:rPr>
                <a:t>+, AAAI 2010]</a:t>
              </a: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26365200" y="10381443"/>
              <a:ext cx="3072989" cy="1905001"/>
              <a:chOff x="26989590" y="8865345"/>
              <a:chExt cx="3072989" cy="1905001"/>
            </a:xfrm>
          </p:grpSpPr>
          <p:sp>
            <p:nvSpPr>
              <p:cNvPr id="719" name="Freeform 718"/>
              <p:cNvSpPr/>
              <p:nvPr/>
            </p:nvSpPr>
            <p:spPr>
              <a:xfrm>
                <a:off x="26989590" y="9054830"/>
                <a:ext cx="3072989" cy="1647907"/>
              </a:xfrm>
              <a:custGeom>
                <a:avLst/>
                <a:gdLst>
                  <a:gd name="connsiteX0" fmla="*/ 15635 w 2847787"/>
                  <a:gd name="connsiteY0" fmla="*/ 167269 h 1661532"/>
                  <a:gd name="connsiteX1" fmla="*/ 15635 w 2847787"/>
                  <a:gd name="connsiteY1" fmla="*/ 167269 h 1661532"/>
                  <a:gd name="connsiteX2" fmla="*/ 37937 w 2847787"/>
                  <a:gd name="connsiteY2" fmla="*/ 490654 h 1661532"/>
                  <a:gd name="connsiteX3" fmla="*/ 49089 w 2847787"/>
                  <a:gd name="connsiteY3" fmla="*/ 602166 h 1661532"/>
                  <a:gd name="connsiteX4" fmla="*/ 71391 w 2847787"/>
                  <a:gd name="connsiteY4" fmla="*/ 1059366 h 1661532"/>
                  <a:gd name="connsiteX5" fmla="*/ 82542 w 2847787"/>
                  <a:gd name="connsiteY5" fmla="*/ 1193181 h 1661532"/>
                  <a:gd name="connsiteX6" fmla="*/ 93693 w 2847787"/>
                  <a:gd name="connsiteY6" fmla="*/ 1304693 h 1661532"/>
                  <a:gd name="connsiteX7" fmla="*/ 104845 w 2847787"/>
                  <a:gd name="connsiteY7" fmla="*/ 1505415 h 1661532"/>
                  <a:gd name="connsiteX8" fmla="*/ 115996 w 2847787"/>
                  <a:gd name="connsiteY8" fmla="*/ 1594625 h 1661532"/>
                  <a:gd name="connsiteX9" fmla="*/ 138298 w 2847787"/>
                  <a:gd name="connsiteY9" fmla="*/ 1628078 h 1661532"/>
                  <a:gd name="connsiteX10" fmla="*/ 227508 w 2847787"/>
                  <a:gd name="connsiteY10" fmla="*/ 1661532 h 1661532"/>
                  <a:gd name="connsiteX11" fmla="*/ 695859 w 2847787"/>
                  <a:gd name="connsiteY11" fmla="*/ 1639229 h 1661532"/>
                  <a:gd name="connsiteX12" fmla="*/ 918884 w 2847787"/>
                  <a:gd name="connsiteY12" fmla="*/ 1616927 h 1661532"/>
                  <a:gd name="connsiteX13" fmla="*/ 963489 w 2847787"/>
                  <a:gd name="connsiteY13" fmla="*/ 1594625 h 1661532"/>
                  <a:gd name="connsiteX14" fmla="*/ 996942 w 2847787"/>
                  <a:gd name="connsiteY14" fmla="*/ 1561171 h 1661532"/>
                  <a:gd name="connsiteX15" fmla="*/ 1164210 w 2847787"/>
                  <a:gd name="connsiteY15" fmla="*/ 1527717 h 1661532"/>
                  <a:gd name="connsiteX16" fmla="*/ 1253420 w 2847787"/>
                  <a:gd name="connsiteY16" fmla="*/ 1483112 h 1661532"/>
                  <a:gd name="connsiteX17" fmla="*/ 1264571 w 2847787"/>
                  <a:gd name="connsiteY17" fmla="*/ 1449659 h 1661532"/>
                  <a:gd name="connsiteX18" fmla="*/ 1320328 w 2847787"/>
                  <a:gd name="connsiteY18" fmla="*/ 1393903 h 1661532"/>
                  <a:gd name="connsiteX19" fmla="*/ 1353781 w 2847787"/>
                  <a:gd name="connsiteY19" fmla="*/ 1360449 h 1661532"/>
                  <a:gd name="connsiteX20" fmla="*/ 1387235 w 2847787"/>
                  <a:gd name="connsiteY20" fmla="*/ 1326995 h 1661532"/>
                  <a:gd name="connsiteX21" fmla="*/ 1409537 w 2847787"/>
                  <a:gd name="connsiteY21" fmla="*/ 1293542 h 1661532"/>
                  <a:gd name="connsiteX22" fmla="*/ 1476445 w 2847787"/>
                  <a:gd name="connsiteY22" fmla="*/ 1226634 h 1661532"/>
                  <a:gd name="connsiteX23" fmla="*/ 1498747 w 2847787"/>
                  <a:gd name="connsiteY23" fmla="*/ 1182029 h 1661532"/>
                  <a:gd name="connsiteX24" fmla="*/ 1521050 w 2847787"/>
                  <a:gd name="connsiteY24" fmla="*/ 1159727 h 1661532"/>
                  <a:gd name="connsiteX25" fmla="*/ 1543352 w 2847787"/>
                  <a:gd name="connsiteY25" fmla="*/ 1126273 h 1661532"/>
                  <a:gd name="connsiteX26" fmla="*/ 1576806 w 2847787"/>
                  <a:gd name="connsiteY26" fmla="*/ 1081669 h 1661532"/>
                  <a:gd name="connsiteX27" fmla="*/ 1610259 w 2847787"/>
                  <a:gd name="connsiteY27" fmla="*/ 1025912 h 1661532"/>
                  <a:gd name="connsiteX28" fmla="*/ 1621410 w 2847787"/>
                  <a:gd name="connsiteY28" fmla="*/ 992459 h 1661532"/>
                  <a:gd name="connsiteX29" fmla="*/ 1654864 w 2847787"/>
                  <a:gd name="connsiteY29" fmla="*/ 959005 h 1661532"/>
                  <a:gd name="connsiteX30" fmla="*/ 1744074 w 2847787"/>
                  <a:gd name="connsiteY30" fmla="*/ 858644 h 1661532"/>
                  <a:gd name="connsiteX31" fmla="*/ 1777528 w 2847787"/>
                  <a:gd name="connsiteY31" fmla="*/ 847493 h 1661532"/>
                  <a:gd name="connsiteX32" fmla="*/ 1844435 w 2847787"/>
                  <a:gd name="connsiteY32" fmla="*/ 791737 h 1661532"/>
                  <a:gd name="connsiteX33" fmla="*/ 1877889 w 2847787"/>
                  <a:gd name="connsiteY33" fmla="*/ 780586 h 1661532"/>
                  <a:gd name="connsiteX34" fmla="*/ 1944796 w 2847787"/>
                  <a:gd name="connsiteY34" fmla="*/ 735981 h 1661532"/>
                  <a:gd name="connsiteX35" fmla="*/ 1978250 w 2847787"/>
                  <a:gd name="connsiteY35" fmla="*/ 702527 h 1661532"/>
                  <a:gd name="connsiteX36" fmla="*/ 2045157 w 2847787"/>
                  <a:gd name="connsiteY36" fmla="*/ 657922 h 1661532"/>
                  <a:gd name="connsiteX37" fmla="*/ 2100913 w 2847787"/>
                  <a:gd name="connsiteY37" fmla="*/ 613317 h 1661532"/>
                  <a:gd name="connsiteX38" fmla="*/ 2134367 w 2847787"/>
                  <a:gd name="connsiteY38" fmla="*/ 602166 h 1661532"/>
                  <a:gd name="connsiteX39" fmla="*/ 2190123 w 2847787"/>
                  <a:gd name="connsiteY39" fmla="*/ 579864 h 1661532"/>
                  <a:gd name="connsiteX40" fmla="*/ 2312786 w 2847787"/>
                  <a:gd name="connsiteY40" fmla="*/ 557561 h 1661532"/>
                  <a:gd name="connsiteX41" fmla="*/ 2390845 w 2847787"/>
                  <a:gd name="connsiteY41" fmla="*/ 535259 h 1661532"/>
                  <a:gd name="connsiteX42" fmla="*/ 2535810 w 2847787"/>
                  <a:gd name="connsiteY42" fmla="*/ 501805 h 1661532"/>
                  <a:gd name="connsiteX43" fmla="*/ 2647323 w 2847787"/>
                  <a:gd name="connsiteY43" fmla="*/ 479503 h 1661532"/>
                  <a:gd name="connsiteX44" fmla="*/ 2691928 w 2847787"/>
                  <a:gd name="connsiteY44" fmla="*/ 446049 h 1661532"/>
                  <a:gd name="connsiteX45" fmla="*/ 2736532 w 2847787"/>
                  <a:gd name="connsiteY45" fmla="*/ 423747 h 1661532"/>
                  <a:gd name="connsiteX46" fmla="*/ 2803440 w 2847787"/>
                  <a:gd name="connsiteY46" fmla="*/ 356839 h 1661532"/>
                  <a:gd name="connsiteX47" fmla="*/ 2814591 w 2847787"/>
                  <a:gd name="connsiteY47" fmla="*/ 323386 h 1661532"/>
                  <a:gd name="connsiteX48" fmla="*/ 2825742 w 2847787"/>
                  <a:gd name="connsiteY48" fmla="*/ 200722 h 1661532"/>
                  <a:gd name="connsiteX49" fmla="*/ 2781137 w 2847787"/>
                  <a:gd name="connsiteY49" fmla="*/ 178420 h 1661532"/>
                  <a:gd name="connsiteX50" fmla="*/ 2680776 w 2847787"/>
                  <a:gd name="connsiteY50" fmla="*/ 144966 h 1661532"/>
                  <a:gd name="connsiteX51" fmla="*/ 2468903 w 2847787"/>
                  <a:gd name="connsiteY51" fmla="*/ 111512 h 1661532"/>
                  <a:gd name="connsiteX52" fmla="*/ 2234728 w 2847787"/>
                  <a:gd name="connsiteY52" fmla="*/ 78059 h 1661532"/>
                  <a:gd name="connsiteX53" fmla="*/ 2034006 w 2847787"/>
                  <a:gd name="connsiteY53" fmla="*/ 55756 h 1661532"/>
                  <a:gd name="connsiteX54" fmla="*/ 1944796 w 2847787"/>
                  <a:gd name="connsiteY54" fmla="*/ 44605 h 1661532"/>
                  <a:gd name="connsiteX55" fmla="*/ 1688318 w 2847787"/>
                  <a:gd name="connsiteY55" fmla="*/ 22303 h 1661532"/>
                  <a:gd name="connsiteX56" fmla="*/ 1610259 w 2847787"/>
                  <a:gd name="connsiteY56" fmla="*/ 11151 h 1661532"/>
                  <a:gd name="connsiteX57" fmla="*/ 1521050 w 2847787"/>
                  <a:gd name="connsiteY57" fmla="*/ 0 h 1661532"/>
                  <a:gd name="connsiteX58" fmla="*/ 227508 w 2847787"/>
                  <a:gd name="connsiteY58" fmla="*/ 11151 h 1661532"/>
                  <a:gd name="connsiteX59" fmla="*/ 4484 w 2847787"/>
                  <a:gd name="connsiteY59" fmla="*/ 55756 h 1661532"/>
                  <a:gd name="connsiteX60" fmla="*/ 15635 w 2847787"/>
                  <a:gd name="connsiteY60" fmla="*/ 167269 h 1661532"/>
                  <a:gd name="connsiteX0" fmla="*/ 15635 w 2847787"/>
                  <a:gd name="connsiteY0" fmla="*/ 178420 h 1672683"/>
                  <a:gd name="connsiteX1" fmla="*/ 15635 w 2847787"/>
                  <a:gd name="connsiteY1" fmla="*/ 178420 h 1672683"/>
                  <a:gd name="connsiteX2" fmla="*/ 37937 w 2847787"/>
                  <a:gd name="connsiteY2" fmla="*/ 501805 h 1672683"/>
                  <a:gd name="connsiteX3" fmla="*/ 49089 w 2847787"/>
                  <a:gd name="connsiteY3" fmla="*/ 613317 h 1672683"/>
                  <a:gd name="connsiteX4" fmla="*/ 71391 w 2847787"/>
                  <a:gd name="connsiteY4" fmla="*/ 1070517 h 1672683"/>
                  <a:gd name="connsiteX5" fmla="*/ 82542 w 2847787"/>
                  <a:gd name="connsiteY5" fmla="*/ 1204332 h 1672683"/>
                  <a:gd name="connsiteX6" fmla="*/ 93693 w 2847787"/>
                  <a:gd name="connsiteY6" fmla="*/ 1315844 h 1672683"/>
                  <a:gd name="connsiteX7" fmla="*/ 104845 w 2847787"/>
                  <a:gd name="connsiteY7" fmla="*/ 1516566 h 1672683"/>
                  <a:gd name="connsiteX8" fmla="*/ 115996 w 2847787"/>
                  <a:gd name="connsiteY8" fmla="*/ 1605776 h 1672683"/>
                  <a:gd name="connsiteX9" fmla="*/ 138298 w 2847787"/>
                  <a:gd name="connsiteY9" fmla="*/ 1639229 h 1672683"/>
                  <a:gd name="connsiteX10" fmla="*/ 227508 w 2847787"/>
                  <a:gd name="connsiteY10" fmla="*/ 1672683 h 1672683"/>
                  <a:gd name="connsiteX11" fmla="*/ 695859 w 2847787"/>
                  <a:gd name="connsiteY11" fmla="*/ 1650380 h 1672683"/>
                  <a:gd name="connsiteX12" fmla="*/ 918884 w 2847787"/>
                  <a:gd name="connsiteY12" fmla="*/ 1628078 h 1672683"/>
                  <a:gd name="connsiteX13" fmla="*/ 963489 w 2847787"/>
                  <a:gd name="connsiteY13" fmla="*/ 1605776 h 1672683"/>
                  <a:gd name="connsiteX14" fmla="*/ 996942 w 2847787"/>
                  <a:gd name="connsiteY14" fmla="*/ 1572322 h 1672683"/>
                  <a:gd name="connsiteX15" fmla="*/ 1164210 w 2847787"/>
                  <a:gd name="connsiteY15" fmla="*/ 1538868 h 1672683"/>
                  <a:gd name="connsiteX16" fmla="*/ 1253420 w 2847787"/>
                  <a:gd name="connsiteY16" fmla="*/ 1494263 h 1672683"/>
                  <a:gd name="connsiteX17" fmla="*/ 1264571 w 2847787"/>
                  <a:gd name="connsiteY17" fmla="*/ 1460810 h 1672683"/>
                  <a:gd name="connsiteX18" fmla="*/ 1320328 w 2847787"/>
                  <a:gd name="connsiteY18" fmla="*/ 1405054 h 1672683"/>
                  <a:gd name="connsiteX19" fmla="*/ 1353781 w 2847787"/>
                  <a:gd name="connsiteY19" fmla="*/ 1371600 h 1672683"/>
                  <a:gd name="connsiteX20" fmla="*/ 1387235 w 2847787"/>
                  <a:gd name="connsiteY20" fmla="*/ 1338146 h 1672683"/>
                  <a:gd name="connsiteX21" fmla="*/ 1409537 w 2847787"/>
                  <a:gd name="connsiteY21" fmla="*/ 1304693 h 1672683"/>
                  <a:gd name="connsiteX22" fmla="*/ 1476445 w 2847787"/>
                  <a:gd name="connsiteY22" fmla="*/ 1237785 h 1672683"/>
                  <a:gd name="connsiteX23" fmla="*/ 1498747 w 2847787"/>
                  <a:gd name="connsiteY23" fmla="*/ 1193180 h 1672683"/>
                  <a:gd name="connsiteX24" fmla="*/ 1521050 w 2847787"/>
                  <a:gd name="connsiteY24" fmla="*/ 1170878 h 1672683"/>
                  <a:gd name="connsiteX25" fmla="*/ 1543352 w 2847787"/>
                  <a:gd name="connsiteY25" fmla="*/ 1137424 h 1672683"/>
                  <a:gd name="connsiteX26" fmla="*/ 1576806 w 2847787"/>
                  <a:gd name="connsiteY26" fmla="*/ 1092820 h 1672683"/>
                  <a:gd name="connsiteX27" fmla="*/ 1610259 w 2847787"/>
                  <a:gd name="connsiteY27" fmla="*/ 1037063 h 1672683"/>
                  <a:gd name="connsiteX28" fmla="*/ 1621410 w 2847787"/>
                  <a:gd name="connsiteY28" fmla="*/ 1003610 h 1672683"/>
                  <a:gd name="connsiteX29" fmla="*/ 1654864 w 2847787"/>
                  <a:gd name="connsiteY29" fmla="*/ 970156 h 1672683"/>
                  <a:gd name="connsiteX30" fmla="*/ 1744074 w 2847787"/>
                  <a:gd name="connsiteY30" fmla="*/ 869795 h 1672683"/>
                  <a:gd name="connsiteX31" fmla="*/ 1777528 w 2847787"/>
                  <a:gd name="connsiteY31" fmla="*/ 858644 h 1672683"/>
                  <a:gd name="connsiteX32" fmla="*/ 1844435 w 2847787"/>
                  <a:gd name="connsiteY32" fmla="*/ 802888 h 1672683"/>
                  <a:gd name="connsiteX33" fmla="*/ 1877889 w 2847787"/>
                  <a:gd name="connsiteY33" fmla="*/ 791737 h 1672683"/>
                  <a:gd name="connsiteX34" fmla="*/ 1944796 w 2847787"/>
                  <a:gd name="connsiteY34" fmla="*/ 747132 h 1672683"/>
                  <a:gd name="connsiteX35" fmla="*/ 1978250 w 2847787"/>
                  <a:gd name="connsiteY35" fmla="*/ 713678 h 1672683"/>
                  <a:gd name="connsiteX36" fmla="*/ 2045157 w 2847787"/>
                  <a:gd name="connsiteY36" fmla="*/ 669073 h 1672683"/>
                  <a:gd name="connsiteX37" fmla="*/ 2100913 w 2847787"/>
                  <a:gd name="connsiteY37" fmla="*/ 624468 h 1672683"/>
                  <a:gd name="connsiteX38" fmla="*/ 2134367 w 2847787"/>
                  <a:gd name="connsiteY38" fmla="*/ 613317 h 1672683"/>
                  <a:gd name="connsiteX39" fmla="*/ 2190123 w 2847787"/>
                  <a:gd name="connsiteY39" fmla="*/ 591015 h 1672683"/>
                  <a:gd name="connsiteX40" fmla="*/ 2312786 w 2847787"/>
                  <a:gd name="connsiteY40" fmla="*/ 568712 h 1672683"/>
                  <a:gd name="connsiteX41" fmla="*/ 2390845 w 2847787"/>
                  <a:gd name="connsiteY41" fmla="*/ 546410 h 1672683"/>
                  <a:gd name="connsiteX42" fmla="*/ 2535810 w 2847787"/>
                  <a:gd name="connsiteY42" fmla="*/ 512956 h 1672683"/>
                  <a:gd name="connsiteX43" fmla="*/ 2647323 w 2847787"/>
                  <a:gd name="connsiteY43" fmla="*/ 490654 h 1672683"/>
                  <a:gd name="connsiteX44" fmla="*/ 2691928 w 2847787"/>
                  <a:gd name="connsiteY44" fmla="*/ 457200 h 1672683"/>
                  <a:gd name="connsiteX45" fmla="*/ 2736532 w 2847787"/>
                  <a:gd name="connsiteY45" fmla="*/ 434898 h 1672683"/>
                  <a:gd name="connsiteX46" fmla="*/ 2803440 w 2847787"/>
                  <a:gd name="connsiteY46" fmla="*/ 367990 h 1672683"/>
                  <a:gd name="connsiteX47" fmla="*/ 2814591 w 2847787"/>
                  <a:gd name="connsiteY47" fmla="*/ 334537 h 1672683"/>
                  <a:gd name="connsiteX48" fmla="*/ 2825742 w 2847787"/>
                  <a:gd name="connsiteY48" fmla="*/ 211873 h 1672683"/>
                  <a:gd name="connsiteX49" fmla="*/ 2781137 w 2847787"/>
                  <a:gd name="connsiteY49" fmla="*/ 189571 h 1672683"/>
                  <a:gd name="connsiteX50" fmla="*/ 2680776 w 2847787"/>
                  <a:gd name="connsiteY50" fmla="*/ 156117 h 1672683"/>
                  <a:gd name="connsiteX51" fmla="*/ 2468903 w 2847787"/>
                  <a:gd name="connsiteY51" fmla="*/ 122663 h 1672683"/>
                  <a:gd name="connsiteX52" fmla="*/ 2234728 w 2847787"/>
                  <a:gd name="connsiteY52" fmla="*/ 89210 h 1672683"/>
                  <a:gd name="connsiteX53" fmla="*/ 2034006 w 2847787"/>
                  <a:gd name="connsiteY53" fmla="*/ 66907 h 1672683"/>
                  <a:gd name="connsiteX54" fmla="*/ 1944796 w 2847787"/>
                  <a:gd name="connsiteY54" fmla="*/ 55756 h 1672683"/>
                  <a:gd name="connsiteX55" fmla="*/ 1688318 w 2847787"/>
                  <a:gd name="connsiteY55" fmla="*/ 33454 h 1672683"/>
                  <a:gd name="connsiteX56" fmla="*/ 2602717 w 2847787"/>
                  <a:gd name="connsiteY56" fmla="*/ 0 h 1672683"/>
                  <a:gd name="connsiteX57" fmla="*/ 1521050 w 2847787"/>
                  <a:gd name="connsiteY57" fmla="*/ 11151 h 1672683"/>
                  <a:gd name="connsiteX58" fmla="*/ 227508 w 2847787"/>
                  <a:gd name="connsiteY58" fmla="*/ 22302 h 1672683"/>
                  <a:gd name="connsiteX59" fmla="*/ 4484 w 2847787"/>
                  <a:gd name="connsiteY59" fmla="*/ 66907 h 1672683"/>
                  <a:gd name="connsiteX60" fmla="*/ 15635 w 2847787"/>
                  <a:gd name="connsiteY60" fmla="*/ 178420 h 1672683"/>
                  <a:gd name="connsiteX0" fmla="*/ 15635 w 2847787"/>
                  <a:gd name="connsiteY0" fmla="*/ 167269 h 1661532"/>
                  <a:gd name="connsiteX1" fmla="*/ 15635 w 2847787"/>
                  <a:gd name="connsiteY1" fmla="*/ 167269 h 1661532"/>
                  <a:gd name="connsiteX2" fmla="*/ 37937 w 2847787"/>
                  <a:gd name="connsiteY2" fmla="*/ 490654 h 1661532"/>
                  <a:gd name="connsiteX3" fmla="*/ 49089 w 2847787"/>
                  <a:gd name="connsiteY3" fmla="*/ 602166 h 1661532"/>
                  <a:gd name="connsiteX4" fmla="*/ 71391 w 2847787"/>
                  <a:gd name="connsiteY4" fmla="*/ 1059366 h 1661532"/>
                  <a:gd name="connsiteX5" fmla="*/ 82542 w 2847787"/>
                  <a:gd name="connsiteY5" fmla="*/ 1193181 h 1661532"/>
                  <a:gd name="connsiteX6" fmla="*/ 93693 w 2847787"/>
                  <a:gd name="connsiteY6" fmla="*/ 1304693 h 1661532"/>
                  <a:gd name="connsiteX7" fmla="*/ 104845 w 2847787"/>
                  <a:gd name="connsiteY7" fmla="*/ 1505415 h 1661532"/>
                  <a:gd name="connsiteX8" fmla="*/ 115996 w 2847787"/>
                  <a:gd name="connsiteY8" fmla="*/ 1594625 h 1661532"/>
                  <a:gd name="connsiteX9" fmla="*/ 138298 w 2847787"/>
                  <a:gd name="connsiteY9" fmla="*/ 1628078 h 1661532"/>
                  <a:gd name="connsiteX10" fmla="*/ 227508 w 2847787"/>
                  <a:gd name="connsiteY10" fmla="*/ 1661532 h 1661532"/>
                  <a:gd name="connsiteX11" fmla="*/ 695859 w 2847787"/>
                  <a:gd name="connsiteY11" fmla="*/ 1639229 h 1661532"/>
                  <a:gd name="connsiteX12" fmla="*/ 918884 w 2847787"/>
                  <a:gd name="connsiteY12" fmla="*/ 1616927 h 1661532"/>
                  <a:gd name="connsiteX13" fmla="*/ 963489 w 2847787"/>
                  <a:gd name="connsiteY13" fmla="*/ 1594625 h 1661532"/>
                  <a:gd name="connsiteX14" fmla="*/ 996942 w 2847787"/>
                  <a:gd name="connsiteY14" fmla="*/ 1561171 h 1661532"/>
                  <a:gd name="connsiteX15" fmla="*/ 1164210 w 2847787"/>
                  <a:gd name="connsiteY15" fmla="*/ 1527717 h 1661532"/>
                  <a:gd name="connsiteX16" fmla="*/ 1253420 w 2847787"/>
                  <a:gd name="connsiteY16" fmla="*/ 1483112 h 1661532"/>
                  <a:gd name="connsiteX17" fmla="*/ 1264571 w 2847787"/>
                  <a:gd name="connsiteY17" fmla="*/ 1449659 h 1661532"/>
                  <a:gd name="connsiteX18" fmla="*/ 1320328 w 2847787"/>
                  <a:gd name="connsiteY18" fmla="*/ 1393903 h 1661532"/>
                  <a:gd name="connsiteX19" fmla="*/ 1353781 w 2847787"/>
                  <a:gd name="connsiteY19" fmla="*/ 1360449 h 1661532"/>
                  <a:gd name="connsiteX20" fmla="*/ 1387235 w 2847787"/>
                  <a:gd name="connsiteY20" fmla="*/ 1326995 h 1661532"/>
                  <a:gd name="connsiteX21" fmla="*/ 1409537 w 2847787"/>
                  <a:gd name="connsiteY21" fmla="*/ 1293542 h 1661532"/>
                  <a:gd name="connsiteX22" fmla="*/ 1476445 w 2847787"/>
                  <a:gd name="connsiteY22" fmla="*/ 1226634 h 1661532"/>
                  <a:gd name="connsiteX23" fmla="*/ 1498747 w 2847787"/>
                  <a:gd name="connsiteY23" fmla="*/ 1182029 h 1661532"/>
                  <a:gd name="connsiteX24" fmla="*/ 1521050 w 2847787"/>
                  <a:gd name="connsiteY24" fmla="*/ 1159727 h 1661532"/>
                  <a:gd name="connsiteX25" fmla="*/ 1543352 w 2847787"/>
                  <a:gd name="connsiteY25" fmla="*/ 1126273 h 1661532"/>
                  <a:gd name="connsiteX26" fmla="*/ 1576806 w 2847787"/>
                  <a:gd name="connsiteY26" fmla="*/ 1081669 h 1661532"/>
                  <a:gd name="connsiteX27" fmla="*/ 1610259 w 2847787"/>
                  <a:gd name="connsiteY27" fmla="*/ 1025912 h 1661532"/>
                  <a:gd name="connsiteX28" fmla="*/ 1621410 w 2847787"/>
                  <a:gd name="connsiteY28" fmla="*/ 992459 h 1661532"/>
                  <a:gd name="connsiteX29" fmla="*/ 1654864 w 2847787"/>
                  <a:gd name="connsiteY29" fmla="*/ 959005 h 1661532"/>
                  <a:gd name="connsiteX30" fmla="*/ 1744074 w 2847787"/>
                  <a:gd name="connsiteY30" fmla="*/ 858644 h 1661532"/>
                  <a:gd name="connsiteX31" fmla="*/ 1777528 w 2847787"/>
                  <a:gd name="connsiteY31" fmla="*/ 847493 h 1661532"/>
                  <a:gd name="connsiteX32" fmla="*/ 1844435 w 2847787"/>
                  <a:gd name="connsiteY32" fmla="*/ 791737 h 1661532"/>
                  <a:gd name="connsiteX33" fmla="*/ 1877889 w 2847787"/>
                  <a:gd name="connsiteY33" fmla="*/ 780586 h 1661532"/>
                  <a:gd name="connsiteX34" fmla="*/ 1944796 w 2847787"/>
                  <a:gd name="connsiteY34" fmla="*/ 735981 h 1661532"/>
                  <a:gd name="connsiteX35" fmla="*/ 1978250 w 2847787"/>
                  <a:gd name="connsiteY35" fmla="*/ 702527 h 1661532"/>
                  <a:gd name="connsiteX36" fmla="*/ 2045157 w 2847787"/>
                  <a:gd name="connsiteY36" fmla="*/ 657922 h 1661532"/>
                  <a:gd name="connsiteX37" fmla="*/ 2100913 w 2847787"/>
                  <a:gd name="connsiteY37" fmla="*/ 613317 h 1661532"/>
                  <a:gd name="connsiteX38" fmla="*/ 2134367 w 2847787"/>
                  <a:gd name="connsiteY38" fmla="*/ 602166 h 1661532"/>
                  <a:gd name="connsiteX39" fmla="*/ 2190123 w 2847787"/>
                  <a:gd name="connsiteY39" fmla="*/ 579864 h 1661532"/>
                  <a:gd name="connsiteX40" fmla="*/ 2312786 w 2847787"/>
                  <a:gd name="connsiteY40" fmla="*/ 557561 h 1661532"/>
                  <a:gd name="connsiteX41" fmla="*/ 2390845 w 2847787"/>
                  <a:gd name="connsiteY41" fmla="*/ 535259 h 1661532"/>
                  <a:gd name="connsiteX42" fmla="*/ 2535810 w 2847787"/>
                  <a:gd name="connsiteY42" fmla="*/ 501805 h 1661532"/>
                  <a:gd name="connsiteX43" fmla="*/ 2647323 w 2847787"/>
                  <a:gd name="connsiteY43" fmla="*/ 479503 h 1661532"/>
                  <a:gd name="connsiteX44" fmla="*/ 2691928 w 2847787"/>
                  <a:gd name="connsiteY44" fmla="*/ 446049 h 1661532"/>
                  <a:gd name="connsiteX45" fmla="*/ 2736532 w 2847787"/>
                  <a:gd name="connsiteY45" fmla="*/ 423747 h 1661532"/>
                  <a:gd name="connsiteX46" fmla="*/ 2803440 w 2847787"/>
                  <a:gd name="connsiteY46" fmla="*/ 356839 h 1661532"/>
                  <a:gd name="connsiteX47" fmla="*/ 2814591 w 2847787"/>
                  <a:gd name="connsiteY47" fmla="*/ 323386 h 1661532"/>
                  <a:gd name="connsiteX48" fmla="*/ 2825742 w 2847787"/>
                  <a:gd name="connsiteY48" fmla="*/ 200722 h 1661532"/>
                  <a:gd name="connsiteX49" fmla="*/ 2781137 w 2847787"/>
                  <a:gd name="connsiteY49" fmla="*/ 178420 h 1661532"/>
                  <a:gd name="connsiteX50" fmla="*/ 2680776 w 2847787"/>
                  <a:gd name="connsiteY50" fmla="*/ 144966 h 1661532"/>
                  <a:gd name="connsiteX51" fmla="*/ 2468903 w 2847787"/>
                  <a:gd name="connsiteY51" fmla="*/ 111512 h 1661532"/>
                  <a:gd name="connsiteX52" fmla="*/ 2234728 w 2847787"/>
                  <a:gd name="connsiteY52" fmla="*/ 78059 h 1661532"/>
                  <a:gd name="connsiteX53" fmla="*/ 2034006 w 2847787"/>
                  <a:gd name="connsiteY53" fmla="*/ 55756 h 1661532"/>
                  <a:gd name="connsiteX54" fmla="*/ 1944796 w 2847787"/>
                  <a:gd name="connsiteY54" fmla="*/ 44605 h 1661532"/>
                  <a:gd name="connsiteX55" fmla="*/ 1688318 w 2847787"/>
                  <a:gd name="connsiteY55" fmla="*/ 22303 h 1661532"/>
                  <a:gd name="connsiteX56" fmla="*/ 1521050 w 2847787"/>
                  <a:gd name="connsiteY56" fmla="*/ 0 h 1661532"/>
                  <a:gd name="connsiteX57" fmla="*/ 227508 w 2847787"/>
                  <a:gd name="connsiteY57" fmla="*/ 11151 h 1661532"/>
                  <a:gd name="connsiteX58" fmla="*/ 4484 w 2847787"/>
                  <a:gd name="connsiteY58" fmla="*/ 55756 h 1661532"/>
                  <a:gd name="connsiteX59" fmla="*/ 15635 w 2847787"/>
                  <a:gd name="connsiteY59" fmla="*/ 167269 h 1661532"/>
                  <a:gd name="connsiteX0" fmla="*/ 15635 w 2847787"/>
                  <a:gd name="connsiteY0" fmla="*/ 167269 h 1661532"/>
                  <a:gd name="connsiteX1" fmla="*/ 15635 w 2847787"/>
                  <a:gd name="connsiteY1" fmla="*/ 167269 h 1661532"/>
                  <a:gd name="connsiteX2" fmla="*/ 37937 w 2847787"/>
                  <a:gd name="connsiteY2" fmla="*/ 490654 h 1661532"/>
                  <a:gd name="connsiteX3" fmla="*/ 49089 w 2847787"/>
                  <a:gd name="connsiteY3" fmla="*/ 602166 h 1661532"/>
                  <a:gd name="connsiteX4" fmla="*/ 71391 w 2847787"/>
                  <a:gd name="connsiteY4" fmla="*/ 1059366 h 1661532"/>
                  <a:gd name="connsiteX5" fmla="*/ 82542 w 2847787"/>
                  <a:gd name="connsiteY5" fmla="*/ 1193181 h 1661532"/>
                  <a:gd name="connsiteX6" fmla="*/ 93693 w 2847787"/>
                  <a:gd name="connsiteY6" fmla="*/ 1304693 h 1661532"/>
                  <a:gd name="connsiteX7" fmla="*/ 104845 w 2847787"/>
                  <a:gd name="connsiteY7" fmla="*/ 1505415 h 1661532"/>
                  <a:gd name="connsiteX8" fmla="*/ 115996 w 2847787"/>
                  <a:gd name="connsiteY8" fmla="*/ 1594625 h 1661532"/>
                  <a:gd name="connsiteX9" fmla="*/ 138298 w 2847787"/>
                  <a:gd name="connsiteY9" fmla="*/ 1628078 h 1661532"/>
                  <a:gd name="connsiteX10" fmla="*/ 227508 w 2847787"/>
                  <a:gd name="connsiteY10" fmla="*/ 1661532 h 1661532"/>
                  <a:gd name="connsiteX11" fmla="*/ 695859 w 2847787"/>
                  <a:gd name="connsiteY11" fmla="*/ 1639229 h 1661532"/>
                  <a:gd name="connsiteX12" fmla="*/ 918884 w 2847787"/>
                  <a:gd name="connsiteY12" fmla="*/ 1616927 h 1661532"/>
                  <a:gd name="connsiteX13" fmla="*/ 963489 w 2847787"/>
                  <a:gd name="connsiteY13" fmla="*/ 1594625 h 1661532"/>
                  <a:gd name="connsiteX14" fmla="*/ 996942 w 2847787"/>
                  <a:gd name="connsiteY14" fmla="*/ 1561171 h 1661532"/>
                  <a:gd name="connsiteX15" fmla="*/ 1164210 w 2847787"/>
                  <a:gd name="connsiteY15" fmla="*/ 1527717 h 1661532"/>
                  <a:gd name="connsiteX16" fmla="*/ 1253420 w 2847787"/>
                  <a:gd name="connsiteY16" fmla="*/ 1483112 h 1661532"/>
                  <a:gd name="connsiteX17" fmla="*/ 1264571 w 2847787"/>
                  <a:gd name="connsiteY17" fmla="*/ 1449659 h 1661532"/>
                  <a:gd name="connsiteX18" fmla="*/ 1320328 w 2847787"/>
                  <a:gd name="connsiteY18" fmla="*/ 1393903 h 1661532"/>
                  <a:gd name="connsiteX19" fmla="*/ 1353781 w 2847787"/>
                  <a:gd name="connsiteY19" fmla="*/ 1360449 h 1661532"/>
                  <a:gd name="connsiteX20" fmla="*/ 1387235 w 2847787"/>
                  <a:gd name="connsiteY20" fmla="*/ 1326995 h 1661532"/>
                  <a:gd name="connsiteX21" fmla="*/ 1409537 w 2847787"/>
                  <a:gd name="connsiteY21" fmla="*/ 1293542 h 1661532"/>
                  <a:gd name="connsiteX22" fmla="*/ 1476445 w 2847787"/>
                  <a:gd name="connsiteY22" fmla="*/ 1226634 h 1661532"/>
                  <a:gd name="connsiteX23" fmla="*/ 1498747 w 2847787"/>
                  <a:gd name="connsiteY23" fmla="*/ 1182029 h 1661532"/>
                  <a:gd name="connsiteX24" fmla="*/ 1521050 w 2847787"/>
                  <a:gd name="connsiteY24" fmla="*/ 1159727 h 1661532"/>
                  <a:gd name="connsiteX25" fmla="*/ 1543352 w 2847787"/>
                  <a:gd name="connsiteY25" fmla="*/ 1126273 h 1661532"/>
                  <a:gd name="connsiteX26" fmla="*/ 1576806 w 2847787"/>
                  <a:gd name="connsiteY26" fmla="*/ 1081669 h 1661532"/>
                  <a:gd name="connsiteX27" fmla="*/ 1610259 w 2847787"/>
                  <a:gd name="connsiteY27" fmla="*/ 1025912 h 1661532"/>
                  <a:gd name="connsiteX28" fmla="*/ 1621410 w 2847787"/>
                  <a:gd name="connsiteY28" fmla="*/ 992459 h 1661532"/>
                  <a:gd name="connsiteX29" fmla="*/ 1654864 w 2847787"/>
                  <a:gd name="connsiteY29" fmla="*/ 959005 h 1661532"/>
                  <a:gd name="connsiteX30" fmla="*/ 1744074 w 2847787"/>
                  <a:gd name="connsiteY30" fmla="*/ 858644 h 1661532"/>
                  <a:gd name="connsiteX31" fmla="*/ 1777528 w 2847787"/>
                  <a:gd name="connsiteY31" fmla="*/ 847493 h 1661532"/>
                  <a:gd name="connsiteX32" fmla="*/ 1844435 w 2847787"/>
                  <a:gd name="connsiteY32" fmla="*/ 791737 h 1661532"/>
                  <a:gd name="connsiteX33" fmla="*/ 1877889 w 2847787"/>
                  <a:gd name="connsiteY33" fmla="*/ 780586 h 1661532"/>
                  <a:gd name="connsiteX34" fmla="*/ 1944796 w 2847787"/>
                  <a:gd name="connsiteY34" fmla="*/ 735981 h 1661532"/>
                  <a:gd name="connsiteX35" fmla="*/ 1978250 w 2847787"/>
                  <a:gd name="connsiteY35" fmla="*/ 702527 h 1661532"/>
                  <a:gd name="connsiteX36" fmla="*/ 2045157 w 2847787"/>
                  <a:gd name="connsiteY36" fmla="*/ 657922 h 1661532"/>
                  <a:gd name="connsiteX37" fmla="*/ 2100913 w 2847787"/>
                  <a:gd name="connsiteY37" fmla="*/ 613317 h 1661532"/>
                  <a:gd name="connsiteX38" fmla="*/ 2134367 w 2847787"/>
                  <a:gd name="connsiteY38" fmla="*/ 602166 h 1661532"/>
                  <a:gd name="connsiteX39" fmla="*/ 2190123 w 2847787"/>
                  <a:gd name="connsiteY39" fmla="*/ 579864 h 1661532"/>
                  <a:gd name="connsiteX40" fmla="*/ 2312786 w 2847787"/>
                  <a:gd name="connsiteY40" fmla="*/ 557561 h 1661532"/>
                  <a:gd name="connsiteX41" fmla="*/ 2390845 w 2847787"/>
                  <a:gd name="connsiteY41" fmla="*/ 535259 h 1661532"/>
                  <a:gd name="connsiteX42" fmla="*/ 2535810 w 2847787"/>
                  <a:gd name="connsiteY42" fmla="*/ 501805 h 1661532"/>
                  <a:gd name="connsiteX43" fmla="*/ 2647323 w 2847787"/>
                  <a:gd name="connsiteY43" fmla="*/ 479503 h 1661532"/>
                  <a:gd name="connsiteX44" fmla="*/ 2691928 w 2847787"/>
                  <a:gd name="connsiteY44" fmla="*/ 446049 h 1661532"/>
                  <a:gd name="connsiteX45" fmla="*/ 2736532 w 2847787"/>
                  <a:gd name="connsiteY45" fmla="*/ 423747 h 1661532"/>
                  <a:gd name="connsiteX46" fmla="*/ 2803440 w 2847787"/>
                  <a:gd name="connsiteY46" fmla="*/ 356839 h 1661532"/>
                  <a:gd name="connsiteX47" fmla="*/ 2814591 w 2847787"/>
                  <a:gd name="connsiteY47" fmla="*/ 323386 h 1661532"/>
                  <a:gd name="connsiteX48" fmla="*/ 2825742 w 2847787"/>
                  <a:gd name="connsiteY48" fmla="*/ 200722 h 1661532"/>
                  <a:gd name="connsiteX49" fmla="*/ 2781137 w 2847787"/>
                  <a:gd name="connsiteY49" fmla="*/ 178420 h 1661532"/>
                  <a:gd name="connsiteX50" fmla="*/ 2680776 w 2847787"/>
                  <a:gd name="connsiteY50" fmla="*/ 144966 h 1661532"/>
                  <a:gd name="connsiteX51" fmla="*/ 2468903 w 2847787"/>
                  <a:gd name="connsiteY51" fmla="*/ 111512 h 1661532"/>
                  <a:gd name="connsiteX52" fmla="*/ 2234728 w 2847787"/>
                  <a:gd name="connsiteY52" fmla="*/ 78059 h 1661532"/>
                  <a:gd name="connsiteX53" fmla="*/ 2034006 w 2847787"/>
                  <a:gd name="connsiteY53" fmla="*/ 55756 h 1661532"/>
                  <a:gd name="connsiteX54" fmla="*/ 1944796 w 2847787"/>
                  <a:gd name="connsiteY54" fmla="*/ 44605 h 1661532"/>
                  <a:gd name="connsiteX55" fmla="*/ 1521050 w 2847787"/>
                  <a:gd name="connsiteY55" fmla="*/ 0 h 1661532"/>
                  <a:gd name="connsiteX56" fmla="*/ 227508 w 2847787"/>
                  <a:gd name="connsiteY56" fmla="*/ 11151 h 1661532"/>
                  <a:gd name="connsiteX57" fmla="*/ 4484 w 2847787"/>
                  <a:gd name="connsiteY57" fmla="*/ 55756 h 1661532"/>
                  <a:gd name="connsiteX58" fmla="*/ 15635 w 2847787"/>
                  <a:gd name="connsiteY58" fmla="*/ 167269 h 1661532"/>
                  <a:gd name="connsiteX0" fmla="*/ 15635 w 2829750"/>
                  <a:gd name="connsiteY0" fmla="*/ 167269 h 1661532"/>
                  <a:gd name="connsiteX1" fmla="*/ 15635 w 2829750"/>
                  <a:gd name="connsiteY1" fmla="*/ 167269 h 1661532"/>
                  <a:gd name="connsiteX2" fmla="*/ 37937 w 2829750"/>
                  <a:gd name="connsiteY2" fmla="*/ 490654 h 1661532"/>
                  <a:gd name="connsiteX3" fmla="*/ 49089 w 2829750"/>
                  <a:gd name="connsiteY3" fmla="*/ 602166 h 1661532"/>
                  <a:gd name="connsiteX4" fmla="*/ 71391 w 2829750"/>
                  <a:gd name="connsiteY4" fmla="*/ 1059366 h 1661532"/>
                  <a:gd name="connsiteX5" fmla="*/ 82542 w 2829750"/>
                  <a:gd name="connsiteY5" fmla="*/ 1193181 h 1661532"/>
                  <a:gd name="connsiteX6" fmla="*/ 93693 w 2829750"/>
                  <a:gd name="connsiteY6" fmla="*/ 1304693 h 1661532"/>
                  <a:gd name="connsiteX7" fmla="*/ 104845 w 2829750"/>
                  <a:gd name="connsiteY7" fmla="*/ 1505415 h 1661532"/>
                  <a:gd name="connsiteX8" fmla="*/ 115996 w 2829750"/>
                  <a:gd name="connsiteY8" fmla="*/ 1594625 h 1661532"/>
                  <a:gd name="connsiteX9" fmla="*/ 138298 w 2829750"/>
                  <a:gd name="connsiteY9" fmla="*/ 1628078 h 1661532"/>
                  <a:gd name="connsiteX10" fmla="*/ 227508 w 2829750"/>
                  <a:gd name="connsiteY10" fmla="*/ 1661532 h 1661532"/>
                  <a:gd name="connsiteX11" fmla="*/ 695859 w 2829750"/>
                  <a:gd name="connsiteY11" fmla="*/ 1639229 h 1661532"/>
                  <a:gd name="connsiteX12" fmla="*/ 918884 w 2829750"/>
                  <a:gd name="connsiteY12" fmla="*/ 1616927 h 1661532"/>
                  <a:gd name="connsiteX13" fmla="*/ 963489 w 2829750"/>
                  <a:gd name="connsiteY13" fmla="*/ 1594625 h 1661532"/>
                  <a:gd name="connsiteX14" fmla="*/ 996942 w 2829750"/>
                  <a:gd name="connsiteY14" fmla="*/ 1561171 h 1661532"/>
                  <a:gd name="connsiteX15" fmla="*/ 1164210 w 2829750"/>
                  <a:gd name="connsiteY15" fmla="*/ 1527717 h 1661532"/>
                  <a:gd name="connsiteX16" fmla="*/ 1253420 w 2829750"/>
                  <a:gd name="connsiteY16" fmla="*/ 1483112 h 1661532"/>
                  <a:gd name="connsiteX17" fmla="*/ 1264571 w 2829750"/>
                  <a:gd name="connsiteY17" fmla="*/ 1449659 h 1661532"/>
                  <a:gd name="connsiteX18" fmla="*/ 1320328 w 2829750"/>
                  <a:gd name="connsiteY18" fmla="*/ 1393903 h 1661532"/>
                  <a:gd name="connsiteX19" fmla="*/ 1353781 w 2829750"/>
                  <a:gd name="connsiteY19" fmla="*/ 1360449 h 1661532"/>
                  <a:gd name="connsiteX20" fmla="*/ 1387235 w 2829750"/>
                  <a:gd name="connsiteY20" fmla="*/ 1326995 h 1661532"/>
                  <a:gd name="connsiteX21" fmla="*/ 1409537 w 2829750"/>
                  <a:gd name="connsiteY21" fmla="*/ 1293542 h 1661532"/>
                  <a:gd name="connsiteX22" fmla="*/ 1476445 w 2829750"/>
                  <a:gd name="connsiteY22" fmla="*/ 1226634 h 1661532"/>
                  <a:gd name="connsiteX23" fmla="*/ 1498747 w 2829750"/>
                  <a:gd name="connsiteY23" fmla="*/ 1182029 h 1661532"/>
                  <a:gd name="connsiteX24" fmla="*/ 1521050 w 2829750"/>
                  <a:gd name="connsiteY24" fmla="*/ 1159727 h 1661532"/>
                  <a:gd name="connsiteX25" fmla="*/ 1543352 w 2829750"/>
                  <a:gd name="connsiteY25" fmla="*/ 1126273 h 1661532"/>
                  <a:gd name="connsiteX26" fmla="*/ 1576806 w 2829750"/>
                  <a:gd name="connsiteY26" fmla="*/ 1081669 h 1661532"/>
                  <a:gd name="connsiteX27" fmla="*/ 1610259 w 2829750"/>
                  <a:gd name="connsiteY27" fmla="*/ 1025912 h 1661532"/>
                  <a:gd name="connsiteX28" fmla="*/ 1621410 w 2829750"/>
                  <a:gd name="connsiteY28" fmla="*/ 992459 h 1661532"/>
                  <a:gd name="connsiteX29" fmla="*/ 1654864 w 2829750"/>
                  <a:gd name="connsiteY29" fmla="*/ 959005 h 1661532"/>
                  <a:gd name="connsiteX30" fmla="*/ 1744074 w 2829750"/>
                  <a:gd name="connsiteY30" fmla="*/ 858644 h 1661532"/>
                  <a:gd name="connsiteX31" fmla="*/ 1777528 w 2829750"/>
                  <a:gd name="connsiteY31" fmla="*/ 847493 h 1661532"/>
                  <a:gd name="connsiteX32" fmla="*/ 1844435 w 2829750"/>
                  <a:gd name="connsiteY32" fmla="*/ 791737 h 1661532"/>
                  <a:gd name="connsiteX33" fmla="*/ 1877889 w 2829750"/>
                  <a:gd name="connsiteY33" fmla="*/ 780586 h 1661532"/>
                  <a:gd name="connsiteX34" fmla="*/ 1944796 w 2829750"/>
                  <a:gd name="connsiteY34" fmla="*/ 735981 h 1661532"/>
                  <a:gd name="connsiteX35" fmla="*/ 1978250 w 2829750"/>
                  <a:gd name="connsiteY35" fmla="*/ 702527 h 1661532"/>
                  <a:gd name="connsiteX36" fmla="*/ 2045157 w 2829750"/>
                  <a:gd name="connsiteY36" fmla="*/ 657922 h 1661532"/>
                  <a:gd name="connsiteX37" fmla="*/ 2100913 w 2829750"/>
                  <a:gd name="connsiteY37" fmla="*/ 613317 h 1661532"/>
                  <a:gd name="connsiteX38" fmla="*/ 2134367 w 2829750"/>
                  <a:gd name="connsiteY38" fmla="*/ 602166 h 1661532"/>
                  <a:gd name="connsiteX39" fmla="*/ 2190123 w 2829750"/>
                  <a:gd name="connsiteY39" fmla="*/ 579864 h 1661532"/>
                  <a:gd name="connsiteX40" fmla="*/ 2312786 w 2829750"/>
                  <a:gd name="connsiteY40" fmla="*/ 557561 h 1661532"/>
                  <a:gd name="connsiteX41" fmla="*/ 2390845 w 2829750"/>
                  <a:gd name="connsiteY41" fmla="*/ 535259 h 1661532"/>
                  <a:gd name="connsiteX42" fmla="*/ 2535810 w 2829750"/>
                  <a:gd name="connsiteY42" fmla="*/ 501805 h 1661532"/>
                  <a:gd name="connsiteX43" fmla="*/ 2647323 w 2829750"/>
                  <a:gd name="connsiteY43" fmla="*/ 479503 h 1661532"/>
                  <a:gd name="connsiteX44" fmla="*/ 2691928 w 2829750"/>
                  <a:gd name="connsiteY44" fmla="*/ 446049 h 1661532"/>
                  <a:gd name="connsiteX45" fmla="*/ 2736532 w 2829750"/>
                  <a:gd name="connsiteY45" fmla="*/ 423747 h 1661532"/>
                  <a:gd name="connsiteX46" fmla="*/ 2803440 w 2829750"/>
                  <a:gd name="connsiteY46" fmla="*/ 356839 h 1661532"/>
                  <a:gd name="connsiteX47" fmla="*/ 2814591 w 2829750"/>
                  <a:gd name="connsiteY47" fmla="*/ 323386 h 1661532"/>
                  <a:gd name="connsiteX48" fmla="*/ 2825742 w 2829750"/>
                  <a:gd name="connsiteY48" fmla="*/ 200722 h 1661532"/>
                  <a:gd name="connsiteX49" fmla="*/ 2814590 w 2829750"/>
                  <a:gd name="connsiteY49" fmla="*/ 55756 h 1661532"/>
                  <a:gd name="connsiteX50" fmla="*/ 2680776 w 2829750"/>
                  <a:gd name="connsiteY50" fmla="*/ 144966 h 1661532"/>
                  <a:gd name="connsiteX51" fmla="*/ 2468903 w 2829750"/>
                  <a:gd name="connsiteY51" fmla="*/ 111512 h 1661532"/>
                  <a:gd name="connsiteX52" fmla="*/ 2234728 w 2829750"/>
                  <a:gd name="connsiteY52" fmla="*/ 78059 h 1661532"/>
                  <a:gd name="connsiteX53" fmla="*/ 2034006 w 2829750"/>
                  <a:gd name="connsiteY53" fmla="*/ 55756 h 1661532"/>
                  <a:gd name="connsiteX54" fmla="*/ 1944796 w 2829750"/>
                  <a:gd name="connsiteY54" fmla="*/ 44605 h 1661532"/>
                  <a:gd name="connsiteX55" fmla="*/ 1521050 w 2829750"/>
                  <a:gd name="connsiteY55" fmla="*/ 0 h 1661532"/>
                  <a:gd name="connsiteX56" fmla="*/ 227508 w 2829750"/>
                  <a:gd name="connsiteY56" fmla="*/ 11151 h 1661532"/>
                  <a:gd name="connsiteX57" fmla="*/ 4484 w 2829750"/>
                  <a:gd name="connsiteY57" fmla="*/ 55756 h 1661532"/>
                  <a:gd name="connsiteX58" fmla="*/ 15635 w 2829750"/>
                  <a:gd name="connsiteY58" fmla="*/ 167269 h 1661532"/>
                  <a:gd name="connsiteX0" fmla="*/ 15635 w 2844259"/>
                  <a:gd name="connsiteY0" fmla="*/ 167269 h 1661532"/>
                  <a:gd name="connsiteX1" fmla="*/ 15635 w 2844259"/>
                  <a:gd name="connsiteY1" fmla="*/ 167269 h 1661532"/>
                  <a:gd name="connsiteX2" fmla="*/ 37937 w 2844259"/>
                  <a:gd name="connsiteY2" fmla="*/ 490654 h 1661532"/>
                  <a:gd name="connsiteX3" fmla="*/ 49089 w 2844259"/>
                  <a:gd name="connsiteY3" fmla="*/ 602166 h 1661532"/>
                  <a:gd name="connsiteX4" fmla="*/ 71391 w 2844259"/>
                  <a:gd name="connsiteY4" fmla="*/ 1059366 h 1661532"/>
                  <a:gd name="connsiteX5" fmla="*/ 82542 w 2844259"/>
                  <a:gd name="connsiteY5" fmla="*/ 1193181 h 1661532"/>
                  <a:gd name="connsiteX6" fmla="*/ 93693 w 2844259"/>
                  <a:gd name="connsiteY6" fmla="*/ 1304693 h 1661532"/>
                  <a:gd name="connsiteX7" fmla="*/ 104845 w 2844259"/>
                  <a:gd name="connsiteY7" fmla="*/ 1505415 h 1661532"/>
                  <a:gd name="connsiteX8" fmla="*/ 115996 w 2844259"/>
                  <a:gd name="connsiteY8" fmla="*/ 1594625 h 1661532"/>
                  <a:gd name="connsiteX9" fmla="*/ 138298 w 2844259"/>
                  <a:gd name="connsiteY9" fmla="*/ 1628078 h 1661532"/>
                  <a:gd name="connsiteX10" fmla="*/ 227508 w 2844259"/>
                  <a:gd name="connsiteY10" fmla="*/ 1661532 h 1661532"/>
                  <a:gd name="connsiteX11" fmla="*/ 695859 w 2844259"/>
                  <a:gd name="connsiteY11" fmla="*/ 1639229 h 1661532"/>
                  <a:gd name="connsiteX12" fmla="*/ 918884 w 2844259"/>
                  <a:gd name="connsiteY12" fmla="*/ 1616927 h 1661532"/>
                  <a:gd name="connsiteX13" fmla="*/ 963489 w 2844259"/>
                  <a:gd name="connsiteY13" fmla="*/ 1594625 h 1661532"/>
                  <a:gd name="connsiteX14" fmla="*/ 996942 w 2844259"/>
                  <a:gd name="connsiteY14" fmla="*/ 1561171 h 1661532"/>
                  <a:gd name="connsiteX15" fmla="*/ 1164210 w 2844259"/>
                  <a:gd name="connsiteY15" fmla="*/ 1527717 h 1661532"/>
                  <a:gd name="connsiteX16" fmla="*/ 1253420 w 2844259"/>
                  <a:gd name="connsiteY16" fmla="*/ 1483112 h 1661532"/>
                  <a:gd name="connsiteX17" fmla="*/ 1264571 w 2844259"/>
                  <a:gd name="connsiteY17" fmla="*/ 1449659 h 1661532"/>
                  <a:gd name="connsiteX18" fmla="*/ 1320328 w 2844259"/>
                  <a:gd name="connsiteY18" fmla="*/ 1393903 h 1661532"/>
                  <a:gd name="connsiteX19" fmla="*/ 1353781 w 2844259"/>
                  <a:gd name="connsiteY19" fmla="*/ 1360449 h 1661532"/>
                  <a:gd name="connsiteX20" fmla="*/ 1387235 w 2844259"/>
                  <a:gd name="connsiteY20" fmla="*/ 1326995 h 1661532"/>
                  <a:gd name="connsiteX21" fmla="*/ 1409537 w 2844259"/>
                  <a:gd name="connsiteY21" fmla="*/ 1293542 h 1661532"/>
                  <a:gd name="connsiteX22" fmla="*/ 1476445 w 2844259"/>
                  <a:gd name="connsiteY22" fmla="*/ 1226634 h 1661532"/>
                  <a:gd name="connsiteX23" fmla="*/ 1498747 w 2844259"/>
                  <a:gd name="connsiteY23" fmla="*/ 1182029 h 1661532"/>
                  <a:gd name="connsiteX24" fmla="*/ 1521050 w 2844259"/>
                  <a:gd name="connsiteY24" fmla="*/ 1159727 h 1661532"/>
                  <a:gd name="connsiteX25" fmla="*/ 1543352 w 2844259"/>
                  <a:gd name="connsiteY25" fmla="*/ 1126273 h 1661532"/>
                  <a:gd name="connsiteX26" fmla="*/ 1576806 w 2844259"/>
                  <a:gd name="connsiteY26" fmla="*/ 1081669 h 1661532"/>
                  <a:gd name="connsiteX27" fmla="*/ 1610259 w 2844259"/>
                  <a:gd name="connsiteY27" fmla="*/ 1025912 h 1661532"/>
                  <a:gd name="connsiteX28" fmla="*/ 1621410 w 2844259"/>
                  <a:gd name="connsiteY28" fmla="*/ 992459 h 1661532"/>
                  <a:gd name="connsiteX29" fmla="*/ 1654864 w 2844259"/>
                  <a:gd name="connsiteY29" fmla="*/ 959005 h 1661532"/>
                  <a:gd name="connsiteX30" fmla="*/ 1744074 w 2844259"/>
                  <a:gd name="connsiteY30" fmla="*/ 858644 h 1661532"/>
                  <a:gd name="connsiteX31" fmla="*/ 1777528 w 2844259"/>
                  <a:gd name="connsiteY31" fmla="*/ 847493 h 1661532"/>
                  <a:gd name="connsiteX32" fmla="*/ 1844435 w 2844259"/>
                  <a:gd name="connsiteY32" fmla="*/ 791737 h 1661532"/>
                  <a:gd name="connsiteX33" fmla="*/ 1877889 w 2844259"/>
                  <a:gd name="connsiteY33" fmla="*/ 780586 h 1661532"/>
                  <a:gd name="connsiteX34" fmla="*/ 1944796 w 2844259"/>
                  <a:gd name="connsiteY34" fmla="*/ 735981 h 1661532"/>
                  <a:gd name="connsiteX35" fmla="*/ 1978250 w 2844259"/>
                  <a:gd name="connsiteY35" fmla="*/ 702527 h 1661532"/>
                  <a:gd name="connsiteX36" fmla="*/ 2045157 w 2844259"/>
                  <a:gd name="connsiteY36" fmla="*/ 657922 h 1661532"/>
                  <a:gd name="connsiteX37" fmla="*/ 2100913 w 2844259"/>
                  <a:gd name="connsiteY37" fmla="*/ 613317 h 1661532"/>
                  <a:gd name="connsiteX38" fmla="*/ 2134367 w 2844259"/>
                  <a:gd name="connsiteY38" fmla="*/ 602166 h 1661532"/>
                  <a:gd name="connsiteX39" fmla="*/ 2190123 w 2844259"/>
                  <a:gd name="connsiteY39" fmla="*/ 579864 h 1661532"/>
                  <a:gd name="connsiteX40" fmla="*/ 2312786 w 2844259"/>
                  <a:gd name="connsiteY40" fmla="*/ 557561 h 1661532"/>
                  <a:gd name="connsiteX41" fmla="*/ 2390845 w 2844259"/>
                  <a:gd name="connsiteY41" fmla="*/ 535259 h 1661532"/>
                  <a:gd name="connsiteX42" fmla="*/ 2535810 w 2844259"/>
                  <a:gd name="connsiteY42" fmla="*/ 501805 h 1661532"/>
                  <a:gd name="connsiteX43" fmla="*/ 2647323 w 2844259"/>
                  <a:gd name="connsiteY43" fmla="*/ 479503 h 1661532"/>
                  <a:gd name="connsiteX44" fmla="*/ 2691928 w 2844259"/>
                  <a:gd name="connsiteY44" fmla="*/ 446049 h 1661532"/>
                  <a:gd name="connsiteX45" fmla="*/ 2736532 w 2844259"/>
                  <a:gd name="connsiteY45" fmla="*/ 423747 h 1661532"/>
                  <a:gd name="connsiteX46" fmla="*/ 2803440 w 2844259"/>
                  <a:gd name="connsiteY46" fmla="*/ 356839 h 1661532"/>
                  <a:gd name="connsiteX47" fmla="*/ 2814591 w 2844259"/>
                  <a:gd name="connsiteY47" fmla="*/ 323386 h 1661532"/>
                  <a:gd name="connsiteX48" fmla="*/ 2825742 w 2844259"/>
                  <a:gd name="connsiteY48" fmla="*/ 200722 h 1661532"/>
                  <a:gd name="connsiteX49" fmla="*/ 2814590 w 2844259"/>
                  <a:gd name="connsiteY49" fmla="*/ 55756 h 1661532"/>
                  <a:gd name="connsiteX50" fmla="*/ 2468903 w 2844259"/>
                  <a:gd name="connsiteY50" fmla="*/ 111512 h 1661532"/>
                  <a:gd name="connsiteX51" fmla="*/ 2234728 w 2844259"/>
                  <a:gd name="connsiteY51" fmla="*/ 78059 h 1661532"/>
                  <a:gd name="connsiteX52" fmla="*/ 2034006 w 2844259"/>
                  <a:gd name="connsiteY52" fmla="*/ 55756 h 1661532"/>
                  <a:gd name="connsiteX53" fmla="*/ 1944796 w 2844259"/>
                  <a:gd name="connsiteY53" fmla="*/ 44605 h 1661532"/>
                  <a:gd name="connsiteX54" fmla="*/ 1521050 w 2844259"/>
                  <a:gd name="connsiteY54" fmla="*/ 0 h 1661532"/>
                  <a:gd name="connsiteX55" fmla="*/ 227508 w 2844259"/>
                  <a:gd name="connsiteY55" fmla="*/ 11151 h 1661532"/>
                  <a:gd name="connsiteX56" fmla="*/ 4484 w 2844259"/>
                  <a:gd name="connsiteY56" fmla="*/ 55756 h 1661532"/>
                  <a:gd name="connsiteX57" fmla="*/ 15635 w 2844259"/>
                  <a:gd name="connsiteY57" fmla="*/ 167269 h 1661532"/>
                  <a:gd name="connsiteX0" fmla="*/ 15635 w 2861459"/>
                  <a:gd name="connsiteY0" fmla="*/ 167269 h 1661532"/>
                  <a:gd name="connsiteX1" fmla="*/ 15635 w 2861459"/>
                  <a:gd name="connsiteY1" fmla="*/ 167269 h 1661532"/>
                  <a:gd name="connsiteX2" fmla="*/ 37937 w 2861459"/>
                  <a:gd name="connsiteY2" fmla="*/ 490654 h 1661532"/>
                  <a:gd name="connsiteX3" fmla="*/ 49089 w 2861459"/>
                  <a:gd name="connsiteY3" fmla="*/ 602166 h 1661532"/>
                  <a:gd name="connsiteX4" fmla="*/ 71391 w 2861459"/>
                  <a:gd name="connsiteY4" fmla="*/ 1059366 h 1661532"/>
                  <a:gd name="connsiteX5" fmla="*/ 82542 w 2861459"/>
                  <a:gd name="connsiteY5" fmla="*/ 1193181 h 1661532"/>
                  <a:gd name="connsiteX6" fmla="*/ 93693 w 2861459"/>
                  <a:gd name="connsiteY6" fmla="*/ 1304693 h 1661532"/>
                  <a:gd name="connsiteX7" fmla="*/ 104845 w 2861459"/>
                  <a:gd name="connsiteY7" fmla="*/ 1505415 h 1661532"/>
                  <a:gd name="connsiteX8" fmla="*/ 115996 w 2861459"/>
                  <a:gd name="connsiteY8" fmla="*/ 1594625 h 1661532"/>
                  <a:gd name="connsiteX9" fmla="*/ 138298 w 2861459"/>
                  <a:gd name="connsiteY9" fmla="*/ 1628078 h 1661532"/>
                  <a:gd name="connsiteX10" fmla="*/ 227508 w 2861459"/>
                  <a:gd name="connsiteY10" fmla="*/ 1661532 h 1661532"/>
                  <a:gd name="connsiteX11" fmla="*/ 695859 w 2861459"/>
                  <a:gd name="connsiteY11" fmla="*/ 1639229 h 1661532"/>
                  <a:gd name="connsiteX12" fmla="*/ 918884 w 2861459"/>
                  <a:gd name="connsiteY12" fmla="*/ 1616927 h 1661532"/>
                  <a:gd name="connsiteX13" fmla="*/ 963489 w 2861459"/>
                  <a:gd name="connsiteY13" fmla="*/ 1594625 h 1661532"/>
                  <a:gd name="connsiteX14" fmla="*/ 996942 w 2861459"/>
                  <a:gd name="connsiteY14" fmla="*/ 1561171 h 1661532"/>
                  <a:gd name="connsiteX15" fmla="*/ 1164210 w 2861459"/>
                  <a:gd name="connsiteY15" fmla="*/ 1527717 h 1661532"/>
                  <a:gd name="connsiteX16" fmla="*/ 1253420 w 2861459"/>
                  <a:gd name="connsiteY16" fmla="*/ 1483112 h 1661532"/>
                  <a:gd name="connsiteX17" fmla="*/ 1264571 w 2861459"/>
                  <a:gd name="connsiteY17" fmla="*/ 1449659 h 1661532"/>
                  <a:gd name="connsiteX18" fmla="*/ 1320328 w 2861459"/>
                  <a:gd name="connsiteY18" fmla="*/ 1393903 h 1661532"/>
                  <a:gd name="connsiteX19" fmla="*/ 1353781 w 2861459"/>
                  <a:gd name="connsiteY19" fmla="*/ 1360449 h 1661532"/>
                  <a:gd name="connsiteX20" fmla="*/ 1387235 w 2861459"/>
                  <a:gd name="connsiteY20" fmla="*/ 1326995 h 1661532"/>
                  <a:gd name="connsiteX21" fmla="*/ 1409537 w 2861459"/>
                  <a:gd name="connsiteY21" fmla="*/ 1293542 h 1661532"/>
                  <a:gd name="connsiteX22" fmla="*/ 1476445 w 2861459"/>
                  <a:gd name="connsiteY22" fmla="*/ 1226634 h 1661532"/>
                  <a:gd name="connsiteX23" fmla="*/ 1498747 w 2861459"/>
                  <a:gd name="connsiteY23" fmla="*/ 1182029 h 1661532"/>
                  <a:gd name="connsiteX24" fmla="*/ 1521050 w 2861459"/>
                  <a:gd name="connsiteY24" fmla="*/ 1159727 h 1661532"/>
                  <a:gd name="connsiteX25" fmla="*/ 1543352 w 2861459"/>
                  <a:gd name="connsiteY25" fmla="*/ 1126273 h 1661532"/>
                  <a:gd name="connsiteX26" fmla="*/ 1576806 w 2861459"/>
                  <a:gd name="connsiteY26" fmla="*/ 1081669 h 1661532"/>
                  <a:gd name="connsiteX27" fmla="*/ 1610259 w 2861459"/>
                  <a:gd name="connsiteY27" fmla="*/ 1025912 h 1661532"/>
                  <a:gd name="connsiteX28" fmla="*/ 1621410 w 2861459"/>
                  <a:gd name="connsiteY28" fmla="*/ 992459 h 1661532"/>
                  <a:gd name="connsiteX29" fmla="*/ 1654864 w 2861459"/>
                  <a:gd name="connsiteY29" fmla="*/ 959005 h 1661532"/>
                  <a:gd name="connsiteX30" fmla="*/ 1744074 w 2861459"/>
                  <a:gd name="connsiteY30" fmla="*/ 858644 h 1661532"/>
                  <a:gd name="connsiteX31" fmla="*/ 1777528 w 2861459"/>
                  <a:gd name="connsiteY31" fmla="*/ 847493 h 1661532"/>
                  <a:gd name="connsiteX32" fmla="*/ 1844435 w 2861459"/>
                  <a:gd name="connsiteY32" fmla="*/ 791737 h 1661532"/>
                  <a:gd name="connsiteX33" fmla="*/ 1877889 w 2861459"/>
                  <a:gd name="connsiteY33" fmla="*/ 780586 h 1661532"/>
                  <a:gd name="connsiteX34" fmla="*/ 1944796 w 2861459"/>
                  <a:gd name="connsiteY34" fmla="*/ 735981 h 1661532"/>
                  <a:gd name="connsiteX35" fmla="*/ 1978250 w 2861459"/>
                  <a:gd name="connsiteY35" fmla="*/ 702527 h 1661532"/>
                  <a:gd name="connsiteX36" fmla="*/ 2045157 w 2861459"/>
                  <a:gd name="connsiteY36" fmla="*/ 657922 h 1661532"/>
                  <a:gd name="connsiteX37" fmla="*/ 2100913 w 2861459"/>
                  <a:gd name="connsiteY37" fmla="*/ 613317 h 1661532"/>
                  <a:gd name="connsiteX38" fmla="*/ 2134367 w 2861459"/>
                  <a:gd name="connsiteY38" fmla="*/ 602166 h 1661532"/>
                  <a:gd name="connsiteX39" fmla="*/ 2190123 w 2861459"/>
                  <a:gd name="connsiteY39" fmla="*/ 579864 h 1661532"/>
                  <a:gd name="connsiteX40" fmla="*/ 2312786 w 2861459"/>
                  <a:gd name="connsiteY40" fmla="*/ 557561 h 1661532"/>
                  <a:gd name="connsiteX41" fmla="*/ 2390845 w 2861459"/>
                  <a:gd name="connsiteY41" fmla="*/ 535259 h 1661532"/>
                  <a:gd name="connsiteX42" fmla="*/ 2535810 w 2861459"/>
                  <a:gd name="connsiteY42" fmla="*/ 501805 h 1661532"/>
                  <a:gd name="connsiteX43" fmla="*/ 2647323 w 2861459"/>
                  <a:gd name="connsiteY43" fmla="*/ 479503 h 1661532"/>
                  <a:gd name="connsiteX44" fmla="*/ 2691928 w 2861459"/>
                  <a:gd name="connsiteY44" fmla="*/ 446049 h 1661532"/>
                  <a:gd name="connsiteX45" fmla="*/ 2736532 w 2861459"/>
                  <a:gd name="connsiteY45" fmla="*/ 423747 h 1661532"/>
                  <a:gd name="connsiteX46" fmla="*/ 2803440 w 2861459"/>
                  <a:gd name="connsiteY46" fmla="*/ 356839 h 1661532"/>
                  <a:gd name="connsiteX47" fmla="*/ 2814591 w 2861459"/>
                  <a:gd name="connsiteY47" fmla="*/ 323386 h 1661532"/>
                  <a:gd name="connsiteX48" fmla="*/ 2825742 w 2861459"/>
                  <a:gd name="connsiteY48" fmla="*/ 200722 h 1661532"/>
                  <a:gd name="connsiteX49" fmla="*/ 2814590 w 2861459"/>
                  <a:gd name="connsiteY49" fmla="*/ 55756 h 1661532"/>
                  <a:gd name="connsiteX50" fmla="*/ 2234728 w 2861459"/>
                  <a:gd name="connsiteY50" fmla="*/ 78059 h 1661532"/>
                  <a:gd name="connsiteX51" fmla="*/ 2034006 w 2861459"/>
                  <a:gd name="connsiteY51" fmla="*/ 55756 h 1661532"/>
                  <a:gd name="connsiteX52" fmla="*/ 1944796 w 2861459"/>
                  <a:gd name="connsiteY52" fmla="*/ 44605 h 1661532"/>
                  <a:gd name="connsiteX53" fmla="*/ 1521050 w 2861459"/>
                  <a:gd name="connsiteY53" fmla="*/ 0 h 1661532"/>
                  <a:gd name="connsiteX54" fmla="*/ 227508 w 2861459"/>
                  <a:gd name="connsiteY54" fmla="*/ 11151 h 1661532"/>
                  <a:gd name="connsiteX55" fmla="*/ 4484 w 2861459"/>
                  <a:gd name="connsiteY55" fmla="*/ 55756 h 1661532"/>
                  <a:gd name="connsiteX56" fmla="*/ 15635 w 2861459"/>
                  <a:gd name="connsiteY56" fmla="*/ 167269 h 1661532"/>
                  <a:gd name="connsiteX0" fmla="*/ 15635 w 2876274"/>
                  <a:gd name="connsiteY0" fmla="*/ 167269 h 1661532"/>
                  <a:gd name="connsiteX1" fmla="*/ 15635 w 2876274"/>
                  <a:gd name="connsiteY1" fmla="*/ 167269 h 1661532"/>
                  <a:gd name="connsiteX2" fmla="*/ 37937 w 2876274"/>
                  <a:gd name="connsiteY2" fmla="*/ 490654 h 1661532"/>
                  <a:gd name="connsiteX3" fmla="*/ 49089 w 2876274"/>
                  <a:gd name="connsiteY3" fmla="*/ 602166 h 1661532"/>
                  <a:gd name="connsiteX4" fmla="*/ 71391 w 2876274"/>
                  <a:gd name="connsiteY4" fmla="*/ 1059366 h 1661532"/>
                  <a:gd name="connsiteX5" fmla="*/ 82542 w 2876274"/>
                  <a:gd name="connsiteY5" fmla="*/ 1193181 h 1661532"/>
                  <a:gd name="connsiteX6" fmla="*/ 93693 w 2876274"/>
                  <a:gd name="connsiteY6" fmla="*/ 1304693 h 1661532"/>
                  <a:gd name="connsiteX7" fmla="*/ 104845 w 2876274"/>
                  <a:gd name="connsiteY7" fmla="*/ 1505415 h 1661532"/>
                  <a:gd name="connsiteX8" fmla="*/ 115996 w 2876274"/>
                  <a:gd name="connsiteY8" fmla="*/ 1594625 h 1661532"/>
                  <a:gd name="connsiteX9" fmla="*/ 138298 w 2876274"/>
                  <a:gd name="connsiteY9" fmla="*/ 1628078 h 1661532"/>
                  <a:gd name="connsiteX10" fmla="*/ 227508 w 2876274"/>
                  <a:gd name="connsiteY10" fmla="*/ 1661532 h 1661532"/>
                  <a:gd name="connsiteX11" fmla="*/ 695859 w 2876274"/>
                  <a:gd name="connsiteY11" fmla="*/ 1639229 h 1661532"/>
                  <a:gd name="connsiteX12" fmla="*/ 918884 w 2876274"/>
                  <a:gd name="connsiteY12" fmla="*/ 1616927 h 1661532"/>
                  <a:gd name="connsiteX13" fmla="*/ 963489 w 2876274"/>
                  <a:gd name="connsiteY13" fmla="*/ 1594625 h 1661532"/>
                  <a:gd name="connsiteX14" fmla="*/ 996942 w 2876274"/>
                  <a:gd name="connsiteY14" fmla="*/ 1561171 h 1661532"/>
                  <a:gd name="connsiteX15" fmla="*/ 1164210 w 2876274"/>
                  <a:gd name="connsiteY15" fmla="*/ 1527717 h 1661532"/>
                  <a:gd name="connsiteX16" fmla="*/ 1253420 w 2876274"/>
                  <a:gd name="connsiteY16" fmla="*/ 1483112 h 1661532"/>
                  <a:gd name="connsiteX17" fmla="*/ 1264571 w 2876274"/>
                  <a:gd name="connsiteY17" fmla="*/ 1449659 h 1661532"/>
                  <a:gd name="connsiteX18" fmla="*/ 1320328 w 2876274"/>
                  <a:gd name="connsiteY18" fmla="*/ 1393903 h 1661532"/>
                  <a:gd name="connsiteX19" fmla="*/ 1353781 w 2876274"/>
                  <a:gd name="connsiteY19" fmla="*/ 1360449 h 1661532"/>
                  <a:gd name="connsiteX20" fmla="*/ 1387235 w 2876274"/>
                  <a:gd name="connsiteY20" fmla="*/ 1326995 h 1661532"/>
                  <a:gd name="connsiteX21" fmla="*/ 1409537 w 2876274"/>
                  <a:gd name="connsiteY21" fmla="*/ 1293542 h 1661532"/>
                  <a:gd name="connsiteX22" fmla="*/ 1476445 w 2876274"/>
                  <a:gd name="connsiteY22" fmla="*/ 1226634 h 1661532"/>
                  <a:gd name="connsiteX23" fmla="*/ 1498747 w 2876274"/>
                  <a:gd name="connsiteY23" fmla="*/ 1182029 h 1661532"/>
                  <a:gd name="connsiteX24" fmla="*/ 1521050 w 2876274"/>
                  <a:gd name="connsiteY24" fmla="*/ 1159727 h 1661532"/>
                  <a:gd name="connsiteX25" fmla="*/ 1543352 w 2876274"/>
                  <a:gd name="connsiteY25" fmla="*/ 1126273 h 1661532"/>
                  <a:gd name="connsiteX26" fmla="*/ 1576806 w 2876274"/>
                  <a:gd name="connsiteY26" fmla="*/ 1081669 h 1661532"/>
                  <a:gd name="connsiteX27" fmla="*/ 1610259 w 2876274"/>
                  <a:gd name="connsiteY27" fmla="*/ 1025912 h 1661532"/>
                  <a:gd name="connsiteX28" fmla="*/ 1621410 w 2876274"/>
                  <a:gd name="connsiteY28" fmla="*/ 992459 h 1661532"/>
                  <a:gd name="connsiteX29" fmla="*/ 1654864 w 2876274"/>
                  <a:gd name="connsiteY29" fmla="*/ 959005 h 1661532"/>
                  <a:gd name="connsiteX30" fmla="*/ 1744074 w 2876274"/>
                  <a:gd name="connsiteY30" fmla="*/ 858644 h 1661532"/>
                  <a:gd name="connsiteX31" fmla="*/ 1777528 w 2876274"/>
                  <a:gd name="connsiteY31" fmla="*/ 847493 h 1661532"/>
                  <a:gd name="connsiteX32" fmla="*/ 1844435 w 2876274"/>
                  <a:gd name="connsiteY32" fmla="*/ 791737 h 1661532"/>
                  <a:gd name="connsiteX33" fmla="*/ 1877889 w 2876274"/>
                  <a:gd name="connsiteY33" fmla="*/ 780586 h 1661532"/>
                  <a:gd name="connsiteX34" fmla="*/ 1944796 w 2876274"/>
                  <a:gd name="connsiteY34" fmla="*/ 735981 h 1661532"/>
                  <a:gd name="connsiteX35" fmla="*/ 1978250 w 2876274"/>
                  <a:gd name="connsiteY35" fmla="*/ 702527 h 1661532"/>
                  <a:gd name="connsiteX36" fmla="*/ 2045157 w 2876274"/>
                  <a:gd name="connsiteY36" fmla="*/ 657922 h 1661532"/>
                  <a:gd name="connsiteX37" fmla="*/ 2100913 w 2876274"/>
                  <a:gd name="connsiteY37" fmla="*/ 613317 h 1661532"/>
                  <a:gd name="connsiteX38" fmla="*/ 2134367 w 2876274"/>
                  <a:gd name="connsiteY38" fmla="*/ 602166 h 1661532"/>
                  <a:gd name="connsiteX39" fmla="*/ 2190123 w 2876274"/>
                  <a:gd name="connsiteY39" fmla="*/ 579864 h 1661532"/>
                  <a:gd name="connsiteX40" fmla="*/ 2312786 w 2876274"/>
                  <a:gd name="connsiteY40" fmla="*/ 557561 h 1661532"/>
                  <a:gd name="connsiteX41" fmla="*/ 2390845 w 2876274"/>
                  <a:gd name="connsiteY41" fmla="*/ 535259 h 1661532"/>
                  <a:gd name="connsiteX42" fmla="*/ 2535810 w 2876274"/>
                  <a:gd name="connsiteY42" fmla="*/ 501805 h 1661532"/>
                  <a:gd name="connsiteX43" fmla="*/ 2647323 w 2876274"/>
                  <a:gd name="connsiteY43" fmla="*/ 479503 h 1661532"/>
                  <a:gd name="connsiteX44" fmla="*/ 2691928 w 2876274"/>
                  <a:gd name="connsiteY44" fmla="*/ 446049 h 1661532"/>
                  <a:gd name="connsiteX45" fmla="*/ 2736532 w 2876274"/>
                  <a:gd name="connsiteY45" fmla="*/ 423747 h 1661532"/>
                  <a:gd name="connsiteX46" fmla="*/ 2803440 w 2876274"/>
                  <a:gd name="connsiteY46" fmla="*/ 356839 h 1661532"/>
                  <a:gd name="connsiteX47" fmla="*/ 2814591 w 2876274"/>
                  <a:gd name="connsiteY47" fmla="*/ 323386 h 1661532"/>
                  <a:gd name="connsiteX48" fmla="*/ 2825742 w 2876274"/>
                  <a:gd name="connsiteY48" fmla="*/ 200722 h 1661532"/>
                  <a:gd name="connsiteX49" fmla="*/ 2814590 w 2876274"/>
                  <a:gd name="connsiteY49" fmla="*/ 55756 h 1661532"/>
                  <a:gd name="connsiteX50" fmla="*/ 2034006 w 2876274"/>
                  <a:gd name="connsiteY50" fmla="*/ 55756 h 1661532"/>
                  <a:gd name="connsiteX51" fmla="*/ 1944796 w 2876274"/>
                  <a:gd name="connsiteY51" fmla="*/ 44605 h 1661532"/>
                  <a:gd name="connsiteX52" fmla="*/ 1521050 w 2876274"/>
                  <a:gd name="connsiteY52" fmla="*/ 0 h 1661532"/>
                  <a:gd name="connsiteX53" fmla="*/ 227508 w 2876274"/>
                  <a:gd name="connsiteY53" fmla="*/ 11151 h 1661532"/>
                  <a:gd name="connsiteX54" fmla="*/ 4484 w 2876274"/>
                  <a:gd name="connsiteY54" fmla="*/ 55756 h 1661532"/>
                  <a:gd name="connsiteX55" fmla="*/ 15635 w 2876274"/>
                  <a:gd name="connsiteY55" fmla="*/ 167269 h 1661532"/>
                  <a:gd name="connsiteX0" fmla="*/ 15635 w 2882867"/>
                  <a:gd name="connsiteY0" fmla="*/ 167269 h 1661532"/>
                  <a:gd name="connsiteX1" fmla="*/ 15635 w 2882867"/>
                  <a:gd name="connsiteY1" fmla="*/ 167269 h 1661532"/>
                  <a:gd name="connsiteX2" fmla="*/ 37937 w 2882867"/>
                  <a:gd name="connsiteY2" fmla="*/ 490654 h 1661532"/>
                  <a:gd name="connsiteX3" fmla="*/ 49089 w 2882867"/>
                  <a:gd name="connsiteY3" fmla="*/ 602166 h 1661532"/>
                  <a:gd name="connsiteX4" fmla="*/ 71391 w 2882867"/>
                  <a:gd name="connsiteY4" fmla="*/ 1059366 h 1661532"/>
                  <a:gd name="connsiteX5" fmla="*/ 82542 w 2882867"/>
                  <a:gd name="connsiteY5" fmla="*/ 1193181 h 1661532"/>
                  <a:gd name="connsiteX6" fmla="*/ 93693 w 2882867"/>
                  <a:gd name="connsiteY6" fmla="*/ 1304693 h 1661532"/>
                  <a:gd name="connsiteX7" fmla="*/ 104845 w 2882867"/>
                  <a:gd name="connsiteY7" fmla="*/ 1505415 h 1661532"/>
                  <a:gd name="connsiteX8" fmla="*/ 115996 w 2882867"/>
                  <a:gd name="connsiteY8" fmla="*/ 1594625 h 1661532"/>
                  <a:gd name="connsiteX9" fmla="*/ 138298 w 2882867"/>
                  <a:gd name="connsiteY9" fmla="*/ 1628078 h 1661532"/>
                  <a:gd name="connsiteX10" fmla="*/ 227508 w 2882867"/>
                  <a:gd name="connsiteY10" fmla="*/ 1661532 h 1661532"/>
                  <a:gd name="connsiteX11" fmla="*/ 695859 w 2882867"/>
                  <a:gd name="connsiteY11" fmla="*/ 1639229 h 1661532"/>
                  <a:gd name="connsiteX12" fmla="*/ 918884 w 2882867"/>
                  <a:gd name="connsiteY12" fmla="*/ 1616927 h 1661532"/>
                  <a:gd name="connsiteX13" fmla="*/ 963489 w 2882867"/>
                  <a:gd name="connsiteY13" fmla="*/ 1594625 h 1661532"/>
                  <a:gd name="connsiteX14" fmla="*/ 996942 w 2882867"/>
                  <a:gd name="connsiteY14" fmla="*/ 1561171 h 1661532"/>
                  <a:gd name="connsiteX15" fmla="*/ 1164210 w 2882867"/>
                  <a:gd name="connsiteY15" fmla="*/ 1527717 h 1661532"/>
                  <a:gd name="connsiteX16" fmla="*/ 1253420 w 2882867"/>
                  <a:gd name="connsiteY16" fmla="*/ 1483112 h 1661532"/>
                  <a:gd name="connsiteX17" fmla="*/ 1264571 w 2882867"/>
                  <a:gd name="connsiteY17" fmla="*/ 1449659 h 1661532"/>
                  <a:gd name="connsiteX18" fmla="*/ 1320328 w 2882867"/>
                  <a:gd name="connsiteY18" fmla="*/ 1393903 h 1661532"/>
                  <a:gd name="connsiteX19" fmla="*/ 1353781 w 2882867"/>
                  <a:gd name="connsiteY19" fmla="*/ 1360449 h 1661532"/>
                  <a:gd name="connsiteX20" fmla="*/ 1387235 w 2882867"/>
                  <a:gd name="connsiteY20" fmla="*/ 1326995 h 1661532"/>
                  <a:gd name="connsiteX21" fmla="*/ 1409537 w 2882867"/>
                  <a:gd name="connsiteY21" fmla="*/ 1293542 h 1661532"/>
                  <a:gd name="connsiteX22" fmla="*/ 1476445 w 2882867"/>
                  <a:gd name="connsiteY22" fmla="*/ 1226634 h 1661532"/>
                  <a:gd name="connsiteX23" fmla="*/ 1498747 w 2882867"/>
                  <a:gd name="connsiteY23" fmla="*/ 1182029 h 1661532"/>
                  <a:gd name="connsiteX24" fmla="*/ 1521050 w 2882867"/>
                  <a:gd name="connsiteY24" fmla="*/ 1159727 h 1661532"/>
                  <a:gd name="connsiteX25" fmla="*/ 1543352 w 2882867"/>
                  <a:gd name="connsiteY25" fmla="*/ 1126273 h 1661532"/>
                  <a:gd name="connsiteX26" fmla="*/ 1576806 w 2882867"/>
                  <a:gd name="connsiteY26" fmla="*/ 1081669 h 1661532"/>
                  <a:gd name="connsiteX27" fmla="*/ 1610259 w 2882867"/>
                  <a:gd name="connsiteY27" fmla="*/ 1025912 h 1661532"/>
                  <a:gd name="connsiteX28" fmla="*/ 1621410 w 2882867"/>
                  <a:gd name="connsiteY28" fmla="*/ 992459 h 1661532"/>
                  <a:gd name="connsiteX29" fmla="*/ 1654864 w 2882867"/>
                  <a:gd name="connsiteY29" fmla="*/ 959005 h 1661532"/>
                  <a:gd name="connsiteX30" fmla="*/ 1744074 w 2882867"/>
                  <a:gd name="connsiteY30" fmla="*/ 858644 h 1661532"/>
                  <a:gd name="connsiteX31" fmla="*/ 1777528 w 2882867"/>
                  <a:gd name="connsiteY31" fmla="*/ 847493 h 1661532"/>
                  <a:gd name="connsiteX32" fmla="*/ 1844435 w 2882867"/>
                  <a:gd name="connsiteY32" fmla="*/ 791737 h 1661532"/>
                  <a:gd name="connsiteX33" fmla="*/ 1877889 w 2882867"/>
                  <a:gd name="connsiteY33" fmla="*/ 780586 h 1661532"/>
                  <a:gd name="connsiteX34" fmla="*/ 1944796 w 2882867"/>
                  <a:gd name="connsiteY34" fmla="*/ 735981 h 1661532"/>
                  <a:gd name="connsiteX35" fmla="*/ 1978250 w 2882867"/>
                  <a:gd name="connsiteY35" fmla="*/ 702527 h 1661532"/>
                  <a:gd name="connsiteX36" fmla="*/ 2045157 w 2882867"/>
                  <a:gd name="connsiteY36" fmla="*/ 657922 h 1661532"/>
                  <a:gd name="connsiteX37" fmla="*/ 2100913 w 2882867"/>
                  <a:gd name="connsiteY37" fmla="*/ 613317 h 1661532"/>
                  <a:gd name="connsiteX38" fmla="*/ 2134367 w 2882867"/>
                  <a:gd name="connsiteY38" fmla="*/ 602166 h 1661532"/>
                  <a:gd name="connsiteX39" fmla="*/ 2190123 w 2882867"/>
                  <a:gd name="connsiteY39" fmla="*/ 579864 h 1661532"/>
                  <a:gd name="connsiteX40" fmla="*/ 2312786 w 2882867"/>
                  <a:gd name="connsiteY40" fmla="*/ 557561 h 1661532"/>
                  <a:gd name="connsiteX41" fmla="*/ 2390845 w 2882867"/>
                  <a:gd name="connsiteY41" fmla="*/ 535259 h 1661532"/>
                  <a:gd name="connsiteX42" fmla="*/ 2535810 w 2882867"/>
                  <a:gd name="connsiteY42" fmla="*/ 501805 h 1661532"/>
                  <a:gd name="connsiteX43" fmla="*/ 2647323 w 2882867"/>
                  <a:gd name="connsiteY43" fmla="*/ 479503 h 1661532"/>
                  <a:gd name="connsiteX44" fmla="*/ 2691928 w 2882867"/>
                  <a:gd name="connsiteY44" fmla="*/ 446049 h 1661532"/>
                  <a:gd name="connsiteX45" fmla="*/ 2736532 w 2882867"/>
                  <a:gd name="connsiteY45" fmla="*/ 423747 h 1661532"/>
                  <a:gd name="connsiteX46" fmla="*/ 2803440 w 2882867"/>
                  <a:gd name="connsiteY46" fmla="*/ 356839 h 1661532"/>
                  <a:gd name="connsiteX47" fmla="*/ 2814591 w 2882867"/>
                  <a:gd name="connsiteY47" fmla="*/ 323386 h 1661532"/>
                  <a:gd name="connsiteX48" fmla="*/ 2825742 w 2882867"/>
                  <a:gd name="connsiteY48" fmla="*/ 200722 h 1661532"/>
                  <a:gd name="connsiteX49" fmla="*/ 2814590 w 2882867"/>
                  <a:gd name="connsiteY49" fmla="*/ 55756 h 1661532"/>
                  <a:gd name="connsiteX50" fmla="*/ 1944796 w 2882867"/>
                  <a:gd name="connsiteY50" fmla="*/ 44605 h 1661532"/>
                  <a:gd name="connsiteX51" fmla="*/ 1521050 w 2882867"/>
                  <a:gd name="connsiteY51" fmla="*/ 0 h 1661532"/>
                  <a:gd name="connsiteX52" fmla="*/ 227508 w 2882867"/>
                  <a:gd name="connsiteY52" fmla="*/ 11151 h 1661532"/>
                  <a:gd name="connsiteX53" fmla="*/ 4484 w 2882867"/>
                  <a:gd name="connsiteY53" fmla="*/ 55756 h 1661532"/>
                  <a:gd name="connsiteX54" fmla="*/ 15635 w 2882867"/>
                  <a:gd name="connsiteY54" fmla="*/ 167269 h 1661532"/>
                  <a:gd name="connsiteX0" fmla="*/ 15635 w 2914212"/>
                  <a:gd name="connsiteY0" fmla="*/ 167269 h 1661532"/>
                  <a:gd name="connsiteX1" fmla="*/ 15635 w 2914212"/>
                  <a:gd name="connsiteY1" fmla="*/ 167269 h 1661532"/>
                  <a:gd name="connsiteX2" fmla="*/ 37937 w 2914212"/>
                  <a:gd name="connsiteY2" fmla="*/ 490654 h 1661532"/>
                  <a:gd name="connsiteX3" fmla="*/ 49089 w 2914212"/>
                  <a:gd name="connsiteY3" fmla="*/ 602166 h 1661532"/>
                  <a:gd name="connsiteX4" fmla="*/ 71391 w 2914212"/>
                  <a:gd name="connsiteY4" fmla="*/ 1059366 h 1661532"/>
                  <a:gd name="connsiteX5" fmla="*/ 82542 w 2914212"/>
                  <a:gd name="connsiteY5" fmla="*/ 1193181 h 1661532"/>
                  <a:gd name="connsiteX6" fmla="*/ 93693 w 2914212"/>
                  <a:gd name="connsiteY6" fmla="*/ 1304693 h 1661532"/>
                  <a:gd name="connsiteX7" fmla="*/ 104845 w 2914212"/>
                  <a:gd name="connsiteY7" fmla="*/ 1505415 h 1661532"/>
                  <a:gd name="connsiteX8" fmla="*/ 115996 w 2914212"/>
                  <a:gd name="connsiteY8" fmla="*/ 1594625 h 1661532"/>
                  <a:gd name="connsiteX9" fmla="*/ 138298 w 2914212"/>
                  <a:gd name="connsiteY9" fmla="*/ 1628078 h 1661532"/>
                  <a:gd name="connsiteX10" fmla="*/ 227508 w 2914212"/>
                  <a:gd name="connsiteY10" fmla="*/ 1661532 h 1661532"/>
                  <a:gd name="connsiteX11" fmla="*/ 695859 w 2914212"/>
                  <a:gd name="connsiteY11" fmla="*/ 1639229 h 1661532"/>
                  <a:gd name="connsiteX12" fmla="*/ 918884 w 2914212"/>
                  <a:gd name="connsiteY12" fmla="*/ 1616927 h 1661532"/>
                  <a:gd name="connsiteX13" fmla="*/ 963489 w 2914212"/>
                  <a:gd name="connsiteY13" fmla="*/ 1594625 h 1661532"/>
                  <a:gd name="connsiteX14" fmla="*/ 996942 w 2914212"/>
                  <a:gd name="connsiteY14" fmla="*/ 1561171 h 1661532"/>
                  <a:gd name="connsiteX15" fmla="*/ 1164210 w 2914212"/>
                  <a:gd name="connsiteY15" fmla="*/ 1527717 h 1661532"/>
                  <a:gd name="connsiteX16" fmla="*/ 1253420 w 2914212"/>
                  <a:gd name="connsiteY16" fmla="*/ 1483112 h 1661532"/>
                  <a:gd name="connsiteX17" fmla="*/ 1264571 w 2914212"/>
                  <a:gd name="connsiteY17" fmla="*/ 1449659 h 1661532"/>
                  <a:gd name="connsiteX18" fmla="*/ 1320328 w 2914212"/>
                  <a:gd name="connsiteY18" fmla="*/ 1393903 h 1661532"/>
                  <a:gd name="connsiteX19" fmla="*/ 1353781 w 2914212"/>
                  <a:gd name="connsiteY19" fmla="*/ 1360449 h 1661532"/>
                  <a:gd name="connsiteX20" fmla="*/ 1387235 w 2914212"/>
                  <a:gd name="connsiteY20" fmla="*/ 1326995 h 1661532"/>
                  <a:gd name="connsiteX21" fmla="*/ 1409537 w 2914212"/>
                  <a:gd name="connsiteY21" fmla="*/ 1293542 h 1661532"/>
                  <a:gd name="connsiteX22" fmla="*/ 1476445 w 2914212"/>
                  <a:gd name="connsiteY22" fmla="*/ 1226634 h 1661532"/>
                  <a:gd name="connsiteX23" fmla="*/ 1498747 w 2914212"/>
                  <a:gd name="connsiteY23" fmla="*/ 1182029 h 1661532"/>
                  <a:gd name="connsiteX24" fmla="*/ 1521050 w 2914212"/>
                  <a:gd name="connsiteY24" fmla="*/ 1159727 h 1661532"/>
                  <a:gd name="connsiteX25" fmla="*/ 1543352 w 2914212"/>
                  <a:gd name="connsiteY25" fmla="*/ 1126273 h 1661532"/>
                  <a:gd name="connsiteX26" fmla="*/ 1576806 w 2914212"/>
                  <a:gd name="connsiteY26" fmla="*/ 1081669 h 1661532"/>
                  <a:gd name="connsiteX27" fmla="*/ 1610259 w 2914212"/>
                  <a:gd name="connsiteY27" fmla="*/ 1025912 h 1661532"/>
                  <a:gd name="connsiteX28" fmla="*/ 1621410 w 2914212"/>
                  <a:gd name="connsiteY28" fmla="*/ 992459 h 1661532"/>
                  <a:gd name="connsiteX29" fmla="*/ 1654864 w 2914212"/>
                  <a:gd name="connsiteY29" fmla="*/ 959005 h 1661532"/>
                  <a:gd name="connsiteX30" fmla="*/ 1744074 w 2914212"/>
                  <a:gd name="connsiteY30" fmla="*/ 858644 h 1661532"/>
                  <a:gd name="connsiteX31" fmla="*/ 1777528 w 2914212"/>
                  <a:gd name="connsiteY31" fmla="*/ 847493 h 1661532"/>
                  <a:gd name="connsiteX32" fmla="*/ 1844435 w 2914212"/>
                  <a:gd name="connsiteY32" fmla="*/ 791737 h 1661532"/>
                  <a:gd name="connsiteX33" fmla="*/ 1877889 w 2914212"/>
                  <a:gd name="connsiteY33" fmla="*/ 780586 h 1661532"/>
                  <a:gd name="connsiteX34" fmla="*/ 1944796 w 2914212"/>
                  <a:gd name="connsiteY34" fmla="*/ 735981 h 1661532"/>
                  <a:gd name="connsiteX35" fmla="*/ 1978250 w 2914212"/>
                  <a:gd name="connsiteY35" fmla="*/ 702527 h 1661532"/>
                  <a:gd name="connsiteX36" fmla="*/ 2045157 w 2914212"/>
                  <a:gd name="connsiteY36" fmla="*/ 657922 h 1661532"/>
                  <a:gd name="connsiteX37" fmla="*/ 2100913 w 2914212"/>
                  <a:gd name="connsiteY37" fmla="*/ 613317 h 1661532"/>
                  <a:gd name="connsiteX38" fmla="*/ 2134367 w 2914212"/>
                  <a:gd name="connsiteY38" fmla="*/ 602166 h 1661532"/>
                  <a:gd name="connsiteX39" fmla="*/ 2190123 w 2914212"/>
                  <a:gd name="connsiteY39" fmla="*/ 579864 h 1661532"/>
                  <a:gd name="connsiteX40" fmla="*/ 2312786 w 2914212"/>
                  <a:gd name="connsiteY40" fmla="*/ 557561 h 1661532"/>
                  <a:gd name="connsiteX41" fmla="*/ 2390845 w 2914212"/>
                  <a:gd name="connsiteY41" fmla="*/ 535259 h 1661532"/>
                  <a:gd name="connsiteX42" fmla="*/ 2535810 w 2914212"/>
                  <a:gd name="connsiteY42" fmla="*/ 501805 h 1661532"/>
                  <a:gd name="connsiteX43" fmla="*/ 2647323 w 2914212"/>
                  <a:gd name="connsiteY43" fmla="*/ 479503 h 1661532"/>
                  <a:gd name="connsiteX44" fmla="*/ 2691928 w 2914212"/>
                  <a:gd name="connsiteY44" fmla="*/ 446049 h 1661532"/>
                  <a:gd name="connsiteX45" fmla="*/ 2736532 w 2914212"/>
                  <a:gd name="connsiteY45" fmla="*/ 423747 h 1661532"/>
                  <a:gd name="connsiteX46" fmla="*/ 2803440 w 2914212"/>
                  <a:gd name="connsiteY46" fmla="*/ 356839 h 1661532"/>
                  <a:gd name="connsiteX47" fmla="*/ 2814591 w 2914212"/>
                  <a:gd name="connsiteY47" fmla="*/ 323386 h 1661532"/>
                  <a:gd name="connsiteX48" fmla="*/ 2825742 w 2914212"/>
                  <a:gd name="connsiteY48" fmla="*/ 200722 h 1661532"/>
                  <a:gd name="connsiteX49" fmla="*/ 2814590 w 2914212"/>
                  <a:gd name="connsiteY49" fmla="*/ 55756 h 1661532"/>
                  <a:gd name="connsiteX50" fmla="*/ 1521050 w 2914212"/>
                  <a:gd name="connsiteY50" fmla="*/ 0 h 1661532"/>
                  <a:gd name="connsiteX51" fmla="*/ 227508 w 2914212"/>
                  <a:gd name="connsiteY51" fmla="*/ 11151 h 1661532"/>
                  <a:gd name="connsiteX52" fmla="*/ 4484 w 2914212"/>
                  <a:gd name="connsiteY52" fmla="*/ 55756 h 1661532"/>
                  <a:gd name="connsiteX53" fmla="*/ 15635 w 2914212"/>
                  <a:gd name="connsiteY53" fmla="*/ 167269 h 1661532"/>
                  <a:gd name="connsiteX0" fmla="*/ 15635 w 3009986"/>
                  <a:gd name="connsiteY0" fmla="*/ 165447 h 1659710"/>
                  <a:gd name="connsiteX1" fmla="*/ 15635 w 3009986"/>
                  <a:gd name="connsiteY1" fmla="*/ 165447 h 1659710"/>
                  <a:gd name="connsiteX2" fmla="*/ 37937 w 3009986"/>
                  <a:gd name="connsiteY2" fmla="*/ 488832 h 1659710"/>
                  <a:gd name="connsiteX3" fmla="*/ 49089 w 3009986"/>
                  <a:gd name="connsiteY3" fmla="*/ 600344 h 1659710"/>
                  <a:gd name="connsiteX4" fmla="*/ 71391 w 3009986"/>
                  <a:gd name="connsiteY4" fmla="*/ 1057544 h 1659710"/>
                  <a:gd name="connsiteX5" fmla="*/ 82542 w 3009986"/>
                  <a:gd name="connsiteY5" fmla="*/ 1191359 h 1659710"/>
                  <a:gd name="connsiteX6" fmla="*/ 93693 w 3009986"/>
                  <a:gd name="connsiteY6" fmla="*/ 1302871 h 1659710"/>
                  <a:gd name="connsiteX7" fmla="*/ 104845 w 3009986"/>
                  <a:gd name="connsiteY7" fmla="*/ 1503593 h 1659710"/>
                  <a:gd name="connsiteX8" fmla="*/ 115996 w 3009986"/>
                  <a:gd name="connsiteY8" fmla="*/ 1592803 h 1659710"/>
                  <a:gd name="connsiteX9" fmla="*/ 138298 w 3009986"/>
                  <a:gd name="connsiteY9" fmla="*/ 1626256 h 1659710"/>
                  <a:gd name="connsiteX10" fmla="*/ 227508 w 3009986"/>
                  <a:gd name="connsiteY10" fmla="*/ 1659710 h 1659710"/>
                  <a:gd name="connsiteX11" fmla="*/ 695859 w 3009986"/>
                  <a:gd name="connsiteY11" fmla="*/ 1637407 h 1659710"/>
                  <a:gd name="connsiteX12" fmla="*/ 918884 w 3009986"/>
                  <a:gd name="connsiteY12" fmla="*/ 1615105 h 1659710"/>
                  <a:gd name="connsiteX13" fmla="*/ 963489 w 3009986"/>
                  <a:gd name="connsiteY13" fmla="*/ 1592803 h 1659710"/>
                  <a:gd name="connsiteX14" fmla="*/ 996942 w 3009986"/>
                  <a:gd name="connsiteY14" fmla="*/ 1559349 h 1659710"/>
                  <a:gd name="connsiteX15" fmla="*/ 1164210 w 3009986"/>
                  <a:gd name="connsiteY15" fmla="*/ 1525895 h 1659710"/>
                  <a:gd name="connsiteX16" fmla="*/ 1253420 w 3009986"/>
                  <a:gd name="connsiteY16" fmla="*/ 1481290 h 1659710"/>
                  <a:gd name="connsiteX17" fmla="*/ 1264571 w 3009986"/>
                  <a:gd name="connsiteY17" fmla="*/ 1447837 h 1659710"/>
                  <a:gd name="connsiteX18" fmla="*/ 1320328 w 3009986"/>
                  <a:gd name="connsiteY18" fmla="*/ 1392081 h 1659710"/>
                  <a:gd name="connsiteX19" fmla="*/ 1353781 w 3009986"/>
                  <a:gd name="connsiteY19" fmla="*/ 1358627 h 1659710"/>
                  <a:gd name="connsiteX20" fmla="*/ 1387235 w 3009986"/>
                  <a:gd name="connsiteY20" fmla="*/ 1325173 h 1659710"/>
                  <a:gd name="connsiteX21" fmla="*/ 1409537 w 3009986"/>
                  <a:gd name="connsiteY21" fmla="*/ 1291720 h 1659710"/>
                  <a:gd name="connsiteX22" fmla="*/ 1476445 w 3009986"/>
                  <a:gd name="connsiteY22" fmla="*/ 1224812 h 1659710"/>
                  <a:gd name="connsiteX23" fmla="*/ 1498747 w 3009986"/>
                  <a:gd name="connsiteY23" fmla="*/ 1180207 h 1659710"/>
                  <a:gd name="connsiteX24" fmla="*/ 1521050 w 3009986"/>
                  <a:gd name="connsiteY24" fmla="*/ 1157905 h 1659710"/>
                  <a:gd name="connsiteX25" fmla="*/ 1543352 w 3009986"/>
                  <a:gd name="connsiteY25" fmla="*/ 1124451 h 1659710"/>
                  <a:gd name="connsiteX26" fmla="*/ 1576806 w 3009986"/>
                  <a:gd name="connsiteY26" fmla="*/ 1079847 h 1659710"/>
                  <a:gd name="connsiteX27" fmla="*/ 1610259 w 3009986"/>
                  <a:gd name="connsiteY27" fmla="*/ 1024090 h 1659710"/>
                  <a:gd name="connsiteX28" fmla="*/ 1621410 w 3009986"/>
                  <a:gd name="connsiteY28" fmla="*/ 990637 h 1659710"/>
                  <a:gd name="connsiteX29" fmla="*/ 1654864 w 3009986"/>
                  <a:gd name="connsiteY29" fmla="*/ 957183 h 1659710"/>
                  <a:gd name="connsiteX30" fmla="*/ 1744074 w 3009986"/>
                  <a:gd name="connsiteY30" fmla="*/ 856822 h 1659710"/>
                  <a:gd name="connsiteX31" fmla="*/ 1777528 w 3009986"/>
                  <a:gd name="connsiteY31" fmla="*/ 845671 h 1659710"/>
                  <a:gd name="connsiteX32" fmla="*/ 1844435 w 3009986"/>
                  <a:gd name="connsiteY32" fmla="*/ 789915 h 1659710"/>
                  <a:gd name="connsiteX33" fmla="*/ 1877889 w 3009986"/>
                  <a:gd name="connsiteY33" fmla="*/ 778764 h 1659710"/>
                  <a:gd name="connsiteX34" fmla="*/ 1944796 w 3009986"/>
                  <a:gd name="connsiteY34" fmla="*/ 734159 h 1659710"/>
                  <a:gd name="connsiteX35" fmla="*/ 1978250 w 3009986"/>
                  <a:gd name="connsiteY35" fmla="*/ 700705 h 1659710"/>
                  <a:gd name="connsiteX36" fmla="*/ 2045157 w 3009986"/>
                  <a:gd name="connsiteY36" fmla="*/ 656100 h 1659710"/>
                  <a:gd name="connsiteX37" fmla="*/ 2100913 w 3009986"/>
                  <a:gd name="connsiteY37" fmla="*/ 611495 h 1659710"/>
                  <a:gd name="connsiteX38" fmla="*/ 2134367 w 3009986"/>
                  <a:gd name="connsiteY38" fmla="*/ 600344 h 1659710"/>
                  <a:gd name="connsiteX39" fmla="*/ 2190123 w 3009986"/>
                  <a:gd name="connsiteY39" fmla="*/ 578042 h 1659710"/>
                  <a:gd name="connsiteX40" fmla="*/ 2312786 w 3009986"/>
                  <a:gd name="connsiteY40" fmla="*/ 555739 h 1659710"/>
                  <a:gd name="connsiteX41" fmla="*/ 2390845 w 3009986"/>
                  <a:gd name="connsiteY41" fmla="*/ 533437 h 1659710"/>
                  <a:gd name="connsiteX42" fmla="*/ 2535810 w 3009986"/>
                  <a:gd name="connsiteY42" fmla="*/ 499983 h 1659710"/>
                  <a:gd name="connsiteX43" fmla="*/ 2647323 w 3009986"/>
                  <a:gd name="connsiteY43" fmla="*/ 477681 h 1659710"/>
                  <a:gd name="connsiteX44" fmla="*/ 2691928 w 3009986"/>
                  <a:gd name="connsiteY44" fmla="*/ 444227 h 1659710"/>
                  <a:gd name="connsiteX45" fmla="*/ 2736532 w 3009986"/>
                  <a:gd name="connsiteY45" fmla="*/ 421925 h 1659710"/>
                  <a:gd name="connsiteX46" fmla="*/ 2803440 w 3009986"/>
                  <a:gd name="connsiteY46" fmla="*/ 355017 h 1659710"/>
                  <a:gd name="connsiteX47" fmla="*/ 2814591 w 3009986"/>
                  <a:gd name="connsiteY47" fmla="*/ 321564 h 1659710"/>
                  <a:gd name="connsiteX48" fmla="*/ 2825742 w 3009986"/>
                  <a:gd name="connsiteY48" fmla="*/ 198900 h 1659710"/>
                  <a:gd name="connsiteX49" fmla="*/ 2814590 w 3009986"/>
                  <a:gd name="connsiteY49" fmla="*/ 53934 h 1659710"/>
                  <a:gd name="connsiteX50" fmla="*/ 227508 w 3009986"/>
                  <a:gd name="connsiteY50" fmla="*/ 9329 h 1659710"/>
                  <a:gd name="connsiteX51" fmla="*/ 4484 w 3009986"/>
                  <a:gd name="connsiteY51" fmla="*/ 53934 h 1659710"/>
                  <a:gd name="connsiteX52" fmla="*/ 15635 w 3009986"/>
                  <a:gd name="connsiteY52" fmla="*/ 165447 h 1659710"/>
                  <a:gd name="connsiteX0" fmla="*/ 15635 w 3009986"/>
                  <a:gd name="connsiteY0" fmla="*/ 165447 h 1659710"/>
                  <a:gd name="connsiteX1" fmla="*/ 15635 w 3009986"/>
                  <a:gd name="connsiteY1" fmla="*/ 165447 h 1659710"/>
                  <a:gd name="connsiteX2" fmla="*/ 37937 w 3009986"/>
                  <a:gd name="connsiteY2" fmla="*/ 488832 h 1659710"/>
                  <a:gd name="connsiteX3" fmla="*/ 49089 w 3009986"/>
                  <a:gd name="connsiteY3" fmla="*/ 600344 h 1659710"/>
                  <a:gd name="connsiteX4" fmla="*/ 71391 w 3009986"/>
                  <a:gd name="connsiteY4" fmla="*/ 1057544 h 1659710"/>
                  <a:gd name="connsiteX5" fmla="*/ 82542 w 3009986"/>
                  <a:gd name="connsiteY5" fmla="*/ 1191359 h 1659710"/>
                  <a:gd name="connsiteX6" fmla="*/ 93693 w 3009986"/>
                  <a:gd name="connsiteY6" fmla="*/ 1302871 h 1659710"/>
                  <a:gd name="connsiteX7" fmla="*/ 104845 w 3009986"/>
                  <a:gd name="connsiteY7" fmla="*/ 1503593 h 1659710"/>
                  <a:gd name="connsiteX8" fmla="*/ 115996 w 3009986"/>
                  <a:gd name="connsiteY8" fmla="*/ 1592803 h 1659710"/>
                  <a:gd name="connsiteX9" fmla="*/ 138298 w 3009986"/>
                  <a:gd name="connsiteY9" fmla="*/ 1626256 h 1659710"/>
                  <a:gd name="connsiteX10" fmla="*/ 227508 w 3009986"/>
                  <a:gd name="connsiteY10" fmla="*/ 1659710 h 1659710"/>
                  <a:gd name="connsiteX11" fmla="*/ 695859 w 3009986"/>
                  <a:gd name="connsiteY11" fmla="*/ 1637407 h 1659710"/>
                  <a:gd name="connsiteX12" fmla="*/ 918884 w 3009986"/>
                  <a:gd name="connsiteY12" fmla="*/ 1615105 h 1659710"/>
                  <a:gd name="connsiteX13" fmla="*/ 963489 w 3009986"/>
                  <a:gd name="connsiteY13" fmla="*/ 1592803 h 1659710"/>
                  <a:gd name="connsiteX14" fmla="*/ 996942 w 3009986"/>
                  <a:gd name="connsiteY14" fmla="*/ 1559349 h 1659710"/>
                  <a:gd name="connsiteX15" fmla="*/ 1164210 w 3009986"/>
                  <a:gd name="connsiteY15" fmla="*/ 1525895 h 1659710"/>
                  <a:gd name="connsiteX16" fmla="*/ 1253420 w 3009986"/>
                  <a:gd name="connsiteY16" fmla="*/ 1481290 h 1659710"/>
                  <a:gd name="connsiteX17" fmla="*/ 1264571 w 3009986"/>
                  <a:gd name="connsiteY17" fmla="*/ 1447837 h 1659710"/>
                  <a:gd name="connsiteX18" fmla="*/ 1320328 w 3009986"/>
                  <a:gd name="connsiteY18" fmla="*/ 1392081 h 1659710"/>
                  <a:gd name="connsiteX19" fmla="*/ 1353781 w 3009986"/>
                  <a:gd name="connsiteY19" fmla="*/ 1358627 h 1659710"/>
                  <a:gd name="connsiteX20" fmla="*/ 1387235 w 3009986"/>
                  <a:gd name="connsiteY20" fmla="*/ 1325173 h 1659710"/>
                  <a:gd name="connsiteX21" fmla="*/ 1409537 w 3009986"/>
                  <a:gd name="connsiteY21" fmla="*/ 1291720 h 1659710"/>
                  <a:gd name="connsiteX22" fmla="*/ 1476445 w 3009986"/>
                  <a:gd name="connsiteY22" fmla="*/ 1224812 h 1659710"/>
                  <a:gd name="connsiteX23" fmla="*/ 1498747 w 3009986"/>
                  <a:gd name="connsiteY23" fmla="*/ 1180207 h 1659710"/>
                  <a:gd name="connsiteX24" fmla="*/ 1521050 w 3009986"/>
                  <a:gd name="connsiteY24" fmla="*/ 1157905 h 1659710"/>
                  <a:gd name="connsiteX25" fmla="*/ 1543352 w 3009986"/>
                  <a:gd name="connsiteY25" fmla="*/ 1124451 h 1659710"/>
                  <a:gd name="connsiteX26" fmla="*/ 1576806 w 3009986"/>
                  <a:gd name="connsiteY26" fmla="*/ 1079847 h 1659710"/>
                  <a:gd name="connsiteX27" fmla="*/ 1610259 w 3009986"/>
                  <a:gd name="connsiteY27" fmla="*/ 1024090 h 1659710"/>
                  <a:gd name="connsiteX28" fmla="*/ 1621410 w 3009986"/>
                  <a:gd name="connsiteY28" fmla="*/ 990637 h 1659710"/>
                  <a:gd name="connsiteX29" fmla="*/ 1654864 w 3009986"/>
                  <a:gd name="connsiteY29" fmla="*/ 957183 h 1659710"/>
                  <a:gd name="connsiteX30" fmla="*/ 1744074 w 3009986"/>
                  <a:gd name="connsiteY30" fmla="*/ 856822 h 1659710"/>
                  <a:gd name="connsiteX31" fmla="*/ 1777528 w 3009986"/>
                  <a:gd name="connsiteY31" fmla="*/ 845671 h 1659710"/>
                  <a:gd name="connsiteX32" fmla="*/ 1844435 w 3009986"/>
                  <a:gd name="connsiteY32" fmla="*/ 789915 h 1659710"/>
                  <a:gd name="connsiteX33" fmla="*/ 1877889 w 3009986"/>
                  <a:gd name="connsiteY33" fmla="*/ 778764 h 1659710"/>
                  <a:gd name="connsiteX34" fmla="*/ 1944796 w 3009986"/>
                  <a:gd name="connsiteY34" fmla="*/ 734159 h 1659710"/>
                  <a:gd name="connsiteX35" fmla="*/ 1978250 w 3009986"/>
                  <a:gd name="connsiteY35" fmla="*/ 700705 h 1659710"/>
                  <a:gd name="connsiteX36" fmla="*/ 2045157 w 3009986"/>
                  <a:gd name="connsiteY36" fmla="*/ 656100 h 1659710"/>
                  <a:gd name="connsiteX37" fmla="*/ 2100913 w 3009986"/>
                  <a:gd name="connsiteY37" fmla="*/ 611495 h 1659710"/>
                  <a:gd name="connsiteX38" fmla="*/ 2134367 w 3009986"/>
                  <a:gd name="connsiteY38" fmla="*/ 600344 h 1659710"/>
                  <a:gd name="connsiteX39" fmla="*/ 2190123 w 3009986"/>
                  <a:gd name="connsiteY39" fmla="*/ 578042 h 1659710"/>
                  <a:gd name="connsiteX40" fmla="*/ 2312786 w 3009986"/>
                  <a:gd name="connsiteY40" fmla="*/ 555739 h 1659710"/>
                  <a:gd name="connsiteX41" fmla="*/ 2390845 w 3009986"/>
                  <a:gd name="connsiteY41" fmla="*/ 533437 h 1659710"/>
                  <a:gd name="connsiteX42" fmla="*/ 2647323 w 3009986"/>
                  <a:gd name="connsiteY42" fmla="*/ 477681 h 1659710"/>
                  <a:gd name="connsiteX43" fmla="*/ 2691928 w 3009986"/>
                  <a:gd name="connsiteY43" fmla="*/ 444227 h 1659710"/>
                  <a:gd name="connsiteX44" fmla="*/ 2736532 w 3009986"/>
                  <a:gd name="connsiteY44" fmla="*/ 421925 h 1659710"/>
                  <a:gd name="connsiteX45" fmla="*/ 2803440 w 3009986"/>
                  <a:gd name="connsiteY45" fmla="*/ 355017 h 1659710"/>
                  <a:gd name="connsiteX46" fmla="*/ 2814591 w 3009986"/>
                  <a:gd name="connsiteY46" fmla="*/ 321564 h 1659710"/>
                  <a:gd name="connsiteX47" fmla="*/ 2825742 w 3009986"/>
                  <a:gd name="connsiteY47" fmla="*/ 198900 h 1659710"/>
                  <a:gd name="connsiteX48" fmla="*/ 2814590 w 3009986"/>
                  <a:gd name="connsiteY48" fmla="*/ 53934 h 1659710"/>
                  <a:gd name="connsiteX49" fmla="*/ 227508 w 3009986"/>
                  <a:gd name="connsiteY49" fmla="*/ 9329 h 1659710"/>
                  <a:gd name="connsiteX50" fmla="*/ 4484 w 3009986"/>
                  <a:gd name="connsiteY50" fmla="*/ 53934 h 1659710"/>
                  <a:gd name="connsiteX51" fmla="*/ 15635 w 3009986"/>
                  <a:gd name="connsiteY51" fmla="*/ 165447 h 1659710"/>
                  <a:gd name="connsiteX0" fmla="*/ 15635 w 3006639"/>
                  <a:gd name="connsiteY0" fmla="*/ 165447 h 1659710"/>
                  <a:gd name="connsiteX1" fmla="*/ 15635 w 3006639"/>
                  <a:gd name="connsiteY1" fmla="*/ 165447 h 1659710"/>
                  <a:gd name="connsiteX2" fmla="*/ 37937 w 3006639"/>
                  <a:gd name="connsiteY2" fmla="*/ 488832 h 1659710"/>
                  <a:gd name="connsiteX3" fmla="*/ 49089 w 3006639"/>
                  <a:gd name="connsiteY3" fmla="*/ 600344 h 1659710"/>
                  <a:gd name="connsiteX4" fmla="*/ 71391 w 3006639"/>
                  <a:gd name="connsiteY4" fmla="*/ 1057544 h 1659710"/>
                  <a:gd name="connsiteX5" fmla="*/ 82542 w 3006639"/>
                  <a:gd name="connsiteY5" fmla="*/ 1191359 h 1659710"/>
                  <a:gd name="connsiteX6" fmla="*/ 93693 w 3006639"/>
                  <a:gd name="connsiteY6" fmla="*/ 1302871 h 1659710"/>
                  <a:gd name="connsiteX7" fmla="*/ 104845 w 3006639"/>
                  <a:gd name="connsiteY7" fmla="*/ 1503593 h 1659710"/>
                  <a:gd name="connsiteX8" fmla="*/ 115996 w 3006639"/>
                  <a:gd name="connsiteY8" fmla="*/ 1592803 h 1659710"/>
                  <a:gd name="connsiteX9" fmla="*/ 138298 w 3006639"/>
                  <a:gd name="connsiteY9" fmla="*/ 1626256 h 1659710"/>
                  <a:gd name="connsiteX10" fmla="*/ 227508 w 3006639"/>
                  <a:gd name="connsiteY10" fmla="*/ 1659710 h 1659710"/>
                  <a:gd name="connsiteX11" fmla="*/ 695859 w 3006639"/>
                  <a:gd name="connsiteY11" fmla="*/ 1637407 h 1659710"/>
                  <a:gd name="connsiteX12" fmla="*/ 918884 w 3006639"/>
                  <a:gd name="connsiteY12" fmla="*/ 1615105 h 1659710"/>
                  <a:gd name="connsiteX13" fmla="*/ 963489 w 3006639"/>
                  <a:gd name="connsiteY13" fmla="*/ 1592803 h 1659710"/>
                  <a:gd name="connsiteX14" fmla="*/ 996942 w 3006639"/>
                  <a:gd name="connsiteY14" fmla="*/ 1559349 h 1659710"/>
                  <a:gd name="connsiteX15" fmla="*/ 1164210 w 3006639"/>
                  <a:gd name="connsiteY15" fmla="*/ 1525895 h 1659710"/>
                  <a:gd name="connsiteX16" fmla="*/ 1253420 w 3006639"/>
                  <a:gd name="connsiteY16" fmla="*/ 1481290 h 1659710"/>
                  <a:gd name="connsiteX17" fmla="*/ 1264571 w 3006639"/>
                  <a:gd name="connsiteY17" fmla="*/ 1447837 h 1659710"/>
                  <a:gd name="connsiteX18" fmla="*/ 1320328 w 3006639"/>
                  <a:gd name="connsiteY18" fmla="*/ 1392081 h 1659710"/>
                  <a:gd name="connsiteX19" fmla="*/ 1353781 w 3006639"/>
                  <a:gd name="connsiteY19" fmla="*/ 1358627 h 1659710"/>
                  <a:gd name="connsiteX20" fmla="*/ 1387235 w 3006639"/>
                  <a:gd name="connsiteY20" fmla="*/ 1325173 h 1659710"/>
                  <a:gd name="connsiteX21" fmla="*/ 1409537 w 3006639"/>
                  <a:gd name="connsiteY21" fmla="*/ 1291720 h 1659710"/>
                  <a:gd name="connsiteX22" fmla="*/ 1476445 w 3006639"/>
                  <a:gd name="connsiteY22" fmla="*/ 1224812 h 1659710"/>
                  <a:gd name="connsiteX23" fmla="*/ 1498747 w 3006639"/>
                  <a:gd name="connsiteY23" fmla="*/ 1180207 h 1659710"/>
                  <a:gd name="connsiteX24" fmla="*/ 1521050 w 3006639"/>
                  <a:gd name="connsiteY24" fmla="*/ 1157905 h 1659710"/>
                  <a:gd name="connsiteX25" fmla="*/ 1543352 w 3006639"/>
                  <a:gd name="connsiteY25" fmla="*/ 1124451 h 1659710"/>
                  <a:gd name="connsiteX26" fmla="*/ 1576806 w 3006639"/>
                  <a:gd name="connsiteY26" fmla="*/ 1079847 h 1659710"/>
                  <a:gd name="connsiteX27" fmla="*/ 1610259 w 3006639"/>
                  <a:gd name="connsiteY27" fmla="*/ 1024090 h 1659710"/>
                  <a:gd name="connsiteX28" fmla="*/ 1621410 w 3006639"/>
                  <a:gd name="connsiteY28" fmla="*/ 990637 h 1659710"/>
                  <a:gd name="connsiteX29" fmla="*/ 1654864 w 3006639"/>
                  <a:gd name="connsiteY29" fmla="*/ 957183 h 1659710"/>
                  <a:gd name="connsiteX30" fmla="*/ 1744074 w 3006639"/>
                  <a:gd name="connsiteY30" fmla="*/ 856822 h 1659710"/>
                  <a:gd name="connsiteX31" fmla="*/ 1777528 w 3006639"/>
                  <a:gd name="connsiteY31" fmla="*/ 845671 h 1659710"/>
                  <a:gd name="connsiteX32" fmla="*/ 1844435 w 3006639"/>
                  <a:gd name="connsiteY32" fmla="*/ 789915 h 1659710"/>
                  <a:gd name="connsiteX33" fmla="*/ 1877889 w 3006639"/>
                  <a:gd name="connsiteY33" fmla="*/ 778764 h 1659710"/>
                  <a:gd name="connsiteX34" fmla="*/ 1944796 w 3006639"/>
                  <a:gd name="connsiteY34" fmla="*/ 734159 h 1659710"/>
                  <a:gd name="connsiteX35" fmla="*/ 1978250 w 3006639"/>
                  <a:gd name="connsiteY35" fmla="*/ 700705 h 1659710"/>
                  <a:gd name="connsiteX36" fmla="*/ 2045157 w 3006639"/>
                  <a:gd name="connsiteY36" fmla="*/ 656100 h 1659710"/>
                  <a:gd name="connsiteX37" fmla="*/ 2100913 w 3006639"/>
                  <a:gd name="connsiteY37" fmla="*/ 611495 h 1659710"/>
                  <a:gd name="connsiteX38" fmla="*/ 2134367 w 3006639"/>
                  <a:gd name="connsiteY38" fmla="*/ 600344 h 1659710"/>
                  <a:gd name="connsiteX39" fmla="*/ 2190123 w 3006639"/>
                  <a:gd name="connsiteY39" fmla="*/ 578042 h 1659710"/>
                  <a:gd name="connsiteX40" fmla="*/ 2312786 w 3006639"/>
                  <a:gd name="connsiteY40" fmla="*/ 555739 h 1659710"/>
                  <a:gd name="connsiteX41" fmla="*/ 2390845 w 3006639"/>
                  <a:gd name="connsiteY41" fmla="*/ 533437 h 1659710"/>
                  <a:gd name="connsiteX42" fmla="*/ 2647323 w 3006639"/>
                  <a:gd name="connsiteY42" fmla="*/ 477681 h 1659710"/>
                  <a:gd name="connsiteX43" fmla="*/ 2691928 w 3006639"/>
                  <a:gd name="connsiteY43" fmla="*/ 444227 h 1659710"/>
                  <a:gd name="connsiteX44" fmla="*/ 2736532 w 3006639"/>
                  <a:gd name="connsiteY44" fmla="*/ 421925 h 1659710"/>
                  <a:gd name="connsiteX45" fmla="*/ 2803440 w 3006639"/>
                  <a:gd name="connsiteY45" fmla="*/ 355017 h 1659710"/>
                  <a:gd name="connsiteX46" fmla="*/ 2814591 w 3006639"/>
                  <a:gd name="connsiteY46" fmla="*/ 321564 h 1659710"/>
                  <a:gd name="connsiteX47" fmla="*/ 2814590 w 3006639"/>
                  <a:gd name="connsiteY47" fmla="*/ 53934 h 1659710"/>
                  <a:gd name="connsiteX48" fmla="*/ 227508 w 3006639"/>
                  <a:gd name="connsiteY48" fmla="*/ 9329 h 1659710"/>
                  <a:gd name="connsiteX49" fmla="*/ 4484 w 3006639"/>
                  <a:gd name="connsiteY49" fmla="*/ 53934 h 1659710"/>
                  <a:gd name="connsiteX50" fmla="*/ 15635 w 3006639"/>
                  <a:gd name="connsiteY50" fmla="*/ 165447 h 1659710"/>
                  <a:gd name="connsiteX0" fmla="*/ 15635 w 3005400"/>
                  <a:gd name="connsiteY0" fmla="*/ 165447 h 1659710"/>
                  <a:gd name="connsiteX1" fmla="*/ 15635 w 3005400"/>
                  <a:gd name="connsiteY1" fmla="*/ 165447 h 1659710"/>
                  <a:gd name="connsiteX2" fmla="*/ 37937 w 3005400"/>
                  <a:gd name="connsiteY2" fmla="*/ 488832 h 1659710"/>
                  <a:gd name="connsiteX3" fmla="*/ 49089 w 3005400"/>
                  <a:gd name="connsiteY3" fmla="*/ 600344 h 1659710"/>
                  <a:gd name="connsiteX4" fmla="*/ 71391 w 3005400"/>
                  <a:gd name="connsiteY4" fmla="*/ 1057544 h 1659710"/>
                  <a:gd name="connsiteX5" fmla="*/ 82542 w 3005400"/>
                  <a:gd name="connsiteY5" fmla="*/ 1191359 h 1659710"/>
                  <a:gd name="connsiteX6" fmla="*/ 93693 w 3005400"/>
                  <a:gd name="connsiteY6" fmla="*/ 1302871 h 1659710"/>
                  <a:gd name="connsiteX7" fmla="*/ 104845 w 3005400"/>
                  <a:gd name="connsiteY7" fmla="*/ 1503593 h 1659710"/>
                  <a:gd name="connsiteX8" fmla="*/ 115996 w 3005400"/>
                  <a:gd name="connsiteY8" fmla="*/ 1592803 h 1659710"/>
                  <a:gd name="connsiteX9" fmla="*/ 138298 w 3005400"/>
                  <a:gd name="connsiteY9" fmla="*/ 1626256 h 1659710"/>
                  <a:gd name="connsiteX10" fmla="*/ 227508 w 3005400"/>
                  <a:gd name="connsiteY10" fmla="*/ 1659710 h 1659710"/>
                  <a:gd name="connsiteX11" fmla="*/ 695859 w 3005400"/>
                  <a:gd name="connsiteY11" fmla="*/ 1637407 h 1659710"/>
                  <a:gd name="connsiteX12" fmla="*/ 918884 w 3005400"/>
                  <a:gd name="connsiteY12" fmla="*/ 1615105 h 1659710"/>
                  <a:gd name="connsiteX13" fmla="*/ 963489 w 3005400"/>
                  <a:gd name="connsiteY13" fmla="*/ 1592803 h 1659710"/>
                  <a:gd name="connsiteX14" fmla="*/ 996942 w 3005400"/>
                  <a:gd name="connsiteY14" fmla="*/ 1559349 h 1659710"/>
                  <a:gd name="connsiteX15" fmla="*/ 1164210 w 3005400"/>
                  <a:gd name="connsiteY15" fmla="*/ 1525895 h 1659710"/>
                  <a:gd name="connsiteX16" fmla="*/ 1253420 w 3005400"/>
                  <a:gd name="connsiteY16" fmla="*/ 1481290 h 1659710"/>
                  <a:gd name="connsiteX17" fmla="*/ 1264571 w 3005400"/>
                  <a:gd name="connsiteY17" fmla="*/ 1447837 h 1659710"/>
                  <a:gd name="connsiteX18" fmla="*/ 1320328 w 3005400"/>
                  <a:gd name="connsiteY18" fmla="*/ 1392081 h 1659710"/>
                  <a:gd name="connsiteX19" fmla="*/ 1353781 w 3005400"/>
                  <a:gd name="connsiteY19" fmla="*/ 1358627 h 1659710"/>
                  <a:gd name="connsiteX20" fmla="*/ 1387235 w 3005400"/>
                  <a:gd name="connsiteY20" fmla="*/ 1325173 h 1659710"/>
                  <a:gd name="connsiteX21" fmla="*/ 1409537 w 3005400"/>
                  <a:gd name="connsiteY21" fmla="*/ 1291720 h 1659710"/>
                  <a:gd name="connsiteX22" fmla="*/ 1476445 w 3005400"/>
                  <a:gd name="connsiteY22" fmla="*/ 1224812 h 1659710"/>
                  <a:gd name="connsiteX23" fmla="*/ 1498747 w 3005400"/>
                  <a:gd name="connsiteY23" fmla="*/ 1180207 h 1659710"/>
                  <a:gd name="connsiteX24" fmla="*/ 1521050 w 3005400"/>
                  <a:gd name="connsiteY24" fmla="*/ 1157905 h 1659710"/>
                  <a:gd name="connsiteX25" fmla="*/ 1543352 w 3005400"/>
                  <a:gd name="connsiteY25" fmla="*/ 1124451 h 1659710"/>
                  <a:gd name="connsiteX26" fmla="*/ 1576806 w 3005400"/>
                  <a:gd name="connsiteY26" fmla="*/ 1079847 h 1659710"/>
                  <a:gd name="connsiteX27" fmla="*/ 1610259 w 3005400"/>
                  <a:gd name="connsiteY27" fmla="*/ 1024090 h 1659710"/>
                  <a:gd name="connsiteX28" fmla="*/ 1621410 w 3005400"/>
                  <a:gd name="connsiteY28" fmla="*/ 990637 h 1659710"/>
                  <a:gd name="connsiteX29" fmla="*/ 1654864 w 3005400"/>
                  <a:gd name="connsiteY29" fmla="*/ 957183 h 1659710"/>
                  <a:gd name="connsiteX30" fmla="*/ 1744074 w 3005400"/>
                  <a:gd name="connsiteY30" fmla="*/ 856822 h 1659710"/>
                  <a:gd name="connsiteX31" fmla="*/ 1777528 w 3005400"/>
                  <a:gd name="connsiteY31" fmla="*/ 845671 h 1659710"/>
                  <a:gd name="connsiteX32" fmla="*/ 1844435 w 3005400"/>
                  <a:gd name="connsiteY32" fmla="*/ 789915 h 1659710"/>
                  <a:gd name="connsiteX33" fmla="*/ 1877889 w 3005400"/>
                  <a:gd name="connsiteY33" fmla="*/ 778764 h 1659710"/>
                  <a:gd name="connsiteX34" fmla="*/ 1944796 w 3005400"/>
                  <a:gd name="connsiteY34" fmla="*/ 734159 h 1659710"/>
                  <a:gd name="connsiteX35" fmla="*/ 1978250 w 3005400"/>
                  <a:gd name="connsiteY35" fmla="*/ 700705 h 1659710"/>
                  <a:gd name="connsiteX36" fmla="*/ 2045157 w 3005400"/>
                  <a:gd name="connsiteY36" fmla="*/ 656100 h 1659710"/>
                  <a:gd name="connsiteX37" fmla="*/ 2100913 w 3005400"/>
                  <a:gd name="connsiteY37" fmla="*/ 611495 h 1659710"/>
                  <a:gd name="connsiteX38" fmla="*/ 2134367 w 3005400"/>
                  <a:gd name="connsiteY38" fmla="*/ 600344 h 1659710"/>
                  <a:gd name="connsiteX39" fmla="*/ 2190123 w 3005400"/>
                  <a:gd name="connsiteY39" fmla="*/ 578042 h 1659710"/>
                  <a:gd name="connsiteX40" fmla="*/ 2312786 w 3005400"/>
                  <a:gd name="connsiteY40" fmla="*/ 555739 h 1659710"/>
                  <a:gd name="connsiteX41" fmla="*/ 2390845 w 3005400"/>
                  <a:gd name="connsiteY41" fmla="*/ 533437 h 1659710"/>
                  <a:gd name="connsiteX42" fmla="*/ 2647323 w 3005400"/>
                  <a:gd name="connsiteY42" fmla="*/ 477681 h 1659710"/>
                  <a:gd name="connsiteX43" fmla="*/ 2691928 w 3005400"/>
                  <a:gd name="connsiteY43" fmla="*/ 444227 h 1659710"/>
                  <a:gd name="connsiteX44" fmla="*/ 2736532 w 3005400"/>
                  <a:gd name="connsiteY44" fmla="*/ 421925 h 1659710"/>
                  <a:gd name="connsiteX45" fmla="*/ 2803440 w 3005400"/>
                  <a:gd name="connsiteY45" fmla="*/ 355017 h 1659710"/>
                  <a:gd name="connsiteX46" fmla="*/ 2814590 w 3005400"/>
                  <a:gd name="connsiteY46" fmla="*/ 53934 h 1659710"/>
                  <a:gd name="connsiteX47" fmla="*/ 227508 w 3005400"/>
                  <a:gd name="connsiteY47" fmla="*/ 9329 h 1659710"/>
                  <a:gd name="connsiteX48" fmla="*/ 4484 w 3005400"/>
                  <a:gd name="connsiteY48" fmla="*/ 53934 h 1659710"/>
                  <a:gd name="connsiteX49" fmla="*/ 15635 w 3005400"/>
                  <a:gd name="connsiteY49" fmla="*/ 165447 h 1659710"/>
                  <a:gd name="connsiteX0" fmla="*/ 15635 w 2986022"/>
                  <a:gd name="connsiteY0" fmla="*/ 165447 h 1659710"/>
                  <a:gd name="connsiteX1" fmla="*/ 15635 w 2986022"/>
                  <a:gd name="connsiteY1" fmla="*/ 165447 h 1659710"/>
                  <a:gd name="connsiteX2" fmla="*/ 37937 w 2986022"/>
                  <a:gd name="connsiteY2" fmla="*/ 488832 h 1659710"/>
                  <a:gd name="connsiteX3" fmla="*/ 49089 w 2986022"/>
                  <a:gd name="connsiteY3" fmla="*/ 600344 h 1659710"/>
                  <a:gd name="connsiteX4" fmla="*/ 71391 w 2986022"/>
                  <a:gd name="connsiteY4" fmla="*/ 1057544 h 1659710"/>
                  <a:gd name="connsiteX5" fmla="*/ 82542 w 2986022"/>
                  <a:gd name="connsiteY5" fmla="*/ 1191359 h 1659710"/>
                  <a:gd name="connsiteX6" fmla="*/ 93693 w 2986022"/>
                  <a:gd name="connsiteY6" fmla="*/ 1302871 h 1659710"/>
                  <a:gd name="connsiteX7" fmla="*/ 104845 w 2986022"/>
                  <a:gd name="connsiteY7" fmla="*/ 1503593 h 1659710"/>
                  <a:gd name="connsiteX8" fmla="*/ 115996 w 2986022"/>
                  <a:gd name="connsiteY8" fmla="*/ 1592803 h 1659710"/>
                  <a:gd name="connsiteX9" fmla="*/ 138298 w 2986022"/>
                  <a:gd name="connsiteY9" fmla="*/ 1626256 h 1659710"/>
                  <a:gd name="connsiteX10" fmla="*/ 227508 w 2986022"/>
                  <a:gd name="connsiteY10" fmla="*/ 1659710 h 1659710"/>
                  <a:gd name="connsiteX11" fmla="*/ 695859 w 2986022"/>
                  <a:gd name="connsiteY11" fmla="*/ 1637407 h 1659710"/>
                  <a:gd name="connsiteX12" fmla="*/ 918884 w 2986022"/>
                  <a:gd name="connsiteY12" fmla="*/ 1615105 h 1659710"/>
                  <a:gd name="connsiteX13" fmla="*/ 963489 w 2986022"/>
                  <a:gd name="connsiteY13" fmla="*/ 1592803 h 1659710"/>
                  <a:gd name="connsiteX14" fmla="*/ 996942 w 2986022"/>
                  <a:gd name="connsiteY14" fmla="*/ 1559349 h 1659710"/>
                  <a:gd name="connsiteX15" fmla="*/ 1164210 w 2986022"/>
                  <a:gd name="connsiteY15" fmla="*/ 1525895 h 1659710"/>
                  <a:gd name="connsiteX16" fmla="*/ 1253420 w 2986022"/>
                  <a:gd name="connsiteY16" fmla="*/ 1481290 h 1659710"/>
                  <a:gd name="connsiteX17" fmla="*/ 1264571 w 2986022"/>
                  <a:gd name="connsiteY17" fmla="*/ 1447837 h 1659710"/>
                  <a:gd name="connsiteX18" fmla="*/ 1320328 w 2986022"/>
                  <a:gd name="connsiteY18" fmla="*/ 1392081 h 1659710"/>
                  <a:gd name="connsiteX19" fmla="*/ 1353781 w 2986022"/>
                  <a:gd name="connsiteY19" fmla="*/ 1358627 h 1659710"/>
                  <a:gd name="connsiteX20" fmla="*/ 1387235 w 2986022"/>
                  <a:gd name="connsiteY20" fmla="*/ 1325173 h 1659710"/>
                  <a:gd name="connsiteX21" fmla="*/ 1409537 w 2986022"/>
                  <a:gd name="connsiteY21" fmla="*/ 1291720 h 1659710"/>
                  <a:gd name="connsiteX22" fmla="*/ 1476445 w 2986022"/>
                  <a:gd name="connsiteY22" fmla="*/ 1224812 h 1659710"/>
                  <a:gd name="connsiteX23" fmla="*/ 1498747 w 2986022"/>
                  <a:gd name="connsiteY23" fmla="*/ 1180207 h 1659710"/>
                  <a:gd name="connsiteX24" fmla="*/ 1521050 w 2986022"/>
                  <a:gd name="connsiteY24" fmla="*/ 1157905 h 1659710"/>
                  <a:gd name="connsiteX25" fmla="*/ 1543352 w 2986022"/>
                  <a:gd name="connsiteY25" fmla="*/ 1124451 h 1659710"/>
                  <a:gd name="connsiteX26" fmla="*/ 1576806 w 2986022"/>
                  <a:gd name="connsiteY26" fmla="*/ 1079847 h 1659710"/>
                  <a:gd name="connsiteX27" fmla="*/ 1610259 w 2986022"/>
                  <a:gd name="connsiteY27" fmla="*/ 1024090 h 1659710"/>
                  <a:gd name="connsiteX28" fmla="*/ 1621410 w 2986022"/>
                  <a:gd name="connsiteY28" fmla="*/ 990637 h 1659710"/>
                  <a:gd name="connsiteX29" fmla="*/ 1654864 w 2986022"/>
                  <a:gd name="connsiteY29" fmla="*/ 957183 h 1659710"/>
                  <a:gd name="connsiteX30" fmla="*/ 1744074 w 2986022"/>
                  <a:gd name="connsiteY30" fmla="*/ 856822 h 1659710"/>
                  <a:gd name="connsiteX31" fmla="*/ 1777528 w 2986022"/>
                  <a:gd name="connsiteY31" fmla="*/ 845671 h 1659710"/>
                  <a:gd name="connsiteX32" fmla="*/ 1844435 w 2986022"/>
                  <a:gd name="connsiteY32" fmla="*/ 789915 h 1659710"/>
                  <a:gd name="connsiteX33" fmla="*/ 1877889 w 2986022"/>
                  <a:gd name="connsiteY33" fmla="*/ 778764 h 1659710"/>
                  <a:gd name="connsiteX34" fmla="*/ 1944796 w 2986022"/>
                  <a:gd name="connsiteY34" fmla="*/ 734159 h 1659710"/>
                  <a:gd name="connsiteX35" fmla="*/ 1978250 w 2986022"/>
                  <a:gd name="connsiteY35" fmla="*/ 700705 h 1659710"/>
                  <a:gd name="connsiteX36" fmla="*/ 2045157 w 2986022"/>
                  <a:gd name="connsiteY36" fmla="*/ 656100 h 1659710"/>
                  <a:gd name="connsiteX37" fmla="*/ 2100913 w 2986022"/>
                  <a:gd name="connsiteY37" fmla="*/ 611495 h 1659710"/>
                  <a:gd name="connsiteX38" fmla="*/ 2134367 w 2986022"/>
                  <a:gd name="connsiteY38" fmla="*/ 600344 h 1659710"/>
                  <a:gd name="connsiteX39" fmla="*/ 2190123 w 2986022"/>
                  <a:gd name="connsiteY39" fmla="*/ 578042 h 1659710"/>
                  <a:gd name="connsiteX40" fmla="*/ 2312786 w 2986022"/>
                  <a:gd name="connsiteY40" fmla="*/ 555739 h 1659710"/>
                  <a:gd name="connsiteX41" fmla="*/ 2390845 w 2986022"/>
                  <a:gd name="connsiteY41" fmla="*/ 533437 h 1659710"/>
                  <a:gd name="connsiteX42" fmla="*/ 2647323 w 2986022"/>
                  <a:gd name="connsiteY42" fmla="*/ 477681 h 1659710"/>
                  <a:gd name="connsiteX43" fmla="*/ 2691928 w 2986022"/>
                  <a:gd name="connsiteY43" fmla="*/ 444227 h 1659710"/>
                  <a:gd name="connsiteX44" fmla="*/ 2736532 w 2986022"/>
                  <a:gd name="connsiteY44" fmla="*/ 421925 h 1659710"/>
                  <a:gd name="connsiteX45" fmla="*/ 2814590 w 2986022"/>
                  <a:gd name="connsiteY45" fmla="*/ 53934 h 1659710"/>
                  <a:gd name="connsiteX46" fmla="*/ 227508 w 2986022"/>
                  <a:gd name="connsiteY46" fmla="*/ 9329 h 1659710"/>
                  <a:gd name="connsiteX47" fmla="*/ 4484 w 2986022"/>
                  <a:gd name="connsiteY47" fmla="*/ 53934 h 1659710"/>
                  <a:gd name="connsiteX48" fmla="*/ 15635 w 2986022"/>
                  <a:gd name="connsiteY48" fmla="*/ 165447 h 1659710"/>
                  <a:gd name="connsiteX0" fmla="*/ 15635 w 2758205"/>
                  <a:gd name="connsiteY0" fmla="*/ 165447 h 1659710"/>
                  <a:gd name="connsiteX1" fmla="*/ 15635 w 2758205"/>
                  <a:gd name="connsiteY1" fmla="*/ 165447 h 1659710"/>
                  <a:gd name="connsiteX2" fmla="*/ 37937 w 2758205"/>
                  <a:gd name="connsiteY2" fmla="*/ 488832 h 1659710"/>
                  <a:gd name="connsiteX3" fmla="*/ 49089 w 2758205"/>
                  <a:gd name="connsiteY3" fmla="*/ 600344 h 1659710"/>
                  <a:gd name="connsiteX4" fmla="*/ 71391 w 2758205"/>
                  <a:gd name="connsiteY4" fmla="*/ 1057544 h 1659710"/>
                  <a:gd name="connsiteX5" fmla="*/ 82542 w 2758205"/>
                  <a:gd name="connsiteY5" fmla="*/ 1191359 h 1659710"/>
                  <a:gd name="connsiteX6" fmla="*/ 93693 w 2758205"/>
                  <a:gd name="connsiteY6" fmla="*/ 1302871 h 1659710"/>
                  <a:gd name="connsiteX7" fmla="*/ 104845 w 2758205"/>
                  <a:gd name="connsiteY7" fmla="*/ 1503593 h 1659710"/>
                  <a:gd name="connsiteX8" fmla="*/ 115996 w 2758205"/>
                  <a:gd name="connsiteY8" fmla="*/ 1592803 h 1659710"/>
                  <a:gd name="connsiteX9" fmla="*/ 138298 w 2758205"/>
                  <a:gd name="connsiteY9" fmla="*/ 1626256 h 1659710"/>
                  <a:gd name="connsiteX10" fmla="*/ 227508 w 2758205"/>
                  <a:gd name="connsiteY10" fmla="*/ 1659710 h 1659710"/>
                  <a:gd name="connsiteX11" fmla="*/ 695859 w 2758205"/>
                  <a:gd name="connsiteY11" fmla="*/ 1637407 h 1659710"/>
                  <a:gd name="connsiteX12" fmla="*/ 918884 w 2758205"/>
                  <a:gd name="connsiteY12" fmla="*/ 1615105 h 1659710"/>
                  <a:gd name="connsiteX13" fmla="*/ 963489 w 2758205"/>
                  <a:gd name="connsiteY13" fmla="*/ 1592803 h 1659710"/>
                  <a:gd name="connsiteX14" fmla="*/ 996942 w 2758205"/>
                  <a:gd name="connsiteY14" fmla="*/ 1559349 h 1659710"/>
                  <a:gd name="connsiteX15" fmla="*/ 1164210 w 2758205"/>
                  <a:gd name="connsiteY15" fmla="*/ 1525895 h 1659710"/>
                  <a:gd name="connsiteX16" fmla="*/ 1253420 w 2758205"/>
                  <a:gd name="connsiteY16" fmla="*/ 1481290 h 1659710"/>
                  <a:gd name="connsiteX17" fmla="*/ 1264571 w 2758205"/>
                  <a:gd name="connsiteY17" fmla="*/ 1447837 h 1659710"/>
                  <a:gd name="connsiteX18" fmla="*/ 1320328 w 2758205"/>
                  <a:gd name="connsiteY18" fmla="*/ 1392081 h 1659710"/>
                  <a:gd name="connsiteX19" fmla="*/ 1353781 w 2758205"/>
                  <a:gd name="connsiteY19" fmla="*/ 1358627 h 1659710"/>
                  <a:gd name="connsiteX20" fmla="*/ 1387235 w 2758205"/>
                  <a:gd name="connsiteY20" fmla="*/ 1325173 h 1659710"/>
                  <a:gd name="connsiteX21" fmla="*/ 1409537 w 2758205"/>
                  <a:gd name="connsiteY21" fmla="*/ 1291720 h 1659710"/>
                  <a:gd name="connsiteX22" fmla="*/ 1476445 w 2758205"/>
                  <a:gd name="connsiteY22" fmla="*/ 1224812 h 1659710"/>
                  <a:gd name="connsiteX23" fmla="*/ 1498747 w 2758205"/>
                  <a:gd name="connsiteY23" fmla="*/ 1180207 h 1659710"/>
                  <a:gd name="connsiteX24" fmla="*/ 1521050 w 2758205"/>
                  <a:gd name="connsiteY24" fmla="*/ 1157905 h 1659710"/>
                  <a:gd name="connsiteX25" fmla="*/ 1543352 w 2758205"/>
                  <a:gd name="connsiteY25" fmla="*/ 1124451 h 1659710"/>
                  <a:gd name="connsiteX26" fmla="*/ 1576806 w 2758205"/>
                  <a:gd name="connsiteY26" fmla="*/ 1079847 h 1659710"/>
                  <a:gd name="connsiteX27" fmla="*/ 1610259 w 2758205"/>
                  <a:gd name="connsiteY27" fmla="*/ 1024090 h 1659710"/>
                  <a:gd name="connsiteX28" fmla="*/ 1621410 w 2758205"/>
                  <a:gd name="connsiteY28" fmla="*/ 990637 h 1659710"/>
                  <a:gd name="connsiteX29" fmla="*/ 1654864 w 2758205"/>
                  <a:gd name="connsiteY29" fmla="*/ 957183 h 1659710"/>
                  <a:gd name="connsiteX30" fmla="*/ 1744074 w 2758205"/>
                  <a:gd name="connsiteY30" fmla="*/ 856822 h 1659710"/>
                  <a:gd name="connsiteX31" fmla="*/ 1777528 w 2758205"/>
                  <a:gd name="connsiteY31" fmla="*/ 845671 h 1659710"/>
                  <a:gd name="connsiteX32" fmla="*/ 1844435 w 2758205"/>
                  <a:gd name="connsiteY32" fmla="*/ 789915 h 1659710"/>
                  <a:gd name="connsiteX33" fmla="*/ 1877889 w 2758205"/>
                  <a:gd name="connsiteY33" fmla="*/ 778764 h 1659710"/>
                  <a:gd name="connsiteX34" fmla="*/ 1944796 w 2758205"/>
                  <a:gd name="connsiteY34" fmla="*/ 734159 h 1659710"/>
                  <a:gd name="connsiteX35" fmla="*/ 1978250 w 2758205"/>
                  <a:gd name="connsiteY35" fmla="*/ 700705 h 1659710"/>
                  <a:gd name="connsiteX36" fmla="*/ 2045157 w 2758205"/>
                  <a:gd name="connsiteY36" fmla="*/ 656100 h 1659710"/>
                  <a:gd name="connsiteX37" fmla="*/ 2100913 w 2758205"/>
                  <a:gd name="connsiteY37" fmla="*/ 611495 h 1659710"/>
                  <a:gd name="connsiteX38" fmla="*/ 2134367 w 2758205"/>
                  <a:gd name="connsiteY38" fmla="*/ 600344 h 1659710"/>
                  <a:gd name="connsiteX39" fmla="*/ 2190123 w 2758205"/>
                  <a:gd name="connsiteY39" fmla="*/ 578042 h 1659710"/>
                  <a:gd name="connsiteX40" fmla="*/ 2312786 w 2758205"/>
                  <a:gd name="connsiteY40" fmla="*/ 555739 h 1659710"/>
                  <a:gd name="connsiteX41" fmla="*/ 2390845 w 2758205"/>
                  <a:gd name="connsiteY41" fmla="*/ 533437 h 1659710"/>
                  <a:gd name="connsiteX42" fmla="*/ 2647323 w 2758205"/>
                  <a:gd name="connsiteY42" fmla="*/ 477681 h 1659710"/>
                  <a:gd name="connsiteX43" fmla="*/ 2691928 w 2758205"/>
                  <a:gd name="connsiteY43" fmla="*/ 444227 h 1659710"/>
                  <a:gd name="connsiteX44" fmla="*/ 2736532 w 2758205"/>
                  <a:gd name="connsiteY44" fmla="*/ 421925 h 1659710"/>
                  <a:gd name="connsiteX45" fmla="*/ 2312785 w 2758205"/>
                  <a:gd name="connsiteY45" fmla="*/ 53934 h 1659710"/>
                  <a:gd name="connsiteX46" fmla="*/ 227508 w 2758205"/>
                  <a:gd name="connsiteY46" fmla="*/ 9329 h 1659710"/>
                  <a:gd name="connsiteX47" fmla="*/ 4484 w 2758205"/>
                  <a:gd name="connsiteY47" fmla="*/ 53934 h 1659710"/>
                  <a:gd name="connsiteX48" fmla="*/ 15635 w 2758205"/>
                  <a:gd name="connsiteY48" fmla="*/ 165447 h 1659710"/>
                  <a:gd name="connsiteX0" fmla="*/ 15635 w 2749766"/>
                  <a:gd name="connsiteY0" fmla="*/ 165447 h 1659710"/>
                  <a:gd name="connsiteX1" fmla="*/ 15635 w 2749766"/>
                  <a:gd name="connsiteY1" fmla="*/ 165447 h 1659710"/>
                  <a:gd name="connsiteX2" fmla="*/ 37937 w 2749766"/>
                  <a:gd name="connsiteY2" fmla="*/ 488832 h 1659710"/>
                  <a:gd name="connsiteX3" fmla="*/ 49089 w 2749766"/>
                  <a:gd name="connsiteY3" fmla="*/ 600344 h 1659710"/>
                  <a:gd name="connsiteX4" fmla="*/ 71391 w 2749766"/>
                  <a:gd name="connsiteY4" fmla="*/ 1057544 h 1659710"/>
                  <a:gd name="connsiteX5" fmla="*/ 82542 w 2749766"/>
                  <a:gd name="connsiteY5" fmla="*/ 1191359 h 1659710"/>
                  <a:gd name="connsiteX6" fmla="*/ 93693 w 2749766"/>
                  <a:gd name="connsiteY6" fmla="*/ 1302871 h 1659710"/>
                  <a:gd name="connsiteX7" fmla="*/ 104845 w 2749766"/>
                  <a:gd name="connsiteY7" fmla="*/ 1503593 h 1659710"/>
                  <a:gd name="connsiteX8" fmla="*/ 115996 w 2749766"/>
                  <a:gd name="connsiteY8" fmla="*/ 1592803 h 1659710"/>
                  <a:gd name="connsiteX9" fmla="*/ 138298 w 2749766"/>
                  <a:gd name="connsiteY9" fmla="*/ 1626256 h 1659710"/>
                  <a:gd name="connsiteX10" fmla="*/ 227508 w 2749766"/>
                  <a:gd name="connsiteY10" fmla="*/ 1659710 h 1659710"/>
                  <a:gd name="connsiteX11" fmla="*/ 695859 w 2749766"/>
                  <a:gd name="connsiteY11" fmla="*/ 1637407 h 1659710"/>
                  <a:gd name="connsiteX12" fmla="*/ 918884 w 2749766"/>
                  <a:gd name="connsiteY12" fmla="*/ 1615105 h 1659710"/>
                  <a:gd name="connsiteX13" fmla="*/ 963489 w 2749766"/>
                  <a:gd name="connsiteY13" fmla="*/ 1592803 h 1659710"/>
                  <a:gd name="connsiteX14" fmla="*/ 996942 w 2749766"/>
                  <a:gd name="connsiteY14" fmla="*/ 1559349 h 1659710"/>
                  <a:gd name="connsiteX15" fmla="*/ 1164210 w 2749766"/>
                  <a:gd name="connsiteY15" fmla="*/ 1525895 h 1659710"/>
                  <a:gd name="connsiteX16" fmla="*/ 1253420 w 2749766"/>
                  <a:gd name="connsiteY16" fmla="*/ 1481290 h 1659710"/>
                  <a:gd name="connsiteX17" fmla="*/ 1264571 w 2749766"/>
                  <a:gd name="connsiteY17" fmla="*/ 1447837 h 1659710"/>
                  <a:gd name="connsiteX18" fmla="*/ 1320328 w 2749766"/>
                  <a:gd name="connsiteY18" fmla="*/ 1392081 h 1659710"/>
                  <a:gd name="connsiteX19" fmla="*/ 1353781 w 2749766"/>
                  <a:gd name="connsiteY19" fmla="*/ 1358627 h 1659710"/>
                  <a:gd name="connsiteX20" fmla="*/ 1387235 w 2749766"/>
                  <a:gd name="connsiteY20" fmla="*/ 1325173 h 1659710"/>
                  <a:gd name="connsiteX21" fmla="*/ 1409537 w 2749766"/>
                  <a:gd name="connsiteY21" fmla="*/ 1291720 h 1659710"/>
                  <a:gd name="connsiteX22" fmla="*/ 1476445 w 2749766"/>
                  <a:gd name="connsiteY22" fmla="*/ 1224812 h 1659710"/>
                  <a:gd name="connsiteX23" fmla="*/ 1498747 w 2749766"/>
                  <a:gd name="connsiteY23" fmla="*/ 1180207 h 1659710"/>
                  <a:gd name="connsiteX24" fmla="*/ 1521050 w 2749766"/>
                  <a:gd name="connsiteY24" fmla="*/ 1157905 h 1659710"/>
                  <a:gd name="connsiteX25" fmla="*/ 1543352 w 2749766"/>
                  <a:gd name="connsiteY25" fmla="*/ 1124451 h 1659710"/>
                  <a:gd name="connsiteX26" fmla="*/ 1576806 w 2749766"/>
                  <a:gd name="connsiteY26" fmla="*/ 1079847 h 1659710"/>
                  <a:gd name="connsiteX27" fmla="*/ 1610259 w 2749766"/>
                  <a:gd name="connsiteY27" fmla="*/ 1024090 h 1659710"/>
                  <a:gd name="connsiteX28" fmla="*/ 1621410 w 2749766"/>
                  <a:gd name="connsiteY28" fmla="*/ 990637 h 1659710"/>
                  <a:gd name="connsiteX29" fmla="*/ 1654864 w 2749766"/>
                  <a:gd name="connsiteY29" fmla="*/ 957183 h 1659710"/>
                  <a:gd name="connsiteX30" fmla="*/ 1744074 w 2749766"/>
                  <a:gd name="connsiteY30" fmla="*/ 856822 h 1659710"/>
                  <a:gd name="connsiteX31" fmla="*/ 1777528 w 2749766"/>
                  <a:gd name="connsiteY31" fmla="*/ 845671 h 1659710"/>
                  <a:gd name="connsiteX32" fmla="*/ 1844435 w 2749766"/>
                  <a:gd name="connsiteY32" fmla="*/ 789915 h 1659710"/>
                  <a:gd name="connsiteX33" fmla="*/ 1877889 w 2749766"/>
                  <a:gd name="connsiteY33" fmla="*/ 778764 h 1659710"/>
                  <a:gd name="connsiteX34" fmla="*/ 1944796 w 2749766"/>
                  <a:gd name="connsiteY34" fmla="*/ 734159 h 1659710"/>
                  <a:gd name="connsiteX35" fmla="*/ 1978250 w 2749766"/>
                  <a:gd name="connsiteY35" fmla="*/ 700705 h 1659710"/>
                  <a:gd name="connsiteX36" fmla="*/ 2045157 w 2749766"/>
                  <a:gd name="connsiteY36" fmla="*/ 656100 h 1659710"/>
                  <a:gd name="connsiteX37" fmla="*/ 2100913 w 2749766"/>
                  <a:gd name="connsiteY37" fmla="*/ 611495 h 1659710"/>
                  <a:gd name="connsiteX38" fmla="*/ 2134367 w 2749766"/>
                  <a:gd name="connsiteY38" fmla="*/ 600344 h 1659710"/>
                  <a:gd name="connsiteX39" fmla="*/ 2190123 w 2749766"/>
                  <a:gd name="connsiteY39" fmla="*/ 578042 h 1659710"/>
                  <a:gd name="connsiteX40" fmla="*/ 2312786 w 2749766"/>
                  <a:gd name="connsiteY40" fmla="*/ 555739 h 1659710"/>
                  <a:gd name="connsiteX41" fmla="*/ 2390845 w 2749766"/>
                  <a:gd name="connsiteY41" fmla="*/ 533437 h 1659710"/>
                  <a:gd name="connsiteX42" fmla="*/ 2647323 w 2749766"/>
                  <a:gd name="connsiteY42" fmla="*/ 477681 h 1659710"/>
                  <a:gd name="connsiteX43" fmla="*/ 2691928 w 2749766"/>
                  <a:gd name="connsiteY43" fmla="*/ 444227 h 1659710"/>
                  <a:gd name="connsiteX44" fmla="*/ 2736532 w 2749766"/>
                  <a:gd name="connsiteY44" fmla="*/ 421925 h 1659710"/>
                  <a:gd name="connsiteX45" fmla="*/ 2435449 w 2749766"/>
                  <a:gd name="connsiteY45" fmla="*/ 53934 h 1659710"/>
                  <a:gd name="connsiteX46" fmla="*/ 227508 w 2749766"/>
                  <a:gd name="connsiteY46" fmla="*/ 9329 h 1659710"/>
                  <a:gd name="connsiteX47" fmla="*/ 4484 w 2749766"/>
                  <a:gd name="connsiteY47" fmla="*/ 53934 h 1659710"/>
                  <a:gd name="connsiteX48" fmla="*/ 15635 w 2749766"/>
                  <a:gd name="connsiteY48" fmla="*/ 165447 h 1659710"/>
                  <a:gd name="connsiteX0" fmla="*/ 15635 w 2707351"/>
                  <a:gd name="connsiteY0" fmla="*/ 165447 h 1659710"/>
                  <a:gd name="connsiteX1" fmla="*/ 15635 w 2707351"/>
                  <a:gd name="connsiteY1" fmla="*/ 165447 h 1659710"/>
                  <a:gd name="connsiteX2" fmla="*/ 37937 w 2707351"/>
                  <a:gd name="connsiteY2" fmla="*/ 488832 h 1659710"/>
                  <a:gd name="connsiteX3" fmla="*/ 49089 w 2707351"/>
                  <a:gd name="connsiteY3" fmla="*/ 600344 h 1659710"/>
                  <a:gd name="connsiteX4" fmla="*/ 71391 w 2707351"/>
                  <a:gd name="connsiteY4" fmla="*/ 1057544 h 1659710"/>
                  <a:gd name="connsiteX5" fmla="*/ 82542 w 2707351"/>
                  <a:gd name="connsiteY5" fmla="*/ 1191359 h 1659710"/>
                  <a:gd name="connsiteX6" fmla="*/ 93693 w 2707351"/>
                  <a:gd name="connsiteY6" fmla="*/ 1302871 h 1659710"/>
                  <a:gd name="connsiteX7" fmla="*/ 104845 w 2707351"/>
                  <a:gd name="connsiteY7" fmla="*/ 1503593 h 1659710"/>
                  <a:gd name="connsiteX8" fmla="*/ 115996 w 2707351"/>
                  <a:gd name="connsiteY8" fmla="*/ 1592803 h 1659710"/>
                  <a:gd name="connsiteX9" fmla="*/ 138298 w 2707351"/>
                  <a:gd name="connsiteY9" fmla="*/ 1626256 h 1659710"/>
                  <a:gd name="connsiteX10" fmla="*/ 227508 w 2707351"/>
                  <a:gd name="connsiteY10" fmla="*/ 1659710 h 1659710"/>
                  <a:gd name="connsiteX11" fmla="*/ 695859 w 2707351"/>
                  <a:gd name="connsiteY11" fmla="*/ 1637407 h 1659710"/>
                  <a:gd name="connsiteX12" fmla="*/ 918884 w 2707351"/>
                  <a:gd name="connsiteY12" fmla="*/ 1615105 h 1659710"/>
                  <a:gd name="connsiteX13" fmla="*/ 963489 w 2707351"/>
                  <a:gd name="connsiteY13" fmla="*/ 1592803 h 1659710"/>
                  <a:gd name="connsiteX14" fmla="*/ 996942 w 2707351"/>
                  <a:gd name="connsiteY14" fmla="*/ 1559349 h 1659710"/>
                  <a:gd name="connsiteX15" fmla="*/ 1164210 w 2707351"/>
                  <a:gd name="connsiteY15" fmla="*/ 1525895 h 1659710"/>
                  <a:gd name="connsiteX16" fmla="*/ 1253420 w 2707351"/>
                  <a:gd name="connsiteY16" fmla="*/ 1481290 h 1659710"/>
                  <a:gd name="connsiteX17" fmla="*/ 1264571 w 2707351"/>
                  <a:gd name="connsiteY17" fmla="*/ 1447837 h 1659710"/>
                  <a:gd name="connsiteX18" fmla="*/ 1320328 w 2707351"/>
                  <a:gd name="connsiteY18" fmla="*/ 1392081 h 1659710"/>
                  <a:gd name="connsiteX19" fmla="*/ 1353781 w 2707351"/>
                  <a:gd name="connsiteY19" fmla="*/ 1358627 h 1659710"/>
                  <a:gd name="connsiteX20" fmla="*/ 1387235 w 2707351"/>
                  <a:gd name="connsiteY20" fmla="*/ 1325173 h 1659710"/>
                  <a:gd name="connsiteX21" fmla="*/ 1409537 w 2707351"/>
                  <a:gd name="connsiteY21" fmla="*/ 1291720 h 1659710"/>
                  <a:gd name="connsiteX22" fmla="*/ 1476445 w 2707351"/>
                  <a:gd name="connsiteY22" fmla="*/ 1224812 h 1659710"/>
                  <a:gd name="connsiteX23" fmla="*/ 1498747 w 2707351"/>
                  <a:gd name="connsiteY23" fmla="*/ 1180207 h 1659710"/>
                  <a:gd name="connsiteX24" fmla="*/ 1521050 w 2707351"/>
                  <a:gd name="connsiteY24" fmla="*/ 1157905 h 1659710"/>
                  <a:gd name="connsiteX25" fmla="*/ 1543352 w 2707351"/>
                  <a:gd name="connsiteY25" fmla="*/ 1124451 h 1659710"/>
                  <a:gd name="connsiteX26" fmla="*/ 1576806 w 2707351"/>
                  <a:gd name="connsiteY26" fmla="*/ 1079847 h 1659710"/>
                  <a:gd name="connsiteX27" fmla="*/ 1610259 w 2707351"/>
                  <a:gd name="connsiteY27" fmla="*/ 1024090 h 1659710"/>
                  <a:gd name="connsiteX28" fmla="*/ 1621410 w 2707351"/>
                  <a:gd name="connsiteY28" fmla="*/ 990637 h 1659710"/>
                  <a:gd name="connsiteX29" fmla="*/ 1654864 w 2707351"/>
                  <a:gd name="connsiteY29" fmla="*/ 957183 h 1659710"/>
                  <a:gd name="connsiteX30" fmla="*/ 1744074 w 2707351"/>
                  <a:gd name="connsiteY30" fmla="*/ 856822 h 1659710"/>
                  <a:gd name="connsiteX31" fmla="*/ 1777528 w 2707351"/>
                  <a:gd name="connsiteY31" fmla="*/ 845671 h 1659710"/>
                  <a:gd name="connsiteX32" fmla="*/ 1844435 w 2707351"/>
                  <a:gd name="connsiteY32" fmla="*/ 789915 h 1659710"/>
                  <a:gd name="connsiteX33" fmla="*/ 1877889 w 2707351"/>
                  <a:gd name="connsiteY33" fmla="*/ 778764 h 1659710"/>
                  <a:gd name="connsiteX34" fmla="*/ 1944796 w 2707351"/>
                  <a:gd name="connsiteY34" fmla="*/ 734159 h 1659710"/>
                  <a:gd name="connsiteX35" fmla="*/ 1978250 w 2707351"/>
                  <a:gd name="connsiteY35" fmla="*/ 700705 h 1659710"/>
                  <a:gd name="connsiteX36" fmla="*/ 2045157 w 2707351"/>
                  <a:gd name="connsiteY36" fmla="*/ 656100 h 1659710"/>
                  <a:gd name="connsiteX37" fmla="*/ 2100913 w 2707351"/>
                  <a:gd name="connsiteY37" fmla="*/ 611495 h 1659710"/>
                  <a:gd name="connsiteX38" fmla="*/ 2134367 w 2707351"/>
                  <a:gd name="connsiteY38" fmla="*/ 600344 h 1659710"/>
                  <a:gd name="connsiteX39" fmla="*/ 2190123 w 2707351"/>
                  <a:gd name="connsiteY39" fmla="*/ 578042 h 1659710"/>
                  <a:gd name="connsiteX40" fmla="*/ 2312786 w 2707351"/>
                  <a:gd name="connsiteY40" fmla="*/ 555739 h 1659710"/>
                  <a:gd name="connsiteX41" fmla="*/ 2390845 w 2707351"/>
                  <a:gd name="connsiteY41" fmla="*/ 533437 h 1659710"/>
                  <a:gd name="connsiteX42" fmla="*/ 2647323 w 2707351"/>
                  <a:gd name="connsiteY42" fmla="*/ 477681 h 1659710"/>
                  <a:gd name="connsiteX43" fmla="*/ 2691928 w 2707351"/>
                  <a:gd name="connsiteY43" fmla="*/ 444227 h 1659710"/>
                  <a:gd name="connsiteX44" fmla="*/ 2435449 w 2707351"/>
                  <a:gd name="connsiteY44" fmla="*/ 53934 h 1659710"/>
                  <a:gd name="connsiteX45" fmla="*/ 227508 w 2707351"/>
                  <a:gd name="connsiteY45" fmla="*/ 9329 h 1659710"/>
                  <a:gd name="connsiteX46" fmla="*/ 4484 w 2707351"/>
                  <a:gd name="connsiteY46" fmla="*/ 53934 h 1659710"/>
                  <a:gd name="connsiteX47" fmla="*/ 15635 w 2707351"/>
                  <a:gd name="connsiteY47" fmla="*/ 165447 h 1659710"/>
                  <a:gd name="connsiteX0" fmla="*/ 15635 w 2723436"/>
                  <a:gd name="connsiteY0" fmla="*/ 165447 h 1659710"/>
                  <a:gd name="connsiteX1" fmla="*/ 15635 w 2723436"/>
                  <a:gd name="connsiteY1" fmla="*/ 165447 h 1659710"/>
                  <a:gd name="connsiteX2" fmla="*/ 37937 w 2723436"/>
                  <a:gd name="connsiteY2" fmla="*/ 488832 h 1659710"/>
                  <a:gd name="connsiteX3" fmla="*/ 49089 w 2723436"/>
                  <a:gd name="connsiteY3" fmla="*/ 600344 h 1659710"/>
                  <a:gd name="connsiteX4" fmla="*/ 71391 w 2723436"/>
                  <a:gd name="connsiteY4" fmla="*/ 1057544 h 1659710"/>
                  <a:gd name="connsiteX5" fmla="*/ 82542 w 2723436"/>
                  <a:gd name="connsiteY5" fmla="*/ 1191359 h 1659710"/>
                  <a:gd name="connsiteX6" fmla="*/ 93693 w 2723436"/>
                  <a:gd name="connsiteY6" fmla="*/ 1302871 h 1659710"/>
                  <a:gd name="connsiteX7" fmla="*/ 104845 w 2723436"/>
                  <a:gd name="connsiteY7" fmla="*/ 1503593 h 1659710"/>
                  <a:gd name="connsiteX8" fmla="*/ 115996 w 2723436"/>
                  <a:gd name="connsiteY8" fmla="*/ 1592803 h 1659710"/>
                  <a:gd name="connsiteX9" fmla="*/ 138298 w 2723436"/>
                  <a:gd name="connsiteY9" fmla="*/ 1626256 h 1659710"/>
                  <a:gd name="connsiteX10" fmla="*/ 227508 w 2723436"/>
                  <a:gd name="connsiteY10" fmla="*/ 1659710 h 1659710"/>
                  <a:gd name="connsiteX11" fmla="*/ 695859 w 2723436"/>
                  <a:gd name="connsiteY11" fmla="*/ 1637407 h 1659710"/>
                  <a:gd name="connsiteX12" fmla="*/ 918884 w 2723436"/>
                  <a:gd name="connsiteY12" fmla="*/ 1615105 h 1659710"/>
                  <a:gd name="connsiteX13" fmla="*/ 963489 w 2723436"/>
                  <a:gd name="connsiteY13" fmla="*/ 1592803 h 1659710"/>
                  <a:gd name="connsiteX14" fmla="*/ 996942 w 2723436"/>
                  <a:gd name="connsiteY14" fmla="*/ 1559349 h 1659710"/>
                  <a:gd name="connsiteX15" fmla="*/ 1164210 w 2723436"/>
                  <a:gd name="connsiteY15" fmla="*/ 1525895 h 1659710"/>
                  <a:gd name="connsiteX16" fmla="*/ 1253420 w 2723436"/>
                  <a:gd name="connsiteY16" fmla="*/ 1481290 h 1659710"/>
                  <a:gd name="connsiteX17" fmla="*/ 1264571 w 2723436"/>
                  <a:gd name="connsiteY17" fmla="*/ 1447837 h 1659710"/>
                  <a:gd name="connsiteX18" fmla="*/ 1320328 w 2723436"/>
                  <a:gd name="connsiteY18" fmla="*/ 1392081 h 1659710"/>
                  <a:gd name="connsiteX19" fmla="*/ 1353781 w 2723436"/>
                  <a:gd name="connsiteY19" fmla="*/ 1358627 h 1659710"/>
                  <a:gd name="connsiteX20" fmla="*/ 1387235 w 2723436"/>
                  <a:gd name="connsiteY20" fmla="*/ 1325173 h 1659710"/>
                  <a:gd name="connsiteX21" fmla="*/ 1409537 w 2723436"/>
                  <a:gd name="connsiteY21" fmla="*/ 1291720 h 1659710"/>
                  <a:gd name="connsiteX22" fmla="*/ 1476445 w 2723436"/>
                  <a:gd name="connsiteY22" fmla="*/ 1224812 h 1659710"/>
                  <a:gd name="connsiteX23" fmla="*/ 1498747 w 2723436"/>
                  <a:gd name="connsiteY23" fmla="*/ 1180207 h 1659710"/>
                  <a:gd name="connsiteX24" fmla="*/ 1521050 w 2723436"/>
                  <a:gd name="connsiteY24" fmla="*/ 1157905 h 1659710"/>
                  <a:gd name="connsiteX25" fmla="*/ 1543352 w 2723436"/>
                  <a:gd name="connsiteY25" fmla="*/ 1124451 h 1659710"/>
                  <a:gd name="connsiteX26" fmla="*/ 1576806 w 2723436"/>
                  <a:gd name="connsiteY26" fmla="*/ 1079847 h 1659710"/>
                  <a:gd name="connsiteX27" fmla="*/ 1610259 w 2723436"/>
                  <a:gd name="connsiteY27" fmla="*/ 1024090 h 1659710"/>
                  <a:gd name="connsiteX28" fmla="*/ 1621410 w 2723436"/>
                  <a:gd name="connsiteY28" fmla="*/ 990637 h 1659710"/>
                  <a:gd name="connsiteX29" fmla="*/ 1654864 w 2723436"/>
                  <a:gd name="connsiteY29" fmla="*/ 957183 h 1659710"/>
                  <a:gd name="connsiteX30" fmla="*/ 1744074 w 2723436"/>
                  <a:gd name="connsiteY30" fmla="*/ 856822 h 1659710"/>
                  <a:gd name="connsiteX31" fmla="*/ 1777528 w 2723436"/>
                  <a:gd name="connsiteY31" fmla="*/ 845671 h 1659710"/>
                  <a:gd name="connsiteX32" fmla="*/ 1844435 w 2723436"/>
                  <a:gd name="connsiteY32" fmla="*/ 789915 h 1659710"/>
                  <a:gd name="connsiteX33" fmla="*/ 1877889 w 2723436"/>
                  <a:gd name="connsiteY33" fmla="*/ 778764 h 1659710"/>
                  <a:gd name="connsiteX34" fmla="*/ 1944796 w 2723436"/>
                  <a:gd name="connsiteY34" fmla="*/ 734159 h 1659710"/>
                  <a:gd name="connsiteX35" fmla="*/ 1978250 w 2723436"/>
                  <a:gd name="connsiteY35" fmla="*/ 700705 h 1659710"/>
                  <a:gd name="connsiteX36" fmla="*/ 2045157 w 2723436"/>
                  <a:gd name="connsiteY36" fmla="*/ 656100 h 1659710"/>
                  <a:gd name="connsiteX37" fmla="*/ 2100913 w 2723436"/>
                  <a:gd name="connsiteY37" fmla="*/ 611495 h 1659710"/>
                  <a:gd name="connsiteX38" fmla="*/ 2134367 w 2723436"/>
                  <a:gd name="connsiteY38" fmla="*/ 600344 h 1659710"/>
                  <a:gd name="connsiteX39" fmla="*/ 2190123 w 2723436"/>
                  <a:gd name="connsiteY39" fmla="*/ 578042 h 1659710"/>
                  <a:gd name="connsiteX40" fmla="*/ 2312786 w 2723436"/>
                  <a:gd name="connsiteY40" fmla="*/ 555739 h 1659710"/>
                  <a:gd name="connsiteX41" fmla="*/ 2390845 w 2723436"/>
                  <a:gd name="connsiteY41" fmla="*/ 533437 h 1659710"/>
                  <a:gd name="connsiteX42" fmla="*/ 2691928 w 2723436"/>
                  <a:gd name="connsiteY42" fmla="*/ 444227 h 1659710"/>
                  <a:gd name="connsiteX43" fmla="*/ 2435449 w 2723436"/>
                  <a:gd name="connsiteY43" fmla="*/ 53934 h 1659710"/>
                  <a:gd name="connsiteX44" fmla="*/ 227508 w 2723436"/>
                  <a:gd name="connsiteY44" fmla="*/ 9329 h 1659710"/>
                  <a:gd name="connsiteX45" fmla="*/ 4484 w 2723436"/>
                  <a:gd name="connsiteY45" fmla="*/ 53934 h 1659710"/>
                  <a:gd name="connsiteX46" fmla="*/ 15635 w 2723436"/>
                  <a:gd name="connsiteY46" fmla="*/ 165447 h 1659710"/>
                  <a:gd name="connsiteX0" fmla="*/ 15635 w 2728939"/>
                  <a:gd name="connsiteY0" fmla="*/ 165447 h 1659710"/>
                  <a:gd name="connsiteX1" fmla="*/ 15635 w 2728939"/>
                  <a:gd name="connsiteY1" fmla="*/ 165447 h 1659710"/>
                  <a:gd name="connsiteX2" fmla="*/ 37937 w 2728939"/>
                  <a:gd name="connsiteY2" fmla="*/ 488832 h 1659710"/>
                  <a:gd name="connsiteX3" fmla="*/ 49089 w 2728939"/>
                  <a:gd name="connsiteY3" fmla="*/ 600344 h 1659710"/>
                  <a:gd name="connsiteX4" fmla="*/ 71391 w 2728939"/>
                  <a:gd name="connsiteY4" fmla="*/ 1057544 h 1659710"/>
                  <a:gd name="connsiteX5" fmla="*/ 82542 w 2728939"/>
                  <a:gd name="connsiteY5" fmla="*/ 1191359 h 1659710"/>
                  <a:gd name="connsiteX6" fmla="*/ 93693 w 2728939"/>
                  <a:gd name="connsiteY6" fmla="*/ 1302871 h 1659710"/>
                  <a:gd name="connsiteX7" fmla="*/ 104845 w 2728939"/>
                  <a:gd name="connsiteY7" fmla="*/ 1503593 h 1659710"/>
                  <a:gd name="connsiteX8" fmla="*/ 115996 w 2728939"/>
                  <a:gd name="connsiteY8" fmla="*/ 1592803 h 1659710"/>
                  <a:gd name="connsiteX9" fmla="*/ 138298 w 2728939"/>
                  <a:gd name="connsiteY9" fmla="*/ 1626256 h 1659710"/>
                  <a:gd name="connsiteX10" fmla="*/ 227508 w 2728939"/>
                  <a:gd name="connsiteY10" fmla="*/ 1659710 h 1659710"/>
                  <a:gd name="connsiteX11" fmla="*/ 695859 w 2728939"/>
                  <a:gd name="connsiteY11" fmla="*/ 1637407 h 1659710"/>
                  <a:gd name="connsiteX12" fmla="*/ 918884 w 2728939"/>
                  <a:gd name="connsiteY12" fmla="*/ 1615105 h 1659710"/>
                  <a:gd name="connsiteX13" fmla="*/ 963489 w 2728939"/>
                  <a:gd name="connsiteY13" fmla="*/ 1592803 h 1659710"/>
                  <a:gd name="connsiteX14" fmla="*/ 996942 w 2728939"/>
                  <a:gd name="connsiteY14" fmla="*/ 1559349 h 1659710"/>
                  <a:gd name="connsiteX15" fmla="*/ 1164210 w 2728939"/>
                  <a:gd name="connsiteY15" fmla="*/ 1525895 h 1659710"/>
                  <a:gd name="connsiteX16" fmla="*/ 1253420 w 2728939"/>
                  <a:gd name="connsiteY16" fmla="*/ 1481290 h 1659710"/>
                  <a:gd name="connsiteX17" fmla="*/ 1264571 w 2728939"/>
                  <a:gd name="connsiteY17" fmla="*/ 1447837 h 1659710"/>
                  <a:gd name="connsiteX18" fmla="*/ 1320328 w 2728939"/>
                  <a:gd name="connsiteY18" fmla="*/ 1392081 h 1659710"/>
                  <a:gd name="connsiteX19" fmla="*/ 1353781 w 2728939"/>
                  <a:gd name="connsiteY19" fmla="*/ 1358627 h 1659710"/>
                  <a:gd name="connsiteX20" fmla="*/ 1387235 w 2728939"/>
                  <a:gd name="connsiteY20" fmla="*/ 1325173 h 1659710"/>
                  <a:gd name="connsiteX21" fmla="*/ 1409537 w 2728939"/>
                  <a:gd name="connsiteY21" fmla="*/ 1291720 h 1659710"/>
                  <a:gd name="connsiteX22" fmla="*/ 1476445 w 2728939"/>
                  <a:gd name="connsiteY22" fmla="*/ 1224812 h 1659710"/>
                  <a:gd name="connsiteX23" fmla="*/ 1498747 w 2728939"/>
                  <a:gd name="connsiteY23" fmla="*/ 1180207 h 1659710"/>
                  <a:gd name="connsiteX24" fmla="*/ 1521050 w 2728939"/>
                  <a:gd name="connsiteY24" fmla="*/ 1157905 h 1659710"/>
                  <a:gd name="connsiteX25" fmla="*/ 1543352 w 2728939"/>
                  <a:gd name="connsiteY25" fmla="*/ 1124451 h 1659710"/>
                  <a:gd name="connsiteX26" fmla="*/ 1576806 w 2728939"/>
                  <a:gd name="connsiteY26" fmla="*/ 1079847 h 1659710"/>
                  <a:gd name="connsiteX27" fmla="*/ 1610259 w 2728939"/>
                  <a:gd name="connsiteY27" fmla="*/ 1024090 h 1659710"/>
                  <a:gd name="connsiteX28" fmla="*/ 1621410 w 2728939"/>
                  <a:gd name="connsiteY28" fmla="*/ 990637 h 1659710"/>
                  <a:gd name="connsiteX29" fmla="*/ 1654864 w 2728939"/>
                  <a:gd name="connsiteY29" fmla="*/ 957183 h 1659710"/>
                  <a:gd name="connsiteX30" fmla="*/ 1744074 w 2728939"/>
                  <a:gd name="connsiteY30" fmla="*/ 856822 h 1659710"/>
                  <a:gd name="connsiteX31" fmla="*/ 1777528 w 2728939"/>
                  <a:gd name="connsiteY31" fmla="*/ 845671 h 1659710"/>
                  <a:gd name="connsiteX32" fmla="*/ 1844435 w 2728939"/>
                  <a:gd name="connsiteY32" fmla="*/ 789915 h 1659710"/>
                  <a:gd name="connsiteX33" fmla="*/ 1877889 w 2728939"/>
                  <a:gd name="connsiteY33" fmla="*/ 778764 h 1659710"/>
                  <a:gd name="connsiteX34" fmla="*/ 1944796 w 2728939"/>
                  <a:gd name="connsiteY34" fmla="*/ 734159 h 1659710"/>
                  <a:gd name="connsiteX35" fmla="*/ 1978250 w 2728939"/>
                  <a:gd name="connsiteY35" fmla="*/ 700705 h 1659710"/>
                  <a:gd name="connsiteX36" fmla="*/ 2045157 w 2728939"/>
                  <a:gd name="connsiteY36" fmla="*/ 656100 h 1659710"/>
                  <a:gd name="connsiteX37" fmla="*/ 2100913 w 2728939"/>
                  <a:gd name="connsiteY37" fmla="*/ 611495 h 1659710"/>
                  <a:gd name="connsiteX38" fmla="*/ 2134367 w 2728939"/>
                  <a:gd name="connsiteY38" fmla="*/ 600344 h 1659710"/>
                  <a:gd name="connsiteX39" fmla="*/ 2190123 w 2728939"/>
                  <a:gd name="connsiteY39" fmla="*/ 578042 h 1659710"/>
                  <a:gd name="connsiteX40" fmla="*/ 2312786 w 2728939"/>
                  <a:gd name="connsiteY40" fmla="*/ 555739 h 1659710"/>
                  <a:gd name="connsiteX41" fmla="*/ 2691928 w 2728939"/>
                  <a:gd name="connsiteY41" fmla="*/ 444227 h 1659710"/>
                  <a:gd name="connsiteX42" fmla="*/ 2435449 w 2728939"/>
                  <a:gd name="connsiteY42" fmla="*/ 53934 h 1659710"/>
                  <a:gd name="connsiteX43" fmla="*/ 227508 w 2728939"/>
                  <a:gd name="connsiteY43" fmla="*/ 9329 h 1659710"/>
                  <a:gd name="connsiteX44" fmla="*/ 4484 w 2728939"/>
                  <a:gd name="connsiteY44" fmla="*/ 53934 h 1659710"/>
                  <a:gd name="connsiteX45" fmla="*/ 15635 w 2728939"/>
                  <a:gd name="connsiteY45" fmla="*/ 165447 h 1659710"/>
                  <a:gd name="connsiteX0" fmla="*/ 15635 w 2728939"/>
                  <a:gd name="connsiteY0" fmla="*/ 165447 h 1637767"/>
                  <a:gd name="connsiteX1" fmla="*/ 15635 w 2728939"/>
                  <a:gd name="connsiteY1" fmla="*/ 165447 h 1637767"/>
                  <a:gd name="connsiteX2" fmla="*/ 37937 w 2728939"/>
                  <a:gd name="connsiteY2" fmla="*/ 488832 h 1637767"/>
                  <a:gd name="connsiteX3" fmla="*/ 49089 w 2728939"/>
                  <a:gd name="connsiteY3" fmla="*/ 600344 h 1637767"/>
                  <a:gd name="connsiteX4" fmla="*/ 71391 w 2728939"/>
                  <a:gd name="connsiteY4" fmla="*/ 1057544 h 1637767"/>
                  <a:gd name="connsiteX5" fmla="*/ 82542 w 2728939"/>
                  <a:gd name="connsiteY5" fmla="*/ 1191359 h 1637767"/>
                  <a:gd name="connsiteX6" fmla="*/ 93693 w 2728939"/>
                  <a:gd name="connsiteY6" fmla="*/ 1302871 h 1637767"/>
                  <a:gd name="connsiteX7" fmla="*/ 104845 w 2728939"/>
                  <a:gd name="connsiteY7" fmla="*/ 1503593 h 1637767"/>
                  <a:gd name="connsiteX8" fmla="*/ 115996 w 2728939"/>
                  <a:gd name="connsiteY8" fmla="*/ 1592803 h 1637767"/>
                  <a:gd name="connsiteX9" fmla="*/ 138298 w 2728939"/>
                  <a:gd name="connsiteY9" fmla="*/ 1626256 h 1637767"/>
                  <a:gd name="connsiteX10" fmla="*/ 695859 w 2728939"/>
                  <a:gd name="connsiteY10" fmla="*/ 1637407 h 1637767"/>
                  <a:gd name="connsiteX11" fmla="*/ 918884 w 2728939"/>
                  <a:gd name="connsiteY11" fmla="*/ 1615105 h 1637767"/>
                  <a:gd name="connsiteX12" fmla="*/ 963489 w 2728939"/>
                  <a:gd name="connsiteY12" fmla="*/ 1592803 h 1637767"/>
                  <a:gd name="connsiteX13" fmla="*/ 996942 w 2728939"/>
                  <a:gd name="connsiteY13" fmla="*/ 1559349 h 1637767"/>
                  <a:gd name="connsiteX14" fmla="*/ 1164210 w 2728939"/>
                  <a:gd name="connsiteY14" fmla="*/ 1525895 h 1637767"/>
                  <a:gd name="connsiteX15" fmla="*/ 1253420 w 2728939"/>
                  <a:gd name="connsiteY15" fmla="*/ 1481290 h 1637767"/>
                  <a:gd name="connsiteX16" fmla="*/ 1264571 w 2728939"/>
                  <a:gd name="connsiteY16" fmla="*/ 1447837 h 1637767"/>
                  <a:gd name="connsiteX17" fmla="*/ 1320328 w 2728939"/>
                  <a:gd name="connsiteY17" fmla="*/ 1392081 h 1637767"/>
                  <a:gd name="connsiteX18" fmla="*/ 1353781 w 2728939"/>
                  <a:gd name="connsiteY18" fmla="*/ 1358627 h 1637767"/>
                  <a:gd name="connsiteX19" fmla="*/ 1387235 w 2728939"/>
                  <a:gd name="connsiteY19" fmla="*/ 1325173 h 1637767"/>
                  <a:gd name="connsiteX20" fmla="*/ 1409537 w 2728939"/>
                  <a:gd name="connsiteY20" fmla="*/ 1291720 h 1637767"/>
                  <a:gd name="connsiteX21" fmla="*/ 1476445 w 2728939"/>
                  <a:gd name="connsiteY21" fmla="*/ 1224812 h 1637767"/>
                  <a:gd name="connsiteX22" fmla="*/ 1498747 w 2728939"/>
                  <a:gd name="connsiteY22" fmla="*/ 1180207 h 1637767"/>
                  <a:gd name="connsiteX23" fmla="*/ 1521050 w 2728939"/>
                  <a:gd name="connsiteY23" fmla="*/ 1157905 h 1637767"/>
                  <a:gd name="connsiteX24" fmla="*/ 1543352 w 2728939"/>
                  <a:gd name="connsiteY24" fmla="*/ 1124451 h 1637767"/>
                  <a:gd name="connsiteX25" fmla="*/ 1576806 w 2728939"/>
                  <a:gd name="connsiteY25" fmla="*/ 1079847 h 1637767"/>
                  <a:gd name="connsiteX26" fmla="*/ 1610259 w 2728939"/>
                  <a:gd name="connsiteY26" fmla="*/ 1024090 h 1637767"/>
                  <a:gd name="connsiteX27" fmla="*/ 1621410 w 2728939"/>
                  <a:gd name="connsiteY27" fmla="*/ 990637 h 1637767"/>
                  <a:gd name="connsiteX28" fmla="*/ 1654864 w 2728939"/>
                  <a:gd name="connsiteY28" fmla="*/ 957183 h 1637767"/>
                  <a:gd name="connsiteX29" fmla="*/ 1744074 w 2728939"/>
                  <a:gd name="connsiteY29" fmla="*/ 856822 h 1637767"/>
                  <a:gd name="connsiteX30" fmla="*/ 1777528 w 2728939"/>
                  <a:gd name="connsiteY30" fmla="*/ 845671 h 1637767"/>
                  <a:gd name="connsiteX31" fmla="*/ 1844435 w 2728939"/>
                  <a:gd name="connsiteY31" fmla="*/ 789915 h 1637767"/>
                  <a:gd name="connsiteX32" fmla="*/ 1877889 w 2728939"/>
                  <a:gd name="connsiteY32" fmla="*/ 778764 h 1637767"/>
                  <a:gd name="connsiteX33" fmla="*/ 1944796 w 2728939"/>
                  <a:gd name="connsiteY33" fmla="*/ 734159 h 1637767"/>
                  <a:gd name="connsiteX34" fmla="*/ 1978250 w 2728939"/>
                  <a:gd name="connsiteY34" fmla="*/ 700705 h 1637767"/>
                  <a:gd name="connsiteX35" fmla="*/ 2045157 w 2728939"/>
                  <a:gd name="connsiteY35" fmla="*/ 656100 h 1637767"/>
                  <a:gd name="connsiteX36" fmla="*/ 2100913 w 2728939"/>
                  <a:gd name="connsiteY36" fmla="*/ 611495 h 1637767"/>
                  <a:gd name="connsiteX37" fmla="*/ 2134367 w 2728939"/>
                  <a:gd name="connsiteY37" fmla="*/ 600344 h 1637767"/>
                  <a:gd name="connsiteX38" fmla="*/ 2190123 w 2728939"/>
                  <a:gd name="connsiteY38" fmla="*/ 578042 h 1637767"/>
                  <a:gd name="connsiteX39" fmla="*/ 2312786 w 2728939"/>
                  <a:gd name="connsiteY39" fmla="*/ 555739 h 1637767"/>
                  <a:gd name="connsiteX40" fmla="*/ 2691928 w 2728939"/>
                  <a:gd name="connsiteY40" fmla="*/ 444227 h 1637767"/>
                  <a:gd name="connsiteX41" fmla="*/ 2435449 w 2728939"/>
                  <a:gd name="connsiteY41" fmla="*/ 53934 h 1637767"/>
                  <a:gd name="connsiteX42" fmla="*/ 227508 w 2728939"/>
                  <a:gd name="connsiteY42" fmla="*/ 9329 h 1637767"/>
                  <a:gd name="connsiteX43" fmla="*/ 4484 w 2728939"/>
                  <a:gd name="connsiteY43" fmla="*/ 53934 h 1637767"/>
                  <a:gd name="connsiteX44" fmla="*/ 15635 w 2728939"/>
                  <a:gd name="connsiteY44" fmla="*/ 165447 h 1637767"/>
                  <a:gd name="connsiteX0" fmla="*/ 15635 w 2728939"/>
                  <a:gd name="connsiteY0" fmla="*/ 165447 h 1627109"/>
                  <a:gd name="connsiteX1" fmla="*/ 15635 w 2728939"/>
                  <a:gd name="connsiteY1" fmla="*/ 165447 h 1627109"/>
                  <a:gd name="connsiteX2" fmla="*/ 37937 w 2728939"/>
                  <a:gd name="connsiteY2" fmla="*/ 488832 h 1627109"/>
                  <a:gd name="connsiteX3" fmla="*/ 49089 w 2728939"/>
                  <a:gd name="connsiteY3" fmla="*/ 600344 h 1627109"/>
                  <a:gd name="connsiteX4" fmla="*/ 71391 w 2728939"/>
                  <a:gd name="connsiteY4" fmla="*/ 1057544 h 1627109"/>
                  <a:gd name="connsiteX5" fmla="*/ 82542 w 2728939"/>
                  <a:gd name="connsiteY5" fmla="*/ 1191359 h 1627109"/>
                  <a:gd name="connsiteX6" fmla="*/ 93693 w 2728939"/>
                  <a:gd name="connsiteY6" fmla="*/ 1302871 h 1627109"/>
                  <a:gd name="connsiteX7" fmla="*/ 104845 w 2728939"/>
                  <a:gd name="connsiteY7" fmla="*/ 1503593 h 1627109"/>
                  <a:gd name="connsiteX8" fmla="*/ 115996 w 2728939"/>
                  <a:gd name="connsiteY8" fmla="*/ 1592803 h 1627109"/>
                  <a:gd name="connsiteX9" fmla="*/ 138298 w 2728939"/>
                  <a:gd name="connsiteY9" fmla="*/ 1626256 h 1627109"/>
                  <a:gd name="connsiteX10" fmla="*/ 918884 w 2728939"/>
                  <a:gd name="connsiteY10" fmla="*/ 1615105 h 1627109"/>
                  <a:gd name="connsiteX11" fmla="*/ 963489 w 2728939"/>
                  <a:gd name="connsiteY11" fmla="*/ 1592803 h 1627109"/>
                  <a:gd name="connsiteX12" fmla="*/ 996942 w 2728939"/>
                  <a:gd name="connsiteY12" fmla="*/ 1559349 h 1627109"/>
                  <a:gd name="connsiteX13" fmla="*/ 1164210 w 2728939"/>
                  <a:gd name="connsiteY13" fmla="*/ 1525895 h 1627109"/>
                  <a:gd name="connsiteX14" fmla="*/ 1253420 w 2728939"/>
                  <a:gd name="connsiteY14" fmla="*/ 1481290 h 1627109"/>
                  <a:gd name="connsiteX15" fmla="*/ 1264571 w 2728939"/>
                  <a:gd name="connsiteY15" fmla="*/ 1447837 h 1627109"/>
                  <a:gd name="connsiteX16" fmla="*/ 1320328 w 2728939"/>
                  <a:gd name="connsiteY16" fmla="*/ 1392081 h 1627109"/>
                  <a:gd name="connsiteX17" fmla="*/ 1353781 w 2728939"/>
                  <a:gd name="connsiteY17" fmla="*/ 1358627 h 1627109"/>
                  <a:gd name="connsiteX18" fmla="*/ 1387235 w 2728939"/>
                  <a:gd name="connsiteY18" fmla="*/ 1325173 h 1627109"/>
                  <a:gd name="connsiteX19" fmla="*/ 1409537 w 2728939"/>
                  <a:gd name="connsiteY19" fmla="*/ 1291720 h 1627109"/>
                  <a:gd name="connsiteX20" fmla="*/ 1476445 w 2728939"/>
                  <a:gd name="connsiteY20" fmla="*/ 1224812 h 1627109"/>
                  <a:gd name="connsiteX21" fmla="*/ 1498747 w 2728939"/>
                  <a:gd name="connsiteY21" fmla="*/ 1180207 h 1627109"/>
                  <a:gd name="connsiteX22" fmla="*/ 1521050 w 2728939"/>
                  <a:gd name="connsiteY22" fmla="*/ 1157905 h 1627109"/>
                  <a:gd name="connsiteX23" fmla="*/ 1543352 w 2728939"/>
                  <a:gd name="connsiteY23" fmla="*/ 1124451 h 1627109"/>
                  <a:gd name="connsiteX24" fmla="*/ 1576806 w 2728939"/>
                  <a:gd name="connsiteY24" fmla="*/ 1079847 h 1627109"/>
                  <a:gd name="connsiteX25" fmla="*/ 1610259 w 2728939"/>
                  <a:gd name="connsiteY25" fmla="*/ 1024090 h 1627109"/>
                  <a:gd name="connsiteX26" fmla="*/ 1621410 w 2728939"/>
                  <a:gd name="connsiteY26" fmla="*/ 990637 h 1627109"/>
                  <a:gd name="connsiteX27" fmla="*/ 1654864 w 2728939"/>
                  <a:gd name="connsiteY27" fmla="*/ 957183 h 1627109"/>
                  <a:gd name="connsiteX28" fmla="*/ 1744074 w 2728939"/>
                  <a:gd name="connsiteY28" fmla="*/ 856822 h 1627109"/>
                  <a:gd name="connsiteX29" fmla="*/ 1777528 w 2728939"/>
                  <a:gd name="connsiteY29" fmla="*/ 845671 h 1627109"/>
                  <a:gd name="connsiteX30" fmla="*/ 1844435 w 2728939"/>
                  <a:gd name="connsiteY30" fmla="*/ 789915 h 1627109"/>
                  <a:gd name="connsiteX31" fmla="*/ 1877889 w 2728939"/>
                  <a:gd name="connsiteY31" fmla="*/ 778764 h 1627109"/>
                  <a:gd name="connsiteX32" fmla="*/ 1944796 w 2728939"/>
                  <a:gd name="connsiteY32" fmla="*/ 734159 h 1627109"/>
                  <a:gd name="connsiteX33" fmla="*/ 1978250 w 2728939"/>
                  <a:gd name="connsiteY33" fmla="*/ 700705 h 1627109"/>
                  <a:gd name="connsiteX34" fmla="*/ 2045157 w 2728939"/>
                  <a:gd name="connsiteY34" fmla="*/ 656100 h 1627109"/>
                  <a:gd name="connsiteX35" fmla="*/ 2100913 w 2728939"/>
                  <a:gd name="connsiteY35" fmla="*/ 611495 h 1627109"/>
                  <a:gd name="connsiteX36" fmla="*/ 2134367 w 2728939"/>
                  <a:gd name="connsiteY36" fmla="*/ 600344 h 1627109"/>
                  <a:gd name="connsiteX37" fmla="*/ 2190123 w 2728939"/>
                  <a:gd name="connsiteY37" fmla="*/ 578042 h 1627109"/>
                  <a:gd name="connsiteX38" fmla="*/ 2312786 w 2728939"/>
                  <a:gd name="connsiteY38" fmla="*/ 555739 h 1627109"/>
                  <a:gd name="connsiteX39" fmla="*/ 2691928 w 2728939"/>
                  <a:gd name="connsiteY39" fmla="*/ 444227 h 1627109"/>
                  <a:gd name="connsiteX40" fmla="*/ 2435449 w 2728939"/>
                  <a:gd name="connsiteY40" fmla="*/ 53934 h 1627109"/>
                  <a:gd name="connsiteX41" fmla="*/ 227508 w 2728939"/>
                  <a:gd name="connsiteY41" fmla="*/ 9329 h 1627109"/>
                  <a:gd name="connsiteX42" fmla="*/ 4484 w 2728939"/>
                  <a:gd name="connsiteY42" fmla="*/ 53934 h 1627109"/>
                  <a:gd name="connsiteX43" fmla="*/ 15635 w 2728939"/>
                  <a:gd name="connsiteY43" fmla="*/ 165447 h 1627109"/>
                  <a:gd name="connsiteX0" fmla="*/ 15635 w 2728939"/>
                  <a:gd name="connsiteY0" fmla="*/ 165447 h 1627109"/>
                  <a:gd name="connsiteX1" fmla="*/ 15635 w 2728939"/>
                  <a:gd name="connsiteY1" fmla="*/ 165447 h 1627109"/>
                  <a:gd name="connsiteX2" fmla="*/ 49089 w 2728939"/>
                  <a:gd name="connsiteY2" fmla="*/ 600344 h 1627109"/>
                  <a:gd name="connsiteX3" fmla="*/ 71391 w 2728939"/>
                  <a:gd name="connsiteY3" fmla="*/ 1057544 h 1627109"/>
                  <a:gd name="connsiteX4" fmla="*/ 82542 w 2728939"/>
                  <a:gd name="connsiteY4" fmla="*/ 1191359 h 1627109"/>
                  <a:gd name="connsiteX5" fmla="*/ 93693 w 2728939"/>
                  <a:gd name="connsiteY5" fmla="*/ 1302871 h 1627109"/>
                  <a:gd name="connsiteX6" fmla="*/ 104845 w 2728939"/>
                  <a:gd name="connsiteY6" fmla="*/ 1503593 h 1627109"/>
                  <a:gd name="connsiteX7" fmla="*/ 115996 w 2728939"/>
                  <a:gd name="connsiteY7" fmla="*/ 1592803 h 1627109"/>
                  <a:gd name="connsiteX8" fmla="*/ 138298 w 2728939"/>
                  <a:gd name="connsiteY8" fmla="*/ 1626256 h 1627109"/>
                  <a:gd name="connsiteX9" fmla="*/ 918884 w 2728939"/>
                  <a:gd name="connsiteY9" fmla="*/ 1615105 h 1627109"/>
                  <a:gd name="connsiteX10" fmla="*/ 963489 w 2728939"/>
                  <a:gd name="connsiteY10" fmla="*/ 1592803 h 1627109"/>
                  <a:gd name="connsiteX11" fmla="*/ 996942 w 2728939"/>
                  <a:gd name="connsiteY11" fmla="*/ 1559349 h 1627109"/>
                  <a:gd name="connsiteX12" fmla="*/ 1164210 w 2728939"/>
                  <a:gd name="connsiteY12" fmla="*/ 1525895 h 1627109"/>
                  <a:gd name="connsiteX13" fmla="*/ 1253420 w 2728939"/>
                  <a:gd name="connsiteY13" fmla="*/ 1481290 h 1627109"/>
                  <a:gd name="connsiteX14" fmla="*/ 1264571 w 2728939"/>
                  <a:gd name="connsiteY14" fmla="*/ 1447837 h 1627109"/>
                  <a:gd name="connsiteX15" fmla="*/ 1320328 w 2728939"/>
                  <a:gd name="connsiteY15" fmla="*/ 1392081 h 1627109"/>
                  <a:gd name="connsiteX16" fmla="*/ 1353781 w 2728939"/>
                  <a:gd name="connsiteY16" fmla="*/ 1358627 h 1627109"/>
                  <a:gd name="connsiteX17" fmla="*/ 1387235 w 2728939"/>
                  <a:gd name="connsiteY17" fmla="*/ 1325173 h 1627109"/>
                  <a:gd name="connsiteX18" fmla="*/ 1409537 w 2728939"/>
                  <a:gd name="connsiteY18" fmla="*/ 1291720 h 1627109"/>
                  <a:gd name="connsiteX19" fmla="*/ 1476445 w 2728939"/>
                  <a:gd name="connsiteY19" fmla="*/ 1224812 h 1627109"/>
                  <a:gd name="connsiteX20" fmla="*/ 1498747 w 2728939"/>
                  <a:gd name="connsiteY20" fmla="*/ 1180207 h 1627109"/>
                  <a:gd name="connsiteX21" fmla="*/ 1521050 w 2728939"/>
                  <a:gd name="connsiteY21" fmla="*/ 1157905 h 1627109"/>
                  <a:gd name="connsiteX22" fmla="*/ 1543352 w 2728939"/>
                  <a:gd name="connsiteY22" fmla="*/ 1124451 h 1627109"/>
                  <a:gd name="connsiteX23" fmla="*/ 1576806 w 2728939"/>
                  <a:gd name="connsiteY23" fmla="*/ 1079847 h 1627109"/>
                  <a:gd name="connsiteX24" fmla="*/ 1610259 w 2728939"/>
                  <a:gd name="connsiteY24" fmla="*/ 1024090 h 1627109"/>
                  <a:gd name="connsiteX25" fmla="*/ 1621410 w 2728939"/>
                  <a:gd name="connsiteY25" fmla="*/ 990637 h 1627109"/>
                  <a:gd name="connsiteX26" fmla="*/ 1654864 w 2728939"/>
                  <a:gd name="connsiteY26" fmla="*/ 957183 h 1627109"/>
                  <a:gd name="connsiteX27" fmla="*/ 1744074 w 2728939"/>
                  <a:gd name="connsiteY27" fmla="*/ 856822 h 1627109"/>
                  <a:gd name="connsiteX28" fmla="*/ 1777528 w 2728939"/>
                  <a:gd name="connsiteY28" fmla="*/ 845671 h 1627109"/>
                  <a:gd name="connsiteX29" fmla="*/ 1844435 w 2728939"/>
                  <a:gd name="connsiteY29" fmla="*/ 789915 h 1627109"/>
                  <a:gd name="connsiteX30" fmla="*/ 1877889 w 2728939"/>
                  <a:gd name="connsiteY30" fmla="*/ 778764 h 1627109"/>
                  <a:gd name="connsiteX31" fmla="*/ 1944796 w 2728939"/>
                  <a:gd name="connsiteY31" fmla="*/ 734159 h 1627109"/>
                  <a:gd name="connsiteX32" fmla="*/ 1978250 w 2728939"/>
                  <a:gd name="connsiteY32" fmla="*/ 700705 h 1627109"/>
                  <a:gd name="connsiteX33" fmla="*/ 2045157 w 2728939"/>
                  <a:gd name="connsiteY33" fmla="*/ 656100 h 1627109"/>
                  <a:gd name="connsiteX34" fmla="*/ 2100913 w 2728939"/>
                  <a:gd name="connsiteY34" fmla="*/ 611495 h 1627109"/>
                  <a:gd name="connsiteX35" fmla="*/ 2134367 w 2728939"/>
                  <a:gd name="connsiteY35" fmla="*/ 600344 h 1627109"/>
                  <a:gd name="connsiteX36" fmla="*/ 2190123 w 2728939"/>
                  <a:gd name="connsiteY36" fmla="*/ 578042 h 1627109"/>
                  <a:gd name="connsiteX37" fmla="*/ 2312786 w 2728939"/>
                  <a:gd name="connsiteY37" fmla="*/ 555739 h 1627109"/>
                  <a:gd name="connsiteX38" fmla="*/ 2691928 w 2728939"/>
                  <a:gd name="connsiteY38" fmla="*/ 444227 h 1627109"/>
                  <a:gd name="connsiteX39" fmla="*/ 2435449 w 2728939"/>
                  <a:gd name="connsiteY39" fmla="*/ 53934 h 1627109"/>
                  <a:gd name="connsiteX40" fmla="*/ 227508 w 2728939"/>
                  <a:gd name="connsiteY40" fmla="*/ 9329 h 1627109"/>
                  <a:gd name="connsiteX41" fmla="*/ 4484 w 2728939"/>
                  <a:gd name="connsiteY41" fmla="*/ 53934 h 1627109"/>
                  <a:gd name="connsiteX42" fmla="*/ 15635 w 2728939"/>
                  <a:gd name="connsiteY42" fmla="*/ 165447 h 1627109"/>
                  <a:gd name="connsiteX0" fmla="*/ 32115 w 2745419"/>
                  <a:gd name="connsiteY0" fmla="*/ 161388 h 1623050"/>
                  <a:gd name="connsiteX1" fmla="*/ 32115 w 2745419"/>
                  <a:gd name="connsiteY1" fmla="*/ 161388 h 1623050"/>
                  <a:gd name="connsiteX2" fmla="*/ 65569 w 2745419"/>
                  <a:gd name="connsiteY2" fmla="*/ 596285 h 1623050"/>
                  <a:gd name="connsiteX3" fmla="*/ 87871 w 2745419"/>
                  <a:gd name="connsiteY3" fmla="*/ 1053485 h 1623050"/>
                  <a:gd name="connsiteX4" fmla="*/ 99022 w 2745419"/>
                  <a:gd name="connsiteY4" fmla="*/ 1187300 h 1623050"/>
                  <a:gd name="connsiteX5" fmla="*/ 110173 w 2745419"/>
                  <a:gd name="connsiteY5" fmla="*/ 1298812 h 1623050"/>
                  <a:gd name="connsiteX6" fmla="*/ 121325 w 2745419"/>
                  <a:gd name="connsiteY6" fmla="*/ 1499534 h 1623050"/>
                  <a:gd name="connsiteX7" fmla="*/ 132476 w 2745419"/>
                  <a:gd name="connsiteY7" fmla="*/ 1588744 h 1623050"/>
                  <a:gd name="connsiteX8" fmla="*/ 154778 w 2745419"/>
                  <a:gd name="connsiteY8" fmla="*/ 1622197 h 1623050"/>
                  <a:gd name="connsiteX9" fmla="*/ 935364 w 2745419"/>
                  <a:gd name="connsiteY9" fmla="*/ 1611046 h 1623050"/>
                  <a:gd name="connsiteX10" fmla="*/ 979969 w 2745419"/>
                  <a:gd name="connsiteY10" fmla="*/ 1588744 h 1623050"/>
                  <a:gd name="connsiteX11" fmla="*/ 1013422 w 2745419"/>
                  <a:gd name="connsiteY11" fmla="*/ 1555290 h 1623050"/>
                  <a:gd name="connsiteX12" fmla="*/ 1180690 w 2745419"/>
                  <a:gd name="connsiteY12" fmla="*/ 1521836 h 1623050"/>
                  <a:gd name="connsiteX13" fmla="*/ 1269900 w 2745419"/>
                  <a:gd name="connsiteY13" fmla="*/ 1477231 h 1623050"/>
                  <a:gd name="connsiteX14" fmla="*/ 1281051 w 2745419"/>
                  <a:gd name="connsiteY14" fmla="*/ 1443778 h 1623050"/>
                  <a:gd name="connsiteX15" fmla="*/ 1336808 w 2745419"/>
                  <a:gd name="connsiteY15" fmla="*/ 1388022 h 1623050"/>
                  <a:gd name="connsiteX16" fmla="*/ 1370261 w 2745419"/>
                  <a:gd name="connsiteY16" fmla="*/ 1354568 h 1623050"/>
                  <a:gd name="connsiteX17" fmla="*/ 1403715 w 2745419"/>
                  <a:gd name="connsiteY17" fmla="*/ 1321114 h 1623050"/>
                  <a:gd name="connsiteX18" fmla="*/ 1426017 w 2745419"/>
                  <a:gd name="connsiteY18" fmla="*/ 1287661 h 1623050"/>
                  <a:gd name="connsiteX19" fmla="*/ 1492925 w 2745419"/>
                  <a:gd name="connsiteY19" fmla="*/ 1220753 h 1623050"/>
                  <a:gd name="connsiteX20" fmla="*/ 1515227 w 2745419"/>
                  <a:gd name="connsiteY20" fmla="*/ 1176148 h 1623050"/>
                  <a:gd name="connsiteX21" fmla="*/ 1537530 w 2745419"/>
                  <a:gd name="connsiteY21" fmla="*/ 1153846 h 1623050"/>
                  <a:gd name="connsiteX22" fmla="*/ 1559832 w 2745419"/>
                  <a:gd name="connsiteY22" fmla="*/ 1120392 h 1623050"/>
                  <a:gd name="connsiteX23" fmla="*/ 1593286 w 2745419"/>
                  <a:gd name="connsiteY23" fmla="*/ 1075788 h 1623050"/>
                  <a:gd name="connsiteX24" fmla="*/ 1626739 w 2745419"/>
                  <a:gd name="connsiteY24" fmla="*/ 1020031 h 1623050"/>
                  <a:gd name="connsiteX25" fmla="*/ 1637890 w 2745419"/>
                  <a:gd name="connsiteY25" fmla="*/ 986578 h 1623050"/>
                  <a:gd name="connsiteX26" fmla="*/ 1671344 w 2745419"/>
                  <a:gd name="connsiteY26" fmla="*/ 953124 h 1623050"/>
                  <a:gd name="connsiteX27" fmla="*/ 1760554 w 2745419"/>
                  <a:gd name="connsiteY27" fmla="*/ 852763 h 1623050"/>
                  <a:gd name="connsiteX28" fmla="*/ 1794008 w 2745419"/>
                  <a:gd name="connsiteY28" fmla="*/ 841612 h 1623050"/>
                  <a:gd name="connsiteX29" fmla="*/ 1860915 w 2745419"/>
                  <a:gd name="connsiteY29" fmla="*/ 785856 h 1623050"/>
                  <a:gd name="connsiteX30" fmla="*/ 1894369 w 2745419"/>
                  <a:gd name="connsiteY30" fmla="*/ 774705 h 1623050"/>
                  <a:gd name="connsiteX31" fmla="*/ 1961276 w 2745419"/>
                  <a:gd name="connsiteY31" fmla="*/ 730100 h 1623050"/>
                  <a:gd name="connsiteX32" fmla="*/ 1994730 w 2745419"/>
                  <a:gd name="connsiteY32" fmla="*/ 696646 h 1623050"/>
                  <a:gd name="connsiteX33" fmla="*/ 2061637 w 2745419"/>
                  <a:gd name="connsiteY33" fmla="*/ 652041 h 1623050"/>
                  <a:gd name="connsiteX34" fmla="*/ 2117393 w 2745419"/>
                  <a:gd name="connsiteY34" fmla="*/ 607436 h 1623050"/>
                  <a:gd name="connsiteX35" fmla="*/ 2150847 w 2745419"/>
                  <a:gd name="connsiteY35" fmla="*/ 596285 h 1623050"/>
                  <a:gd name="connsiteX36" fmla="*/ 2206603 w 2745419"/>
                  <a:gd name="connsiteY36" fmla="*/ 573983 h 1623050"/>
                  <a:gd name="connsiteX37" fmla="*/ 2329266 w 2745419"/>
                  <a:gd name="connsiteY37" fmla="*/ 551680 h 1623050"/>
                  <a:gd name="connsiteX38" fmla="*/ 2708408 w 2745419"/>
                  <a:gd name="connsiteY38" fmla="*/ 440168 h 1623050"/>
                  <a:gd name="connsiteX39" fmla="*/ 2451929 w 2745419"/>
                  <a:gd name="connsiteY39" fmla="*/ 49875 h 1623050"/>
                  <a:gd name="connsiteX40" fmla="*/ 243988 w 2745419"/>
                  <a:gd name="connsiteY40" fmla="*/ 5270 h 1623050"/>
                  <a:gd name="connsiteX41" fmla="*/ 32115 w 2745419"/>
                  <a:gd name="connsiteY41" fmla="*/ 161388 h 1623050"/>
                  <a:gd name="connsiteX0" fmla="*/ 246045 w 2747476"/>
                  <a:gd name="connsiteY0" fmla="*/ 5270 h 1623050"/>
                  <a:gd name="connsiteX1" fmla="*/ 34172 w 2747476"/>
                  <a:gd name="connsiteY1" fmla="*/ 161388 h 1623050"/>
                  <a:gd name="connsiteX2" fmla="*/ 67626 w 2747476"/>
                  <a:gd name="connsiteY2" fmla="*/ 596285 h 1623050"/>
                  <a:gd name="connsiteX3" fmla="*/ 89928 w 2747476"/>
                  <a:gd name="connsiteY3" fmla="*/ 1053485 h 1623050"/>
                  <a:gd name="connsiteX4" fmla="*/ 101079 w 2747476"/>
                  <a:gd name="connsiteY4" fmla="*/ 1187300 h 1623050"/>
                  <a:gd name="connsiteX5" fmla="*/ 112230 w 2747476"/>
                  <a:gd name="connsiteY5" fmla="*/ 1298812 h 1623050"/>
                  <a:gd name="connsiteX6" fmla="*/ 123382 w 2747476"/>
                  <a:gd name="connsiteY6" fmla="*/ 1499534 h 1623050"/>
                  <a:gd name="connsiteX7" fmla="*/ 134533 w 2747476"/>
                  <a:gd name="connsiteY7" fmla="*/ 1588744 h 1623050"/>
                  <a:gd name="connsiteX8" fmla="*/ 156835 w 2747476"/>
                  <a:gd name="connsiteY8" fmla="*/ 1622197 h 1623050"/>
                  <a:gd name="connsiteX9" fmla="*/ 937421 w 2747476"/>
                  <a:gd name="connsiteY9" fmla="*/ 1611046 h 1623050"/>
                  <a:gd name="connsiteX10" fmla="*/ 982026 w 2747476"/>
                  <a:gd name="connsiteY10" fmla="*/ 1588744 h 1623050"/>
                  <a:gd name="connsiteX11" fmla="*/ 1015479 w 2747476"/>
                  <a:gd name="connsiteY11" fmla="*/ 1555290 h 1623050"/>
                  <a:gd name="connsiteX12" fmla="*/ 1182747 w 2747476"/>
                  <a:gd name="connsiteY12" fmla="*/ 1521836 h 1623050"/>
                  <a:gd name="connsiteX13" fmla="*/ 1271957 w 2747476"/>
                  <a:gd name="connsiteY13" fmla="*/ 1477231 h 1623050"/>
                  <a:gd name="connsiteX14" fmla="*/ 1283108 w 2747476"/>
                  <a:gd name="connsiteY14" fmla="*/ 1443778 h 1623050"/>
                  <a:gd name="connsiteX15" fmla="*/ 1338865 w 2747476"/>
                  <a:gd name="connsiteY15" fmla="*/ 1388022 h 1623050"/>
                  <a:gd name="connsiteX16" fmla="*/ 1372318 w 2747476"/>
                  <a:gd name="connsiteY16" fmla="*/ 1354568 h 1623050"/>
                  <a:gd name="connsiteX17" fmla="*/ 1405772 w 2747476"/>
                  <a:gd name="connsiteY17" fmla="*/ 1321114 h 1623050"/>
                  <a:gd name="connsiteX18" fmla="*/ 1428074 w 2747476"/>
                  <a:gd name="connsiteY18" fmla="*/ 1287661 h 1623050"/>
                  <a:gd name="connsiteX19" fmla="*/ 1494982 w 2747476"/>
                  <a:gd name="connsiteY19" fmla="*/ 1220753 h 1623050"/>
                  <a:gd name="connsiteX20" fmla="*/ 1517284 w 2747476"/>
                  <a:gd name="connsiteY20" fmla="*/ 1176148 h 1623050"/>
                  <a:gd name="connsiteX21" fmla="*/ 1539587 w 2747476"/>
                  <a:gd name="connsiteY21" fmla="*/ 1153846 h 1623050"/>
                  <a:gd name="connsiteX22" fmla="*/ 1561889 w 2747476"/>
                  <a:gd name="connsiteY22" fmla="*/ 1120392 h 1623050"/>
                  <a:gd name="connsiteX23" fmla="*/ 1595343 w 2747476"/>
                  <a:gd name="connsiteY23" fmla="*/ 1075788 h 1623050"/>
                  <a:gd name="connsiteX24" fmla="*/ 1628796 w 2747476"/>
                  <a:gd name="connsiteY24" fmla="*/ 1020031 h 1623050"/>
                  <a:gd name="connsiteX25" fmla="*/ 1639947 w 2747476"/>
                  <a:gd name="connsiteY25" fmla="*/ 986578 h 1623050"/>
                  <a:gd name="connsiteX26" fmla="*/ 1673401 w 2747476"/>
                  <a:gd name="connsiteY26" fmla="*/ 953124 h 1623050"/>
                  <a:gd name="connsiteX27" fmla="*/ 1762611 w 2747476"/>
                  <a:gd name="connsiteY27" fmla="*/ 852763 h 1623050"/>
                  <a:gd name="connsiteX28" fmla="*/ 1796065 w 2747476"/>
                  <a:gd name="connsiteY28" fmla="*/ 841612 h 1623050"/>
                  <a:gd name="connsiteX29" fmla="*/ 1862972 w 2747476"/>
                  <a:gd name="connsiteY29" fmla="*/ 785856 h 1623050"/>
                  <a:gd name="connsiteX30" fmla="*/ 1896426 w 2747476"/>
                  <a:gd name="connsiteY30" fmla="*/ 774705 h 1623050"/>
                  <a:gd name="connsiteX31" fmla="*/ 1963333 w 2747476"/>
                  <a:gd name="connsiteY31" fmla="*/ 730100 h 1623050"/>
                  <a:gd name="connsiteX32" fmla="*/ 1996787 w 2747476"/>
                  <a:gd name="connsiteY32" fmla="*/ 696646 h 1623050"/>
                  <a:gd name="connsiteX33" fmla="*/ 2063694 w 2747476"/>
                  <a:gd name="connsiteY33" fmla="*/ 652041 h 1623050"/>
                  <a:gd name="connsiteX34" fmla="*/ 2119450 w 2747476"/>
                  <a:gd name="connsiteY34" fmla="*/ 607436 h 1623050"/>
                  <a:gd name="connsiteX35" fmla="*/ 2152904 w 2747476"/>
                  <a:gd name="connsiteY35" fmla="*/ 596285 h 1623050"/>
                  <a:gd name="connsiteX36" fmla="*/ 2208660 w 2747476"/>
                  <a:gd name="connsiteY36" fmla="*/ 573983 h 1623050"/>
                  <a:gd name="connsiteX37" fmla="*/ 2331323 w 2747476"/>
                  <a:gd name="connsiteY37" fmla="*/ 551680 h 1623050"/>
                  <a:gd name="connsiteX38" fmla="*/ 2710465 w 2747476"/>
                  <a:gd name="connsiteY38" fmla="*/ 440168 h 1623050"/>
                  <a:gd name="connsiteX39" fmla="*/ 2453986 w 2747476"/>
                  <a:gd name="connsiteY39" fmla="*/ 49875 h 1623050"/>
                  <a:gd name="connsiteX40" fmla="*/ 246045 w 2747476"/>
                  <a:gd name="connsiteY40" fmla="*/ 5270 h 1623050"/>
                  <a:gd name="connsiteX0" fmla="*/ 229658 w 2731089"/>
                  <a:gd name="connsiteY0" fmla="*/ 5270 h 1623050"/>
                  <a:gd name="connsiteX1" fmla="*/ 51239 w 2731089"/>
                  <a:gd name="connsiteY1" fmla="*/ 596285 h 1623050"/>
                  <a:gd name="connsiteX2" fmla="*/ 73541 w 2731089"/>
                  <a:gd name="connsiteY2" fmla="*/ 1053485 h 1623050"/>
                  <a:gd name="connsiteX3" fmla="*/ 84692 w 2731089"/>
                  <a:gd name="connsiteY3" fmla="*/ 1187300 h 1623050"/>
                  <a:gd name="connsiteX4" fmla="*/ 95843 w 2731089"/>
                  <a:gd name="connsiteY4" fmla="*/ 1298812 h 1623050"/>
                  <a:gd name="connsiteX5" fmla="*/ 106995 w 2731089"/>
                  <a:gd name="connsiteY5" fmla="*/ 1499534 h 1623050"/>
                  <a:gd name="connsiteX6" fmla="*/ 118146 w 2731089"/>
                  <a:gd name="connsiteY6" fmla="*/ 1588744 h 1623050"/>
                  <a:gd name="connsiteX7" fmla="*/ 140448 w 2731089"/>
                  <a:gd name="connsiteY7" fmla="*/ 1622197 h 1623050"/>
                  <a:gd name="connsiteX8" fmla="*/ 921034 w 2731089"/>
                  <a:gd name="connsiteY8" fmla="*/ 1611046 h 1623050"/>
                  <a:gd name="connsiteX9" fmla="*/ 965639 w 2731089"/>
                  <a:gd name="connsiteY9" fmla="*/ 1588744 h 1623050"/>
                  <a:gd name="connsiteX10" fmla="*/ 999092 w 2731089"/>
                  <a:gd name="connsiteY10" fmla="*/ 1555290 h 1623050"/>
                  <a:gd name="connsiteX11" fmla="*/ 1166360 w 2731089"/>
                  <a:gd name="connsiteY11" fmla="*/ 1521836 h 1623050"/>
                  <a:gd name="connsiteX12" fmla="*/ 1255570 w 2731089"/>
                  <a:gd name="connsiteY12" fmla="*/ 1477231 h 1623050"/>
                  <a:gd name="connsiteX13" fmla="*/ 1266721 w 2731089"/>
                  <a:gd name="connsiteY13" fmla="*/ 1443778 h 1623050"/>
                  <a:gd name="connsiteX14" fmla="*/ 1322478 w 2731089"/>
                  <a:gd name="connsiteY14" fmla="*/ 1388022 h 1623050"/>
                  <a:gd name="connsiteX15" fmla="*/ 1355931 w 2731089"/>
                  <a:gd name="connsiteY15" fmla="*/ 1354568 h 1623050"/>
                  <a:gd name="connsiteX16" fmla="*/ 1389385 w 2731089"/>
                  <a:gd name="connsiteY16" fmla="*/ 1321114 h 1623050"/>
                  <a:gd name="connsiteX17" fmla="*/ 1411687 w 2731089"/>
                  <a:gd name="connsiteY17" fmla="*/ 1287661 h 1623050"/>
                  <a:gd name="connsiteX18" fmla="*/ 1478595 w 2731089"/>
                  <a:gd name="connsiteY18" fmla="*/ 1220753 h 1623050"/>
                  <a:gd name="connsiteX19" fmla="*/ 1500897 w 2731089"/>
                  <a:gd name="connsiteY19" fmla="*/ 1176148 h 1623050"/>
                  <a:gd name="connsiteX20" fmla="*/ 1523200 w 2731089"/>
                  <a:gd name="connsiteY20" fmla="*/ 1153846 h 1623050"/>
                  <a:gd name="connsiteX21" fmla="*/ 1545502 w 2731089"/>
                  <a:gd name="connsiteY21" fmla="*/ 1120392 h 1623050"/>
                  <a:gd name="connsiteX22" fmla="*/ 1578956 w 2731089"/>
                  <a:gd name="connsiteY22" fmla="*/ 1075788 h 1623050"/>
                  <a:gd name="connsiteX23" fmla="*/ 1612409 w 2731089"/>
                  <a:gd name="connsiteY23" fmla="*/ 1020031 h 1623050"/>
                  <a:gd name="connsiteX24" fmla="*/ 1623560 w 2731089"/>
                  <a:gd name="connsiteY24" fmla="*/ 986578 h 1623050"/>
                  <a:gd name="connsiteX25" fmla="*/ 1657014 w 2731089"/>
                  <a:gd name="connsiteY25" fmla="*/ 953124 h 1623050"/>
                  <a:gd name="connsiteX26" fmla="*/ 1746224 w 2731089"/>
                  <a:gd name="connsiteY26" fmla="*/ 852763 h 1623050"/>
                  <a:gd name="connsiteX27" fmla="*/ 1779678 w 2731089"/>
                  <a:gd name="connsiteY27" fmla="*/ 841612 h 1623050"/>
                  <a:gd name="connsiteX28" fmla="*/ 1846585 w 2731089"/>
                  <a:gd name="connsiteY28" fmla="*/ 785856 h 1623050"/>
                  <a:gd name="connsiteX29" fmla="*/ 1880039 w 2731089"/>
                  <a:gd name="connsiteY29" fmla="*/ 774705 h 1623050"/>
                  <a:gd name="connsiteX30" fmla="*/ 1946946 w 2731089"/>
                  <a:gd name="connsiteY30" fmla="*/ 730100 h 1623050"/>
                  <a:gd name="connsiteX31" fmla="*/ 1980400 w 2731089"/>
                  <a:gd name="connsiteY31" fmla="*/ 696646 h 1623050"/>
                  <a:gd name="connsiteX32" fmla="*/ 2047307 w 2731089"/>
                  <a:gd name="connsiteY32" fmla="*/ 652041 h 1623050"/>
                  <a:gd name="connsiteX33" fmla="*/ 2103063 w 2731089"/>
                  <a:gd name="connsiteY33" fmla="*/ 607436 h 1623050"/>
                  <a:gd name="connsiteX34" fmla="*/ 2136517 w 2731089"/>
                  <a:gd name="connsiteY34" fmla="*/ 596285 h 1623050"/>
                  <a:gd name="connsiteX35" fmla="*/ 2192273 w 2731089"/>
                  <a:gd name="connsiteY35" fmla="*/ 573983 h 1623050"/>
                  <a:gd name="connsiteX36" fmla="*/ 2314936 w 2731089"/>
                  <a:gd name="connsiteY36" fmla="*/ 551680 h 1623050"/>
                  <a:gd name="connsiteX37" fmla="*/ 2694078 w 2731089"/>
                  <a:gd name="connsiteY37" fmla="*/ 440168 h 1623050"/>
                  <a:gd name="connsiteX38" fmla="*/ 2437599 w 2731089"/>
                  <a:gd name="connsiteY38" fmla="*/ 49875 h 1623050"/>
                  <a:gd name="connsiteX39" fmla="*/ 229658 w 2731089"/>
                  <a:gd name="connsiteY39" fmla="*/ 5270 h 1623050"/>
                  <a:gd name="connsiteX0" fmla="*/ 219321 w 2720752"/>
                  <a:gd name="connsiteY0" fmla="*/ 5270 h 1623050"/>
                  <a:gd name="connsiteX1" fmla="*/ 63204 w 2720752"/>
                  <a:gd name="connsiteY1" fmla="*/ 1053485 h 1623050"/>
                  <a:gd name="connsiteX2" fmla="*/ 74355 w 2720752"/>
                  <a:gd name="connsiteY2" fmla="*/ 1187300 h 1623050"/>
                  <a:gd name="connsiteX3" fmla="*/ 85506 w 2720752"/>
                  <a:gd name="connsiteY3" fmla="*/ 1298812 h 1623050"/>
                  <a:gd name="connsiteX4" fmla="*/ 96658 w 2720752"/>
                  <a:gd name="connsiteY4" fmla="*/ 1499534 h 1623050"/>
                  <a:gd name="connsiteX5" fmla="*/ 107809 w 2720752"/>
                  <a:gd name="connsiteY5" fmla="*/ 1588744 h 1623050"/>
                  <a:gd name="connsiteX6" fmla="*/ 130111 w 2720752"/>
                  <a:gd name="connsiteY6" fmla="*/ 1622197 h 1623050"/>
                  <a:gd name="connsiteX7" fmla="*/ 910697 w 2720752"/>
                  <a:gd name="connsiteY7" fmla="*/ 1611046 h 1623050"/>
                  <a:gd name="connsiteX8" fmla="*/ 955302 w 2720752"/>
                  <a:gd name="connsiteY8" fmla="*/ 1588744 h 1623050"/>
                  <a:gd name="connsiteX9" fmla="*/ 988755 w 2720752"/>
                  <a:gd name="connsiteY9" fmla="*/ 1555290 h 1623050"/>
                  <a:gd name="connsiteX10" fmla="*/ 1156023 w 2720752"/>
                  <a:gd name="connsiteY10" fmla="*/ 1521836 h 1623050"/>
                  <a:gd name="connsiteX11" fmla="*/ 1245233 w 2720752"/>
                  <a:gd name="connsiteY11" fmla="*/ 1477231 h 1623050"/>
                  <a:gd name="connsiteX12" fmla="*/ 1256384 w 2720752"/>
                  <a:gd name="connsiteY12" fmla="*/ 1443778 h 1623050"/>
                  <a:gd name="connsiteX13" fmla="*/ 1312141 w 2720752"/>
                  <a:gd name="connsiteY13" fmla="*/ 1388022 h 1623050"/>
                  <a:gd name="connsiteX14" fmla="*/ 1345594 w 2720752"/>
                  <a:gd name="connsiteY14" fmla="*/ 1354568 h 1623050"/>
                  <a:gd name="connsiteX15" fmla="*/ 1379048 w 2720752"/>
                  <a:gd name="connsiteY15" fmla="*/ 1321114 h 1623050"/>
                  <a:gd name="connsiteX16" fmla="*/ 1401350 w 2720752"/>
                  <a:gd name="connsiteY16" fmla="*/ 1287661 h 1623050"/>
                  <a:gd name="connsiteX17" fmla="*/ 1468258 w 2720752"/>
                  <a:gd name="connsiteY17" fmla="*/ 1220753 h 1623050"/>
                  <a:gd name="connsiteX18" fmla="*/ 1490560 w 2720752"/>
                  <a:gd name="connsiteY18" fmla="*/ 1176148 h 1623050"/>
                  <a:gd name="connsiteX19" fmla="*/ 1512863 w 2720752"/>
                  <a:gd name="connsiteY19" fmla="*/ 1153846 h 1623050"/>
                  <a:gd name="connsiteX20" fmla="*/ 1535165 w 2720752"/>
                  <a:gd name="connsiteY20" fmla="*/ 1120392 h 1623050"/>
                  <a:gd name="connsiteX21" fmla="*/ 1568619 w 2720752"/>
                  <a:gd name="connsiteY21" fmla="*/ 1075788 h 1623050"/>
                  <a:gd name="connsiteX22" fmla="*/ 1602072 w 2720752"/>
                  <a:gd name="connsiteY22" fmla="*/ 1020031 h 1623050"/>
                  <a:gd name="connsiteX23" fmla="*/ 1613223 w 2720752"/>
                  <a:gd name="connsiteY23" fmla="*/ 986578 h 1623050"/>
                  <a:gd name="connsiteX24" fmla="*/ 1646677 w 2720752"/>
                  <a:gd name="connsiteY24" fmla="*/ 953124 h 1623050"/>
                  <a:gd name="connsiteX25" fmla="*/ 1735887 w 2720752"/>
                  <a:gd name="connsiteY25" fmla="*/ 852763 h 1623050"/>
                  <a:gd name="connsiteX26" fmla="*/ 1769341 w 2720752"/>
                  <a:gd name="connsiteY26" fmla="*/ 841612 h 1623050"/>
                  <a:gd name="connsiteX27" fmla="*/ 1836248 w 2720752"/>
                  <a:gd name="connsiteY27" fmla="*/ 785856 h 1623050"/>
                  <a:gd name="connsiteX28" fmla="*/ 1869702 w 2720752"/>
                  <a:gd name="connsiteY28" fmla="*/ 774705 h 1623050"/>
                  <a:gd name="connsiteX29" fmla="*/ 1936609 w 2720752"/>
                  <a:gd name="connsiteY29" fmla="*/ 730100 h 1623050"/>
                  <a:gd name="connsiteX30" fmla="*/ 1970063 w 2720752"/>
                  <a:gd name="connsiteY30" fmla="*/ 696646 h 1623050"/>
                  <a:gd name="connsiteX31" fmla="*/ 2036970 w 2720752"/>
                  <a:gd name="connsiteY31" fmla="*/ 652041 h 1623050"/>
                  <a:gd name="connsiteX32" fmla="*/ 2092726 w 2720752"/>
                  <a:gd name="connsiteY32" fmla="*/ 607436 h 1623050"/>
                  <a:gd name="connsiteX33" fmla="*/ 2126180 w 2720752"/>
                  <a:gd name="connsiteY33" fmla="*/ 596285 h 1623050"/>
                  <a:gd name="connsiteX34" fmla="*/ 2181936 w 2720752"/>
                  <a:gd name="connsiteY34" fmla="*/ 573983 h 1623050"/>
                  <a:gd name="connsiteX35" fmla="*/ 2304599 w 2720752"/>
                  <a:gd name="connsiteY35" fmla="*/ 551680 h 1623050"/>
                  <a:gd name="connsiteX36" fmla="*/ 2683741 w 2720752"/>
                  <a:gd name="connsiteY36" fmla="*/ 440168 h 1623050"/>
                  <a:gd name="connsiteX37" fmla="*/ 2427262 w 2720752"/>
                  <a:gd name="connsiteY37" fmla="*/ 49875 h 1623050"/>
                  <a:gd name="connsiteX38" fmla="*/ 219321 w 2720752"/>
                  <a:gd name="connsiteY38" fmla="*/ 5270 h 1623050"/>
                  <a:gd name="connsiteX0" fmla="*/ 214670 w 2716101"/>
                  <a:gd name="connsiteY0" fmla="*/ 5270 h 1623050"/>
                  <a:gd name="connsiteX1" fmla="*/ 69704 w 2716101"/>
                  <a:gd name="connsiteY1" fmla="*/ 1187300 h 1623050"/>
                  <a:gd name="connsiteX2" fmla="*/ 80855 w 2716101"/>
                  <a:gd name="connsiteY2" fmla="*/ 1298812 h 1623050"/>
                  <a:gd name="connsiteX3" fmla="*/ 92007 w 2716101"/>
                  <a:gd name="connsiteY3" fmla="*/ 1499534 h 1623050"/>
                  <a:gd name="connsiteX4" fmla="*/ 103158 w 2716101"/>
                  <a:gd name="connsiteY4" fmla="*/ 1588744 h 1623050"/>
                  <a:gd name="connsiteX5" fmla="*/ 125460 w 2716101"/>
                  <a:gd name="connsiteY5" fmla="*/ 1622197 h 1623050"/>
                  <a:gd name="connsiteX6" fmla="*/ 906046 w 2716101"/>
                  <a:gd name="connsiteY6" fmla="*/ 1611046 h 1623050"/>
                  <a:gd name="connsiteX7" fmla="*/ 950651 w 2716101"/>
                  <a:gd name="connsiteY7" fmla="*/ 1588744 h 1623050"/>
                  <a:gd name="connsiteX8" fmla="*/ 984104 w 2716101"/>
                  <a:gd name="connsiteY8" fmla="*/ 1555290 h 1623050"/>
                  <a:gd name="connsiteX9" fmla="*/ 1151372 w 2716101"/>
                  <a:gd name="connsiteY9" fmla="*/ 1521836 h 1623050"/>
                  <a:gd name="connsiteX10" fmla="*/ 1240582 w 2716101"/>
                  <a:gd name="connsiteY10" fmla="*/ 1477231 h 1623050"/>
                  <a:gd name="connsiteX11" fmla="*/ 1251733 w 2716101"/>
                  <a:gd name="connsiteY11" fmla="*/ 1443778 h 1623050"/>
                  <a:gd name="connsiteX12" fmla="*/ 1307490 w 2716101"/>
                  <a:gd name="connsiteY12" fmla="*/ 1388022 h 1623050"/>
                  <a:gd name="connsiteX13" fmla="*/ 1340943 w 2716101"/>
                  <a:gd name="connsiteY13" fmla="*/ 1354568 h 1623050"/>
                  <a:gd name="connsiteX14" fmla="*/ 1374397 w 2716101"/>
                  <a:gd name="connsiteY14" fmla="*/ 1321114 h 1623050"/>
                  <a:gd name="connsiteX15" fmla="*/ 1396699 w 2716101"/>
                  <a:gd name="connsiteY15" fmla="*/ 1287661 h 1623050"/>
                  <a:gd name="connsiteX16" fmla="*/ 1463607 w 2716101"/>
                  <a:gd name="connsiteY16" fmla="*/ 1220753 h 1623050"/>
                  <a:gd name="connsiteX17" fmla="*/ 1485909 w 2716101"/>
                  <a:gd name="connsiteY17" fmla="*/ 1176148 h 1623050"/>
                  <a:gd name="connsiteX18" fmla="*/ 1508212 w 2716101"/>
                  <a:gd name="connsiteY18" fmla="*/ 1153846 h 1623050"/>
                  <a:gd name="connsiteX19" fmla="*/ 1530514 w 2716101"/>
                  <a:gd name="connsiteY19" fmla="*/ 1120392 h 1623050"/>
                  <a:gd name="connsiteX20" fmla="*/ 1563968 w 2716101"/>
                  <a:gd name="connsiteY20" fmla="*/ 1075788 h 1623050"/>
                  <a:gd name="connsiteX21" fmla="*/ 1597421 w 2716101"/>
                  <a:gd name="connsiteY21" fmla="*/ 1020031 h 1623050"/>
                  <a:gd name="connsiteX22" fmla="*/ 1608572 w 2716101"/>
                  <a:gd name="connsiteY22" fmla="*/ 986578 h 1623050"/>
                  <a:gd name="connsiteX23" fmla="*/ 1642026 w 2716101"/>
                  <a:gd name="connsiteY23" fmla="*/ 953124 h 1623050"/>
                  <a:gd name="connsiteX24" fmla="*/ 1731236 w 2716101"/>
                  <a:gd name="connsiteY24" fmla="*/ 852763 h 1623050"/>
                  <a:gd name="connsiteX25" fmla="*/ 1764690 w 2716101"/>
                  <a:gd name="connsiteY25" fmla="*/ 841612 h 1623050"/>
                  <a:gd name="connsiteX26" fmla="*/ 1831597 w 2716101"/>
                  <a:gd name="connsiteY26" fmla="*/ 785856 h 1623050"/>
                  <a:gd name="connsiteX27" fmla="*/ 1865051 w 2716101"/>
                  <a:gd name="connsiteY27" fmla="*/ 774705 h 1623050"/>
                  <a:gd name="connsiteX28" fmla="*/ 1931958 w 2716101"/>
                  <a:gd name="connsiteY28" fmla="*/ 730100 h 1623050"/>
                  <a:gd name="connsiteX29" fmla="*/ 1965412 w 2716101"/>
                  <a:gd name="connsiteY29" fmla="*/ 696646 h 1623050"/>
                  <a:gd name="connsiteX30" fmla="*/ 2032319 w 2716101"/>
                  <a:gd name="connsiteY30" fmla="*/ 652041 h 1623050"/>
                  <a:gd name="connsiteX31" fmla="*/ 2088075 w 2716101"/>
                  <a:gd name="connsiteY31" fmla="*/ 607436 h 1623050"/>
                  <a:gd name="connsiteX32" fmla="*/ 2121529 w 2716101"/>
                  <a:gd name="connsiteY32" fmla="*/ 596285 h 1623050"/>
                  <a:gd name="connsiteX33" fmla="*/ 2177285 w 2716101"/>
                  <a:gd name="connsiteY33" fmla="*/ 573983 h 1623050"/>
                  <a:gd name="connsiteX34" fmla="*/ 2299948 w 2716101"/>
                  <a:gd name="connsiteY34" fmla="*/ 551680 h 1623050"/>
                  <a:gd name="connsiteX35" fmla="*/ 2679090 w 2716101"/>
                  <a:gd name="connsiteY35" fmla="*/ 440168 h 1623050"/>
                  <a:gd name="connsiteX36" fmla="*/ 2422611 w 2716101"/>
                  <a:gd name="connsiteY36" fmla="*/ 49875 h 1623050"/>
                  <a:gd name="connsiteX37" fmla="*/ 214670 w 2716101"/>
                  <a:gd name="connsiteY37" fmla="*/ 5270 h 1623050"/>
                  <a:gd name="connsiteX0" fmla="*/ 210143 w 2711574"/>
                  <a:gd name="connsiteY0" fmla="*/ 5270 h 1623050"/>
                  <a:gd name="connsiteX1" fmla="*/ 76328 w 2711574"/>
                  <a:gd name="connsiteY1" fmla="*/ 1298812 h 1623050"/>
                  <a:gd name="connsiteX2" fmla="*/ 87480 w 2711574"/>
                  <a:gd name="connsiteY2" fmla="*/ 1499534 h 1623050"/>
                  <a:gd name="connsiteX3" fmla="*/ 98631 w 2711574"/>
                  <a:gd name="connsiteY3" fmla="*/ 1588744 h 1623050"/>
                  <a:gd name="connsiteX4" fmla="*/ 120933 w 2711574"/>
                  <a:gd name="connsiteY4" fmla="*/ 1622197 h 1623050"/>
                  <a:gd name="connsiteX5" fmla="*/ 901519 w 2711574"/>
                  <a:gd name="connsiteY5" fmla="*/ 1611046 h 1623050"/>
                  <a:gd name="connsiteX6" fmla="*/ 946124 w 2711574"/>
                  <a:gd name="connsiteY6" fmla="*/ 1588744 h 1623050"/>
                  <a:gd name="connsiteX7" fmla="*/ 979577 w 2711574"/>
                  <a:gd name="connsiteY7" fmla="*/ 1555290 h 1623050"/>
                  <a:gd name="connsiteX8" fmla="*/ 1146845 w 2711574"/>
                  <a:gd name="connsiteY8" fmla="*/ 1521836 h 1623050"/>
                  <a:gd name="connsiteX9" fmla="*/ 1236055 w 2711574"/>
                  <a:gd name="connsiteY9" fmla="*/ 1477231 h 1623050"/>
                  <a:gd name="connsiteX10" fmla="*/ 1247206 w 2711574"/>
                  <a:gd name="connsiteY10" fmla="*/ 1443778 h 1623050"/>
                  <a:gd name="connsiteX11" fmla="*/ 1302963 w 2711574"/>
                  <a:gd name="connsiteY11" fmla="*/ 1388022 h 1623050"/>
                  <a:gd name="connsiteX12" fmla="*/ 1336416 w 2711574"/>
                  <a:gd name="connsiteY12" fmla="*/ 1354568 h 1623050"/>
                  <a:gd name="connsiteX13" fmla="*/ 1369870 w 2711574"/>
                  <a:gd name="connsiteY13" fmla="*/ 1321114 h 1623050"/>
                  <a:gd name="connsiteX14" fmla="*/ 1392172 w 2711574"/>
                  <a:gd name="connsiteY14" fmla="*/ 1287661 h 1623050"/>
                  <a:gd name="connsiteX15" fmla="*/ 1459080 w 2711574"/>
                  <a:gd name="connsiteY15" fmla="*/ 1220753 h 1623050"/>
                  <a:gd name="connsiteX16" fmla="*/ 1481382 w 2711574"/>
                  <a:gd name="connsiteY16" fmla="*/ 1176148 h 1623050"/>
                  <a:gd name="connsiteX17" fmla="*/ 1503685 w 2711574"/>
                  <a:gd name="connsiteY17" fmla="*/ 1153846 h 1623050"/>
                  <a:gd name="connsiteX18" fmla="*/ 1525987 w 2711574"/>
                  <a:gd name="connsiteY18" fmla="*/ 1120392 h 1623050"/>
                  <a:gd name="connsiteX19" fmla="*/ 1559441 w 2711574"/>
                  <a:gd name="connsiteY19" fmla="*/ 1075788 h 1623050"/>
                  <a:gd name="connsiteX20" fmla="*/ 1592894 w 2711574"/>
                  <a:gd name="connsiteY20" fmla="*/ 1020031 h 1623050"/>
                  <a:gd name="connsiteX21" fmla="*/ 1604045 w 2711574"/>
                  <a:gd name="connsiteY21" fmla="*/ 986578 h 1623050"/>
                  <a:gd name="connsiteX22" fmla="*/ 1637499 w 2711574"/>
                  <a:gd name="connsiteY22" fmla="*/ 953124 h 1623050"/>
                  <a:gd name="connsiteX23" fmla="*/ 1726709 w 2711574"/>
                  <a:gd name="connsiteY23" fmla="*/ 852763 h 1623050"/>
                  <a:gd name="connsiteX24" fmla="*/ 1760163 w 2711574"/>
                  <a:gd name="connsiteY24" fmla="*/ 841612 h 1623050"/>
                  <a:gd name="connsiteX25" fmla="*/ 1827070 w 2711574"/>
                  <a:gd name="connsiteY25" fmla="*/ 785856 h 1623050"/>
                  <a:gd name="connsiteX26" fmla="*/ 1860524 w 2711574"/>
                  <a:gd name="connsiteY26" fmla="*/ 774705 h 1623050"/>
                  <a:gd name="connsiteX27" fmla="*/ 1927431 w 2711574"/>
                  <a:gd name="connsiteY27" fmla="*/ 730100 h 1623050"/>
                  <a:gd name="connsiteX28" fmla="*/ 1960885 w 2711574"/>
                  <a:gd name="connsiteY28" fmla="*/ 696646 h 1623050"/>
                  <a:gd name="connsiteX29" fmla="*/ 2027792 w 2711574"/>
                  <a:gd name="connsiteY29" fmla="*/ 652041 h 1623050"/>
                  <a:gd name="connsiteX30" fmla="*/ 2083548 w 2711574"/>
                  <a:gd name="connsiteY30" fmla="*/ 607436 h 1623050"/>
                  <a:gd name="connsiteX31" fmla="*/ 2117002 w 2711574"/>
                  <a:gd name="connsiteY31" fmla="*/ 596285 h 1623050"/>
                  <a:gd name="connsiteX32" fmla="*/ 2172758 w 2711574"/>
                  <a:gd name="connsiteY32" fmla="*/ 573983 h 1623050"/>
                  <a:gd name="connsiteX33" fmla="*/ 2295421 w 2711574"/>
                  <a:gd name="connsiteY33" fmla="*/ 551680 h 1623050"/>
                  <a:gd name="connsiteX34" fmla="*/ 2674563 w 2711574"/>
                  <a:gd name="connsiteY34" fmla="*/ 440168 h 1623050"/>
                  <a:gd name="connsiteX35" fmla="*/ 2418084 w 2711574"/>
                  <a:gd name="connsiteY35" fmla="*/ 49875 h 1623050"/>
                  <a:gd name="connsiteX36" fmla="*/ 210143 w 2711574"/>
                  <a:gd name="connsiteY36" fmla="*/ 5270 h 1623050"/>
                  <a:gd name="connsiteX0" fmla="*/ 205736 w 2707167"/>
                  <a:gd name="connsiteY0" fmla="*/ 5270 h 1636633"/>
                  <a:gd name="connsiteX1" fmla="*/ 83073 w 2707167"/>
                  <a:gd name="connsiteY1" fmla="*/ 1499534 h 1636633"/>
                  <a:gd name="connsiteX2" fmla="*/ 94224 w 2707167"/>
                  <a:gd name="connsiteY2" fmla="*/ 1588744 h 1636633"/>
                  <a:gd name="connsiteX3" fmla="*/ 116526 w 2707167"/>
                  <a:gd name="connsiteY3" fmla="*/ 1622197 h 1636633"/>
                  <a:gd name="connsiteX4" fmla="*/ 897112 w 2707167"/>
                  <a:gd name="connsiteY4" fmla="*/ 1611046 h 1636633"/>
                  <a:gd name="connsiteX5" fmla="*/ 941717 w 2707167"/>
                  <a:gd name="connsiteY5" fmla="*/ 1588744 h 1636633"/>
                  <a:gd name="connsiteX6" fmla="*/ 975170 w 2707167"/>
                  <a:gd name="connsiteY6" fmla="*/ 1555290 h 1636633"/>
                  <a:gd name="connsiteX7" fmla="*/ 1142438 w 2707167"/>
                  <a:gd name="connsiteY7" fmla="*/ 1521836 h 1636633"/>
                  <a:gd name="connsiteX8" fmla="*/ 1231648 w 2707167"/>
                  <a:gd name="connsiteY8" fmla="*/ 1477231 h 1636633"/>
                  <a:gd name="connsiteX9" fmla="*/ 1242799 w 2707167"/>
                  <a:gd name="connsiteY9" fmla="*/ 1443778 h 1636633"/>
                  <a:gd name="connsiteX10" fmla="*/ 1298556 w 2707167"/>
                  <a:gd name="connsiteY10" fmla="*/ 1388022 h 1636633"/>
                  <a:gd name="connsiteX11" fmla="*/ 1332009 w 2707167"/>
                  <a:gd name="connsiteY11" fmla="*/ 1354568 h 1636633"/>
                  <a:gd name="connsiteX12" fmla="*/ 1365463 w 2707167"/>
                  <a:gd name="connsiteY12" fmla="*/ 1321114 h 1636633"/>
                  <a:gd name="connsiteX13" fmla="*/ 1387765 w 2707167"/>
                  <a:gd name="connsiteY13" fmla="*/ 1287661 h 1636633"/>
                  <a:gd name="connsiteX14" fmla="*/ 1454673 w 2707167"/>
                  <a:gd name="connsiteY14" fmla="*/ 1220753 h 1636633"/>
                  <a:gd name="connsiteX15" fmla="*/ 1476975 w 2707167"/>
                  <a:gd name="connsiteY15" fmla="*/ 1176148 h 1636633"/>
                  <a:gd name="connsiteX16" fmla="*/ 1499278 w 2707167"/>
                  <a:gd name="connsiteY16" fmla="*/ 1153846 h 1636633"/>
                  <a:gd name="connsiteX17" fmla="*/ 1521580 w 2707167"/>
                  <a:gd name="connsiteY17" fmla="*/ 1120392 h 1636633"/>
                  <a:gd name="connsiteX18" fmla="*/ 1555034 w 2707167"/>
                  <a:gd name="connsiteY18" fmla="*/ 1075788 h 1636633"/>
                  <a:gd name="connsiteX19" fmla="*/ 1588487 w 2707167"/>
                  <a:gd name="connsiteY19" fmla="*/ 1020031 h 1636633"/>
                  <a:gd name="connsiteX20" fmla="*/ 1599638 w 2707167"/>
                  <a:gd name="connsiteY20" fmla="*/ 986578 h 1636633"/>
                  <a:gd name="connsiteX21" fmla="*/ 1633092 w 2707167"/>
                  <a:gd name="connsiteY21" fmla="*/ 953124 h 1636633"/>
                  <a:gd name="connsiteX22" fmla="*/ 1722302 w 2707167"/>
                  <a:gd name="connsiteY22" fmla="*/ 852763 h 1636633"/>
                  <a:gd name="connsiteX23" fmla="*/ 1755756 w 2707167"/>
                  <a:gd name="connsiteY23" fmla="*/ 841612 h 1636633"/>
                  <a:gd name="connsiteX24" fmla="*/ 1822663 w 2707167"/>
                  <a:gd name="connsiteY24" fmla="*/ 785856 h 1636633"/>
                  <a:gd name="connsiteX25" fmla="*/ 1856117 w 2707167"/>
                  <a:gd name="connsiteY25" fmla="*/ 774705 h 1636633"/>
                  <a:gd name="connsiteX26" fmla="*/ 1923024 w 2707167"/>
                  <a:gd name="connsiteY26" fmla="*/ 730100 h 1636633"/>
                  <a:gd name="connsiteX27" fmla="*/ 1956478 w 2707167"/>
                  <a:gd name="connsiteY27" fmla="*/ 696646 h 1636633"/>
                  <a:gd name="connsiteX28" fmla="*/ 2023385 w 2707167"/>
                  <a:gd name="connsiteY28" fmla="*/ 652041 h 1636633"/>
                  <a:gd name="connsiteX29" fmla="*/ 2079141 w 2707167"/>
                  <a:gd name="connsiteY29" fmla="*/ 607436 h 1636633"/>
                  <a:gd name="connsiteX30" fmla="*/ 2112595 w 2707167"/>
                  <a:gd name="connsiteY30" fmla="*/ 596285 h 1636633"/>
                  <a:gd name="connsiteX31" fmla="*/ 2168351 w 2707167"/>
                  <a:gd name="connsiteY31" fmla="*/ 573983 h 1636633"/>
                  <a:gd name="connsiteX32" fmla="*/ 2291014 w 2707167"/>
                  <a:gd name="connsiteY32" fmla="*/ 551680 h 1636633"/>
                  <a:gd name="connsiteX33" fmla="*/ 2670156 w 2707167"/>
                  <a:gd name="connsiteY33" fmla="*/ 440168 h 1636633"/>
                  <a:gd name="connsiteX34" fmla="*/ 2413677 w 2707167"/>
                  <a:gd name="connsiteY34" fmla="*/ 49875 h 1636633"/>
                  <a:gd name="connsiteX35" fmla="*/ 205736 w 2707167"/>
                  <a:gd name="connsiteY35" fmla="*/ 5270 h 1636633"/>
                  <a:gd name="connsiteX0" fmla="*/ 201987 w 2703418"/>
                  <a:gd name="connsiteY0" fmla="*/ 5270 h 1716917"/>
                  <a:gd name="connsiteX1" fmla="*/ 90475 w 2703418"/>
                  <a:gd name="connsiteY1" fmla="*/ 1588744 h 1716917"/>
                  <a:gd name="connsiteX2" fmla="*/ 112777 w 2703418"/>
                  <a:gd name="connsiteY2" fmla="*/ 1622197 h 1716917"/>
                  <a:gd name="connsiteX3" fmla="*/ 893363 w 2703418"/>
                  <a:gd name="connsiteY3" fmla="*/ 1611046 h 1716917"/>
                  <a:gd name="connsiteX4" fmla="*/ 937968 w 2703418"/>
                  <a:gd name="connsiteY4" fmla="*/ 1588744 h 1716917"/>
                  <a:gd name="connsiteX5" fmla="*/ 971421 w 2703418"/>
                  <a:gd name="connsiteY5" fmla="*/ 1555290 h 1716917"/>
                  <a:gd name="connsiteX6" fmla="*/ 1138689 w 2703418"/>
                  <a:gd name="connsiteY6" fmla="*/ 1521836 h 1716917"/>
                  <a:gd name="connsiteX7" fmla="*/ 1227899 w 2703418"/>
                  <a:gd name="connsiteY7" fmla="*/ 1477231 h 1716917"/>
                  <a:gd name="connsiteX8" fmla="*/ 1239050 w 2703418"/>
                  <a:gd name="connsiteY8" fmla="*/ 1443778 h 1716917"/>
                  <a:gd name="connsiteX9" fmla="*/ 1294807 w 2703418"/>
                  <a:gd name="connsiteY9" fmla="*/ 1388022 h 1716917"/>
                  <a:gd name="connsiteX10" fmla="*/ 1328260 w 2703418"/>
                  <a:gd name="connsiteY10" fmla="*/ 1354568 h 1716917"/>
                  <a:gd name="connsiteX11" fmla="*/ 1361714 w 2703418"/>
                  <a:gd name="connsiteY11" fmla="*/ 1321114 h 1716917"/>
                  <a:gd name="connsiteX12" fmla="*/ 1384016 w 2703418"/>
                  <a:gd name="connsiteY12" fmla="*/ 1287661 h 1716917"/>
                  <a:gd name="connsiteX13" fmla="*/ 1450924 w 2703418"/>
                  <a:gd name="connsiteY13" fmla="*/ 1220753 h 1716917"/>
                  <a:gd name="connsiteX14" fmla="*/ 1473226 w 2703418"/>
                  <a:gd name="connsiteY14" fmla="*/ 1176148 h 1716917"/>
                  <a:gd name="connsiteX15" fmla="*/ 1495529 w 2703418"/>
                  <a:gd name="connsiteY15" fmla="*/ 1153846 h 1716917"/>
                  <a:gd name="connsiteX16" fmla="*/ 1517831 w 2703418"/>
                  <a:gd name="connsiteY16" fmla="*/ 1120392 h 1716917"/>
                  <a:gd name="connsiteX17" fmla="*/ 1551285 w 2703418"/>
                  <a:gd name="connsiteY17" fmla="*/ 1075788 h 1716917"/>
                  <a:gd name="connsiteX18" fmla="*/ 1584738 w 2703418"/>
                  <a:gd name="connsiteY18" fmla="*/ 1020031 h 1716917"/>
                  <a:gd name="connsiteX19" fmla="*/ 1595889 w 2703418"/>
                  <a:gd name="connsiteY19" fmla="*/ 986578 h 1716917"/>
                  <a:gd name="connsiteX20" fmla="*/ 1629343 w 2703418"/>
                  <a:gd name="connsiteY20" fmla="*/ 953124 h 1716917"/>
                  <a:gd name="connsiteX21" fmla="*/ 1718553 w 2703418"/>
                  <a:gd name="connsiteY21" fmla="*/ 852763 h 1716917"/>
                  <a:gd name="connsiteX22" fmla="*/ 1752007 w 2703418"/>
                  <a:gd name="connsiteY22" fmla="*/ 841612 h 1716917"/>
                  <a:gd name="connsiteX23" fmla="*/ 1818914 w 2703418"/>
                  <a:gd name="connsiteY23" fmla="*/ 785856 h 1716917"/>
                  <a:gd name="connsiteX24" fmla="*/ 1852368 w 2703418"/>
                  <a:gd name="connsiteY24" fmla="*/ 774705 h 1716917"/>
                  <a:gd name="connsiteX25" fmla="*/ 1919275 w 2703418"/>
                  <a:gd name="connsiteY25" fmla="*/ 730100 h 1716917"/>
                  <a:gd name="connsiteX26" fmla="*/ 1952729 w 2703418"/>
                  <a:gd name="connsiteY26" fmla="*/ 696646 h 1716917"/>
                  <a:gd name="connsiteX27" fmla="*/ 2019636 w 2703418"/>
                  <a:gd name="connsiteY27" fmla="*/ 652041 h 1716917"/>
                  <a:gd name="connsiteX28" fmla="*/ 2075392 w 2703418"/>
                  <a:gd name="connsiteY28" fmla="*/ 607436 h 1716917"/>
                  <a:gd name="connsiteX29" fmla="*/ 2108846 w 2703418"/>
                  <a:gd name="connsiteY29" fmla="*/ 596285 h 1716917"/>
                  <a:gd name="connsiteX30" fmla="*/ 2164602 w 2703418"/>
                  <a:gd name="connsiteY30" fmla="*/ 573983 h 1716917"/>
                  <a:gd name="connsiteX31" fmla="*/ 2287265 w 2703418"/>
                  <a:gd name="connsiteY31" fmla="*/ 551680 h 1716917"/>
                  <a:gd name="connsiteX32" fmla="*/ 2666407 w 2703418"/>
                  <a:gd name="connsiteY32" fmla="*/ 440168 h 1716917"/>
                  <a:gd name="connsiteX33" fmla="*/ 2409928 w 2703418"/>
                  <a:gd name="connsiteY33" fmla="*/ 49875 h 1716917"/>
                  <a:gd name="connsiteX34" fmla="*/ 201987 w 2703418"/>
                  <a:gd name="connsiteY34" fmla="*/ 5270 h 1716917"/>
                  <a:gd name="connsiteX0" fmla="*/ 244361 w 2745792"/>
                  <a:gd name="connsiteY0" fmla="*/ 5270 h 1713760"/>
                  <a:gd name="connsiteX1" fmla="*/ 132849 w 2745792"/>
                  <a:gd name="connsiteY1" fmla="*/ 1588744 h 1713760"/>
                  <a:gd name="connsiteX2" fmla="*/ 935737 w 2745792"/>
                  <a:gd name="connsiteY2" fmla="*/ 1611046 h 1713760"/>
                  <a:gd name="connsiteX3" fmla="*/ 980342 w 2745792"/>
                  <a:gd name="connsiteY3" fmla="*/ 1588744 h 1713760"/>
                  <a:gd name="connsiteX4" fmla="*/ 1013795 w 2745792"/>
                  <a:gd name="connsiteY4" fmla="*/ 1555290 h 1713760"/>
                  <a:gd name="connsiteX5" fmla="*/ 1181063 w 2745792"/>
                  <a:gd name="connsiteY5" fmla="*/ 1521836 h 1713760"/>
                  <a:gd name="connsiteX6" fmla="*/ 1270273 w 2745792"/>
                  <a:gd name="connsiteY6" fmla="*/ 1477231 h 1713760"/>
                  <a:gd name="connsiteX7" fmla="*/ 1281424 w 2745792"/>
                  <a:gd name="connsiteY7" fmla="*/ 1443778 h 1713760"/>
                  <a:gd name="connsiteX8" fmla="*/ 1337181 w 2745792"/>
                  <a:gd name="connsiteY8" fmla="*/ 1388022 h 1713760"/>
                  <a:gd name="connsiteX9" fmla="*/ 1370634 w 2745792"/>
                  <a:gd name="connsiteY9" fmla="*/ 1354568 h 1713760"/>
                  <a:gd name="connsiteX10" fmla="*/ 1404088 w 2745792"/>
                  <a:gd name="connsiteY10" fmla="*/ 1321114 h 1713760"/>
                  <a:gd name="connsiteX11" fmla="*/ 1426390 w 2745792"/>
                  <a:gd name="connsiteY11" fmla="*/ 1287661 h 1713760"/>
                  <a:gd name="connsiteX12" fmla="*/ 1493298 w 2745792"/>
                  <a:gd name="connsiteY12" fmla="*/ 1220753 h 1713760"/>
                  <a:gd name="connsiteX13" fmla="*/ 1515600 w 2745792"/>
                  <a:gd name="connsiteY13" fmla="*/ 1176148 h 1713760"/>
                  <a:gd name="connsiteX14" fmla="*/ 1537903 w 2745792"/>
                  <a:gd name="connsiteY14" fmla="*/ 1153846 h 1713760"/>
                  <a:gd name="connsiteX15" fmla="*/ 1560205 w 2745792"/>
                  <a:gd name="connsiteY15" fmla="*/ 1120392 h 1713760"/>
                  <a:gd name="connsiteX16" fmla="*/ 1593659 w 2745792"/>
                  <a:gd name="connsiteY16" fmla="*/ 1075788 h 1713760"/>
                  <a:gd name="connsiteX17" fmla="*/ 1627112 w 2745792"/>
                  <a:gd name="connsiteY17" fmla="*/ 1020031 h 1713760"/>
                  <a:gd name="connsiteX18" fmla="*/ 1638263 w 2745792"/>
                  <a:gd name="connsiteY18" fmla="*/ 986578 h 1713760"/>
                  <a:gd name="connsiteX19" fmla="*/ 1671717 w 2745792"/>
                  <a:gd name="connsiteY19" fmla="*/ 953124 h 1713760"/>
                  <a:gd name="connsiteX20" fmla="*/ 1760927 w 2745792"/>
                  <a:gd name="connsiteY20" fmla="*/ 852763 h 1713760"/>
                  <a:gd name="connsiteX21" fmla="*/ 1794381 w 2745792"/>
                  <a:gd name="connsiteY21" fmla="*/ 841612 h 1713760"/>
                  <a:gd name="connsiteX22" fmla="*/ 1861288 w 2745792"/>
                  <a:gd name="connsiteY22" fmla="*/ 785856 h 1713760"/>
                  <a:gd name="connsiteX23" fmla="*/ 1894742 w 2745792"/>
                  <a:gd name="connsiteY23" fmla="*/ 774705 h 1713760"/>
                  <a:gd name="connsiteX24" fmla="*/ 1961649 w 2745792"/>
                  <a:gd name="connsiteY24" fmla="*/ 730100 h 1713760"/>
                  <a:gd name="connsiteX25" fmla="*/ 1995103 w 2745792"/>
                  <a:gd name="connsiteY25" fmla="*/ 696646 h 1713760"/>
                  <a:gd name="connsiteX26" fmla="*/ 2062010 w 2745792"/>
                  <a:gd name="connsiteY26" fmla="*/ 652041 h 1713760"/>
                  <a:gd name="connsiteX27" fmla="*/ 2117766 w 2745792"/>
                  <a:gd name="connsiteY27" fmla="*/ 607436 h 1713760"/>
                  <a:gd name="connsiteX28" fmla="*/ 2151220 w 2745792"/>
                  <a:gd name="connsiteY28" fmla="*/ 596285 h 1713760"/>
                  <a:gd name="connsiteX29" fmla="*/ 2206976 w 2745792"/>
                  <a:gd name="connsiteY29" fmla="*/ 573983 h 1713760"/>
                  <a:gd name="connsiteX30" fmla="*/ 2329639 w 2745792"/>
                  <a:gd name="connsiteY30" fmla="*/ 551680 h 1713760"/>
                  <a:gd name="connsiteX31" fmla="*/ 2708781 w 2745792"/>
                  <a:gd name="connsiteY31" fmla="*/ 440168 h 1713760"/>
                  <a:gd name="connsiteX32" fmla="*/ 2452302 w 2745792"/>
                  <a:gd name="connsiteY32" fmla="*/ 49875 h 1713760"/>
                  <a:gd name="connsiteX33" fmla="*/ 244361 w 2745792"/>
                  <a:gd name="connsiteY33" fmla="*/ 5270 h 1713760"/>
                  <a:gd name="connsiteX0" fmla="*/ 244361 w 2745792"/>
                  <a:gd name="connsiteY0" fmla="*/ 5270 h 1713760"/>
                  <a:gd name="connsiteX1" fmla="*/ 132849 w 2745792"/>
                  <a:gd name="connsiteY1" fmla="*/ 1588744 h 1713760"/>
                  <a:gd name="connsiteX2" fmla="*/ 935737 w 2745792"/>
                  <a:gd name="connsiteY2" fmla="*/ 1611046 h 1713760"/>
                  <a:gd name="connsiteX3" fmla="*/ 980342 w 2745792"/>
                  <a:gd name="connsiteY3" fmla="*/ 1588744 h 1713760"/>
                  <a:gd name="connsiteX4" fmla="*/ 1181063 w 2745792"/>
                  <a:gd name="connsiteY4" fmla="*/ 1521836 h 1713760"/>
                  <a:gd name="connsiteX5" fmla="*/ 1270273 w 2745792"/>
                  <a:gd name="connsiteY5" fmla="*/ 1477231 h 1713760"/>
                  <a:gd name="connsiteX6" fmla="*/ 1281424 w 2745792"/>
                  <a:gd name="connsiteY6" fmla="*/ 1443778 h 1713760"/>
                  <a:gd name="connsiteX7" fmla="*/ 1337181 w 2745792"/>
                  <a:gd name="connsiteY7" fmla="*/ 1388022 h 1713760"/>
                  <a:gd name="connsiteX8" fmla="*/ 1370634 w 2745792"/>
                  <a:gd name="connsiteY8" fmla="*/ 1354568 h 1713760"/>
                  <a:gd name="connsiteX9" fmla="*/ 1404088 w 2745792"/>
                  <a:gd name="connsiteY9" fmla="*/ 1321114 h 1713760"/>
                  <a:gd name="connsiteX10" fmla="*/ 1426390 w 2745792"/>
                  <a:gd name="connsiteY10" fmla="*/ 1287661 h 1713760"/>
                  <a:gd name="connsiteX11" fmla="*/ 1493298 w 2745792"/>
                  <a:gd name="connsiteY11" fmla="*/ 1220753 h 1713760"/>
                  <a:gd name="connsiteX12" fmla="*/ 1515600 w 2745792"/>
                  <a:gd name="connsiteY12" fmla="*/ 1176148 h 1713760"/>
                  <a:gd name="connsiteX13" fmla="*/ 1537903 w 2745792"/>
                  <a:gd name="connsiteY13" fmla="*/ 1153846 h 1713760"/>
                  <a:gd name="connsiteX14" fmla="*/ 1560205 w 2745792"/>
                  <a:gd name="connsiteY14" fmla="*/ 1120392 h 1713760"/>
                  <a:gd name="connsiteX15" fmla="*/ 1593659 w 2745792"/>
                  <a:gd name="connsiteY15" fmla="*/ 1075788 h 1713760"/>
                  <a:gd name="connsiteX16" fmla="*/ 1627112 w 2745792"/>
                  <a:gd name="connsiteY16" fmla="*/ 1020031 h 1713760"/>
                  <a:gd name="connsiteX17" fmla="*/ 1638263 w 2745792"/>
                  <a:gd name="connsiteY17" fmla="*/ 986578 h 1713760"/>
                  <a:gd name="connsiteX18" fmla="*/ 1671717 w 2745792"/>
                  <a:gd name="connsiteY18" fmla="*/ 953124 h 1713760"/>
                  <a:gd name="connsiteX19" fmla="*/ 1760927 w 2745792"/>
                  <a:gd name="connsiteY19" fmla="*/ 852763 h 1713760"/>
                  <a:gd name="connsiteX20" fmla="*/ 1794381 w 2745792"/>
                  <a:gd name="connsiteY20" fmla="*/ 841612 h 1713760"/>
                  <a:gd name="connsiteX21" fmla="*/ 1861288 w 2745792"/>
                  <a:gd name="connsiteY21" fmla="*/ 785856 h 1713760"/>
                  <a:gd name="connsiteX22" fmla="*/ 1894742 w 2745792"/>
                  <a:gd name="connsiteY22" fmla="*/ 774705 h 1713760"/>
                  <a:gd name="connsiteX23" fmla="*/ 1961649 w 2745792"/>
                  <a:gd name="connsiteY23" fmla="*/ 730100 h 1713760"/>
                  <a:gd name="connsiteX24" fmla="*/ 1995103 w 2745792"/>
                  <a:gd name="connsiteY24" fmla="*/ 696646 h 1713760"/>
                  <a:gd name="connsiteX25" fmla="*/ 2062010 w 2745792"/>
                  <a:gd name="connsiteY25" fmla="*/ 652041 h 1713760"/>
                  <a:gd name="connsiteX26" fmla="*/ 2117766 w 2745792"/>
                  <a:gd name="connsiteY26" fmla="*/ 607436 h 1713760"/>
                  <a:gd name="connsiteX27" fmla="*/ 2151220 w 2745792"/>
                  <a:gd name="connsiteY27" fmla="*/ 596285 h 1713760"/>
                  <a:gd name="connsiteX28" fmla="*/ 2206976 w 2745792"/>
                  <a:gd name="connsiteY28" fmla="*/ 573983 h 1713760"/>
                  <a:gd name="connsiteX29" fmla="*/ 2329639 w 2745792"/>
                  <a:gd name="connsiteY29" fmla="*/ 551680 h 1713760"/>
                  <a:gd name="connsiteX30" fmla="*/ 2708781 w 2745792"/>
                  <a:gd name="connsiteY30" fmla="*/ 440168 h 1713760"/>
                  <a:gd name="connsiteX31" fmla="*/ 2452302 w 2745792"/>
                  <a:gd name="connsiteY31" fmla="*/ 49875 h 1713760"/>
                  <a:gd name="connsiteX32" fmla="*/ 244361 w 2745792"/>
                  <a:gd name="connsiteY32" fmla="*/ 5270 h 1713760"/>
                  <a:gd name="connsiteX0" fmla="*/ 244361 w 2745792"/>
                  <a:gd name="connsiteY0" fmla="*/ 5270 h 1716499"/>
                  <a:gd name="connsiteX1" fmla="*/ 132849 w 2745792"/>
                  <a:gd name="connsiteY1" fmla="*/ 1588744 h 1716499"/>
                  <a:gd name="connsiteX2" fmla="*/ 935737 w 2745792"/>
                  <a:gd name="connsiteY2" fmla="*/ 1611046 h 1716499"/>
                  <a:gd name="connsiteX3" fmla="*/ 1181063 w 2745792"/>
                  <a:gd name="connsiteY3" fmla="*/ 1521836 h 1716499"/>
                  <a:gd name="connsiteX4" fmla="*/ 1270273 w 2745792"/>
                  <a:gd name="connsiteY4" fmla="*/ 1477231 h 1716499"/>
                  <a:gd name="connsiteX5" fmla="*/ 1281424 w 2745792"/>
                  <a:gd name="connsiteY5" fmla="*/ 1443778 h 1716499"/>
                  <a:gd name="connsiteX6" fmla="*/ 1337181 w 2745792"/>
                  <a:gd name="connsiteY6" fmla="*/ 1388022 h 1716499"/>
                  <a:gd name="connsiteX7" fmla="*/ 1370634 w 2745792"/>
                  <a:gd name="connsiteY7" fmla="*/ 1354568 h 1716499"/>
                  <a:gd name="connsiteX8" fmla="*/ 1404088 w 2745792"/>
                  <a:gd name="connsiteY8" fmla="*/ 1321114 h 1716499"/>
                  <a:gd name="connsiteX9" fmla="*/ 1426390 w 2745792"/>
                  <a:gd name="connsiteY9" fmla="*/ 1287661 h 1716499"/>
                  <a:gd name="connsiteX10" fmla="*/ 1493298 w 2745792"/>
                  <a:gd name="connsiteY10" fmla="*/ 1220753 h 1716499"/>
                  <a:gd name="connsiteX11" fmla="*/ 1515600 w 2745792"/>
                  <a:gd name="connsiteY11" fmla="*/ 1176148 h 1716499"/>
                  <a:gd name="connsiteX12" fmla="*/ 1537903 w 2745792"/>
                  <a:gd name="connsiteY12" fmla="*/ 1153846 h 1716499"/>
                  <a:gd name="connsiteX13" fmla="*/ 1560205 w 2745792"/>
                  <a:gd name="connsiteY13" fmla="*/ 1120392 h 1716499"/>
                  <a:gd name="connsiteX14" fmla="*/ 1593659 w 2745792"/>
                  <a:gd name="connsiteY14" fmla="*/ 1075788 h 1716499"/>
                  <a:gd name="connsiteX15" fmla="*/ 1627112 w 2745792"/>
                  <a:gd name="connsiteY15" fmla="*/ 1020031 h 1716499"/>
                  <a:gd name="connsiteX16" fmla="*/ 1638263 w 2745792"/>
                  <a:gd name="connsiteY16" fmla="*/ 986578 h 1716499"/>
                  <a:gd name="connsiteX17" fmla="*/ 1671717 w 2745792"/>
                  <a:gd name="connsiteY17" fmla="*/ 953124 h 1716499"/>
                  <a:gd name="connsiteX18" fmla="*/ 1760927 w 2745792"/>
                  <a:gd name="connsiteY18" fmla="*/ 852763 h 1716499"/>
                  <a:gd name="connsiteX19" fmla="*/ 1794381 w 2745792"/>
                  <a:gd name="connsiteY19" fmla="*/ 841612 h 1716499"/>
                  <a:gd name="connsiteX20" fmla="*/ 1861288 w 2745792"/>
                  <a:gd name="connsiteY20" fmla="*/ 785856 h 1716499"/>
                  <a:gd name="connsiteX21" fmla="*/ 1894742 w 2745792"/>
                  <a:gd name="connsiteY21" fmla="*/ 774705 h 1716499"/>
                  <a:gd name="connsiteX22" fmla="*/ 1961649 w 2745792"/>
                  <a:gd name="connsiteY22" fmla="*/ 730100 h 1716499"/>
                  <a:gd name="connsiteX23" fmla="*/ 1995103 w 2745792"/>
                  <a:gd name="connsiteY23" fmla="*/ 696646 h 1716499"/>
                  <a:gd name="connsiteX24" fmla="*/ 2062010 w 2745792"/>
                  <a:gd name="connsiteY24" fmla="*/ 652041 h 1716499"/>
                  <a:gd name="connsiteX25" fmla="*/ 2117766 w 2745792"/>
                  <a:gd name="connsiteY25" fmla="*/ 607436 h 1716499"/>
                  <a:gd name="connsiteX26" fmla="*/ 2151220 w 2745792"/>
                  <a:gd name="connsiteY26" fmla="*/ 596285 h 1716499"/>
                  <a:gd name="connsiteX27" fmla="*/ 2206976 w 2745792"/>
                  <a:gd name="connsiteY27" fmla="*/ 573983 h 1716499"/>
                  <a:gd name="connsiteX28" fmla="*/ 2329639 w 2745792"/>
                  <a:gd name="connsiteY28" fmla="*/ 551680 h 1716499"/>
                  <a:gd name="connsiteX29" fmla="*/ 2708781 w 2745792"/>
                  <a:gd name="connsiteY29" fmla="*/ 440168 h 1716499"/>
                  <a:gd name="connsiteX30" fmla="*/ 2452302 w 2745792"/>
                  <a:gd name="connsiteY30" fmla="*/ 49875 h 1716499"/>
                  <a:gd name="connsiteX31" fmla="*/ 244361 w 2745792"/>
                  <a:gd name="connsiteY31" fmla="*/ 5270 h 1716499"/>
                  <a:gd name="connsiteX0" fmla="*/ 259275 w 2760706"/>
                  <a:gd name="connsiteY0" fmla="*/ 5270 h 1689317"/>
                  <a:gd name="connsiteX1" fmla="*/ 147763 w 2760706"/>
                  <a:gd name="connsiteY1" fmla="*/ 1588744 h 1689317"/>
                  <a:gd name="connsiteX2" fmla="*/ 1195977 w 2760706"/>
                  <a:gd name="connsiteY2" fmla="*/ 1521836 h 1689317"/>
                  <a:gd name="connsiteX3" fmla="*/ 1285187 w 2760706"/>
                  <a:gd name="connsiteY3" fmla="*/ 1477231 h 1689317"/>
                  <a:gd name="connsiteX4" fmla="*/ 1296338 w 2760706"/>
                  <a:gd name="connsiteY4" fmla="*/ 1443778 h 1689317"/>
                  <a:gd name="connsiteX5" fmla="*/ 1352095 w 2760706"/>
                  <a:gd name="connsiteY5" fmla="*/ 1388022 h 1689317"/>
                  <a:gd name="connsiteX6" fmla="*/ 1385548 w 2760706"/>
                  <a:gd name="connsiteY6" fmla="*/ 1354568 h 1689317"/>
                  <a:gd name="connsiteX7" fmla="*/ 1419002 w 2760706"/>
                  <a:gd name="connsiteY7" fmla="*/ 1321114 h 1689317"/>
                  <a:gd name="connsiteX8" fmla="*/ 1441304 w 2760706"/>
                  <a:gd name="connsiteY8" fmla="*/ 1287661 h 1689317"/>
                  <a:gd name="connsiteX9" fmla="*/ 1508212 w 2760706"/>
                  <a:gd name="connsiteY9" fmla="*/ 1220753 h 1689317"/>
                  <a:gd name="connsiteX10" fmla="*/ 1530514 w 2760706"/>
                  <a:gd name="connsiteY10" fmla="*/ 1176148 h 1689317"/>
                  <a:gd name="connsiteX11" fmla="*/ 1552817 w 2760706"/>
                  <a:gd name="connsiteY11" fmla="*/ 1153846 h 1689317"/>
                  <a:gd name="connsiteX12" fmla="*/ 1575119 w 2760706"/>
                  <a:gd name="connsiteY12" fmla="*/ 1120392 h 1689317"/>
                  <a:gd name="connsiteX13" fmla="*/ 1608573 w 2760706"/>
                  <a:gd name="connsiteY13" fmla="*/ 1075788 h 1689317"/>
                  <a:gd name="connsiteX14" fmla="*/ 1642026 w 2760706"/>
                  <a:gd name="connsiteY14" fmla="*/ 1020031 h 1689317"/>
                  <a:gd name="connsiteX15" fmla="*/ 1653177 w 2760706"/>
                  <a:gd name="connsiteY15" fmla="*/ 986578 h 1689317"/>
                  <a:gd name="connsiteX16" fmla="*/ 1686631 w 2760706"/>
                  <a:gd name="connsiteY16" fmla="*/ 953124 h 1689317"/>
                  <a:gd name="connsiteX17" fmla="*/ 1775841 w 2760706"/>
                  <a:gd name="connsiteY17" fmla="*/ 852763 h 1689317"/>
                  <a:gd name="connsiteX18" fmla="*/ 1809295 w 2760706"/>
                  <a:gd name="connsiteY18" fmla="*/ 841612 h 1689317"/>
                  <a:gd name="connsiteX19" fmla="*/ 1876202 w 2760706"/>
                  <a:gd name="connsiteY19" fmla="*/ 785856 h 1689317"/>
                  <a:gd name="connsiteX20" fmla="*/ 1909656 w 2760706"/>
                  <a:gd name="connsiteY20" fmla="*/ 774705 h 1689317"/>
                  <a:gd name="connsiteX21" fmla="*/ 1976563 w 2760706"/>
                  <a:gd name="connsiteY21" fmla="*/ 730100 h 1689317"/>
                  <a:gd name="connsiteX22" fmla="*/ 2010017 w 2760706"/>
                  <a:gd name="connsiteY22" fmla="*/ 696646 h 1689317"/>
                  <a:gd name="connsiteX23" fmla="*/ 2076924 w 2760706"/>
                  <a:gd name="connsiteY23" fmla="*/ 652041 h 1689317"/>
                  <a:gd name="connsiteX24" fmla="*/ 2132680 w 2760706"/>
                  <a:gd name="connsiteY24" fmla="*/ 607436 h 1689317"/>
                  <a:gd name="connsiteX25" fmla="*/ 2166134 w 2760706"/>
                  <a:gd name="connsiteY25" fmla="*/ 596285 h 1689317"/>
                  <a:gd name="connsiteX26" fmla="*/ 2221890 w 2760706"/>
                  <a:gd name="connsiteY26" fmla="*/ 573983 h 1689317"/>
                  <a:gd name="connsiteX27" fmla="*/ 2344553 w 2760706"/>
                  <a:gd name="connsiteY27" fmla="*/ 551680 h 1689317"/>
                  <a:gd name="connsiteX28" fmla="*/ 2723695 w 2760706"/>
                  <a:gd name="connsiteY28" fmla="*/ 440168 h 1689317"/>
                  <a:gd name="connsiteX29" fmla="*/ 2467216 w 2760706"/>
                  <a:gd name="connsiteY29" fmla="*/ 49875 h 1689317"/>
                  <a:gd name="connsiteX30" fmla="*/ 259275 w 2760706"/>
                  <a:gd name="connsiteY30" fmla="*/ 5270 h 1689317"/>
                  <a:gd name="connsiteX0" fmla="*/ 264850 w 2766281"/>
                  <a:gd name="connsiteY0" fmla="*/ 5270 h 1678508"/>
                  <a:gd name="connsiteX1" fmla="*/ 153338 w 2766281"/>
                  <a:gd name="connsiteY1" fmla="*/ 1588744 h 1678508"/>
                  <a:gd name="connsiteX2" fmla="*/ 1290762 w 2766281"/>
                  <a:gd name="connsiteY2" fmla="*/ 1477231 h 1678508"/>
                  <a:gd name="connsiteX3" fmla="*/ 1301913 w 2766281"/>
                  <a:gd name="connsiteY3" fmla="*/ 1443778 h 1678508"/>
                  <a:gd name="connsiteX4" fmla="*/ 1357670 w 2766281"/>
                  <a:gd name="connsiteY4" fmla="*/ 1388022 h 1678508"/>
                  <a:gd name="connsiteX5" fmla="*/ 1391123 w 2766281"/>
                  <a:gd name="connsiteY5" fmla="*/ 1354568 h 1678508"/>
                  <a:gd name="connsiteX6" fmla="*/ 1424577 w 2766281"/>
                  <a:gd name="connsiteY6" fmla="*/ 1321114 h 1678508"/>
                  <a:gd name="connsiteX7" fmla="*/ 1446879 w 2766281"/>
                  <a:gd name="connsiteY7" fmla="*/ 1287661 h 1678508"/>
                  <a:gd name="connsiteX8" fmla="*/ 1513787 w 2766281"/>
                  <a:gd name="connsiteY8" fmla="*/ 1220753 h 1678508"/>
                  <a:gd name="connsiteX9" fmla="*/ 1536089 w 2766281"/>
                  <a:gd name="connsiteY9" fmla="*/ 1176148 h 1678508"/>
                  <a:gd name="connsiteX10" fmla="*/ 1558392 w 2766281"/>
                  <a:gd name="connsiteY10" fmla="*/ 1153846 h 1678508"/>
                  <a:gd name="connsiteX11" fmla="*/ 1580694 w 2766281"/>
                  <a:gd name="connsiteY11" fmla="*/ 1120392 h 1678508"/>
                  <a:gd name="connsiteX12" fmla="*/ 1614148 w 2766281"/>
                  <a:gd name="connsiteY12" fmla="*/ 1075788 h 1678508"/>
                  <a:gd name="connsiteX13" fmla="*/ 1647601 w 2766281"/>
                  <a:gd name="connsiteY13" fmla="*/ 1020031 h 1678508"/>
                  <a:gd name="connsiteX14" fmla="*/ 1658752 w 2766281"/>
                  <a:gd name="connsiteY14" fmla="*/ 986578 h 1678508"/>
                  <a:gd name="connsiteX15" fmla="*/ 1692206 w 2766281"/>
                  <a:gd name="connsiteY15" fmla="*/ 953124 h 1678508"/>
                  <a:gd name="connsiteX16" fmla="*/ 1781416 w 2766281"/>
                  <a:gd name="connsiteY16" fmla="*/ 852763 h 1678508"/>
                  <a:gd name="connsiteX17" fmla="*/ 1814870 w 2766281"/>
                  <a:gd name="connsiteY17" fmla="*/ 841612 h 1678508"/>
                  <a:gd name="connsiteX18" fmla="*/ 1881777 w 2766281"/>
                  <a:gd name="connsiteY18" fmla="*/ 785856 h 1678508"/>
                  <a:gd name="connsiteX19" fmla="*/ 1915231 w 2766281"/>
                  <a:gd name="connsiteY19" fmla="*/ 774705 h 1678508"/>
                  <a:gd name="connsiteX20" fmla="*/ 1982138 w 2766281"/>
                  <a:gd name="connsiteY20" fmla="*/ 730100 h 1678508"/>
                  <a:gd name="connsiteX21" fmla="*/ 2015592 w 2766281"/>
                  <a:gd name="connsiteY21" fmla="*/ 696646 h 1678508"/>
                  <a:gd name="connsiteX22" fmla="*/ 2082499 w 2766281"/>
                  <a:gd name="connsiteY22" fmla="*/ 652041 h 1678508"/>
                  <a:gd name="connsiteX23" fmla="*/ 2138255 w 2766281"/>
                  <a:gd name="connsiteY23" fmla="*/ 607436 h 1678508"/>
                  <a:gd name="connsiteX24" fmla="*/ 2171709 w 2766281"/>
                  <a:gd name="connsiteY24" fmla="*/ 596285 h 1678508"/>
                  <a:gd name="connsiteX25" fmla="*/ 2227465 w 2766281"/>
                  <a:gd name="connsiteY25" fmla="*/ 573983 h 1678508"/>
                  <a:gd name="connsiteX26" fmla="*/ 2350128 w 2766281"/>
                  <a:gd name="connsiteY26" fmla="*/ 551680 h 1678508"/>
                  <a:gd name="connsiteX27" fmla="*/ 2729270 w 2766281"/>
                  <a:gd name="connsiteY27" fmla="*/ 440168 h 1678508"/>
                  <a:gd name="connsiteX28" fmla="*/ 2472791 w 2766281"/>
                  <a:gd name="connsiteY28" fmla="*/ 49875 h 1678508"/>
                  <a:gd name="connsiteX29" fmla="*/ 264850 w 2766281"/>
                  <a:gd name="connsiteY29" fmla="*/ 5270 h 1678508"/>
                  <a:gd name="connsiteX0" fmla="*/ 264850 w 2766281"/>
                  <a:gd name="connsiteY0" fmla="*/ 5270 h 1678508"/>
                  <a:gd name="connsiteX1" fmla="*/ 153338 w 2766281"/>
                  <a:gd name="connsiteY1" fmla="*/ 1588744 h 1678508"/>
                  <a:gd name="connsiteX2" fmla="*/ 1290762 w 2766281"/>
                  <a:gd name="connsiteY2" fmla="*/ 1477231 h 1678508"/>
                  <a:gd name="connsiteX3" fmla="*/ 1357670 w 2766281"/>
                  <a:gd name="connsiteY3" fmla="*/ 1388022 h 1678508"/>
                  <a:gd name="connsiteX4" fmla="*/ 1391123 w 2766281"/>
                  <a:gd name="connsiteY4" fmla="*/ 1354568 h 1678508"/>
                  <a:gd name="connsiteX5" fmla="*/ 1424577 w 2766281"/>
                  <a:gd name="connsiteY5" fmla="*/ 1321114 h 1678508"/>
                  <a:gd name="connsiteX6" fmla="*/ 1446879 w 2766281"/>
                  <a:gd name="connsiteY6" fmla="*/ 1287661 h 1678508"/>
                  <a:gd name="connsiteX7" fmla="*/ 1513787 w 2766281"/>
                  <a:gd name="connsiteY7" fmla="*/ 1220753 h 1678508"/>
                  <a:gd name="connsiteX8" fmla="*/ 1536089 w 2766281"/>
                  <a:gd name="connsiteY8" fmla="*/ 1176148 h 1678508"/>
                  <a:gd name="connsiteX9" fmla="*/ 1558392 w 2766281"/>
                  <a:gd name="connsiteY9" fmla="*/ 1153846 h 1678508"/>
                  <a:gd name="connsiteX10" fmla="*/ 1580694 w 2766281"/>
                  <a:gd name="connsiteY10" fmla="*/ 1120392 h 1678508"/>
                  <a:gd name="connsiteX11" fmla="*/ 1614148 w 2766281"/>
                  <a:gd name="connsiteY11" fmla="*/ 1075788 h 1678508"/>
                  <a:gd name="connsiteX12" fmla="*/ 1647601 w 2766281"/>
                  <a:gd name="connsiteY12" fmla="*/ 1020031 h 1678508"/>
                  <a:gd name="connsiteX13" fmla="*/ 1658752 w 2766281"/>
                  <a:gd name="connsiteY13" fmla="*/ 986578 h 1678508"/>
                  <a:gd name="connsiteX14" fmla="*/ 1692206 w 2766281"/>
                  <a:gd name="connsiteY14" fmla="*/ 953124 h 1678508"/>
                  <a:gd name="connsiteX15" fmla="*/ 1781416 w 2766281"/>
                  <a:gd name="connsiteY15" fmla="*/ 852763 h 1678508"/>
                  <a:gd name="connsiteX16" fmla="*/ 1814870 w 2766281"/>
                  <a:gd name="connsiteY16" fmla="*/ 841612 h 1678508"/>
                  <a:gd name="connsiteX17" fmla="*/ 1881777 w 2766281"/>
                  <a:gd name="connsiteY17" fmla="*/ 785856 h 1678508"/>
                  <a:gd name="connsiteX18" fmla="*/ 1915231 w 2766281"/>
                  <a:gd name="connsiteY18" fmla="*/ 774705 h 1678508"/>
                  <a:gd name="connsiteX19" fmla="*/ 1982138 w 2766281"/>
                  <a:gd name="connsiteY19" fmla="*/ 730100 h 1678508"/>
                  <a:gd name="connsiteX20" fmla="*/ 2015592 w 2766281"/>
                  <a:gd name="connsiteY20" fmla="*/ 696646 h 1678508"/>
                  <a:gd name="connsiteX21" fmla="*/ 2082499 w 2766281"/>
                  <a:gd name="connsiteY21" fmla="*/ 652041 h 1678508"/>
                  <a:gd name="connsiteX22" fmla="*/ 2138255 w 2766281"/>
                  <a:gd name="connsiteY22" fmla="*/ 607436 h 1678508"/>
                  <a:gd name="connsiteX23" fmla="*/ 2171709 w 2766281"/>
                  <a:gd name="connsiteY23" fmla="*/ 596285 h 1678508"/>
                  <a:gd name="connsiteX24" fmla="*/ 2227465 w 2766281"/>
                  <a:gd name="connsiteY24" fmla="*/ 573983 h 1678508"/>
                  <a:gd name="connsiteX25" fmla="*/ 2350128 w 2766281"/>
                  <a:gd name="connsiteY25" fmla="*/ 551680 h 1678508"/>
                  <a:gd name="connsiteX26" fmla="*/ 2729270 w 2766281"/>
                  <a:gd name="connsiteY26" fmla="*/ 440168 h 1678508"/>
                  <a:gd name="connsiteX27" fmla="*/ 2472791 w 2766281"/>
                  <a:gd name="connsiteY27" fmla="*/ 49875 h 1678508"/>
                  <a:gd name="connsiteX28" fmla="*/ 264850 w 2766281"/>
                  <a:gd name="connsiteY28" fmla="*/ 5270 h 1678508"/>
                  <a:gd name="connsiteX0" fmla="*/ 264850 w 2766281"/>
                  <a:gd name="connsiteY0" fmla="*/ 5270 h 1678508"/>
                  <a:gd name="connsiteX1" fmla="*/ 153338 w 2766281"/>
                  <a:gd name="connsiteY1" fmla="*/ 1588744 h 1678508"/>
                  <a:gd name="connsiteX2" fmla="*/ 1290762 w 2766281"/>
                  <a:gd name="connsiteY2" fmla="*/ 1477231 h 1678508"/>
                  <a:gd name="connsiteX3" fmla="*/ 1357670 w 2766281"/>
                  <a:gd name="connsiteY3" fmla="*/ 1388022 h 1678508"/>
                  <a:gd name="connsiteX4" fmla="*/ 1424577 w 2766281"/>
                  <a:gd name="connsiteY4" fmla="*/ 1321114 h 1678508"/>
                  <a:gd name="connsiteX5" fmla="*/ 1446879 w 2766281"/>
                  <a:gd name="connsiteY5" fmla="*/ 1287661 h 1678508"/>
                  <a:gd name="connsiteX6" fmla="*/ 1513787 w 2766281"/>
                  <a:gd name="connsiteY6" fmla="*/ 1220753 h 1678508"/>
                  <a:gd name="connsiteX7" fmla="*/ 1536089 w 2766281"/>
                  <a:gd name="connsiteY7" fmla="*/ 1176148 h 1678508"/>
                  <a:gd name="connsiteX8" fmla="*/ 1558392 w 2766281"/>
                  <a:gd name="connsiteY8" fmla="*/ 1153846 h 1678508"/>
                  <a:gd name="connsiteX9" fmla="*/ 1580694 w 2766281"/>
                  <a:gd name="connsiteY9" fmla="*/ 1120392 h 1678508"/>
                  <a:gd name="connsiteX10" fmla="*/ 1614148 w 2766281"/>
                  <a:gd name="connsiteY10" fmla="*/ 1075788 h 1678508"/>
                  <a:gd name="connsiteX11" fmla="*/ 1647601 w 2766281"/>
                  <a:gd name="connsiteY11" fmla="*/ 1020031 h 1678508"/>
                  <a:gd name="connsiteX12" fmla="*/ 1658752 w 2766281"/>
                  <a:gd name="connsiteY12" fmla="*/ 986578 h 1678508"/>
                  <a:gd name="connsiteX13" fmla="*/ 1692206 w 2766281"/>
                  <a:gd name="connsiteY13" fmla="*/ 953124 h 1678508"/>
                  <a:gd name="connsiteX14" fmla="*/ 1781416 w 2766281"/>
                  <a:gd name="connsiteY14" fmla="*/ 852763 h 1678508"/>
                  <a:gd name="connsiteX15" fmla="*/ 1814870 w 2766281"/>
                  <a:gd name="connsiteY15" fmla="*/ 841612 h 1678508"/>
                  <a:gd name="connsiteX16" fmla="*/ 1881777 w 2766281"/>
                  <a:gd name="connsiteY16" fmla="*/ 785856 h 1678508"/>
                  <a:gd name="connsiteX17" fmla="*/ 1915231 w 2766281"/>
                  <a:gd name="connsiteY17" fmla="*/ 774705 h 1678508"/>
                  <a:gd name="connsiteX18" fmla="*/ 1982138 w 2766281"/>
                  <a:gd name="connsiteY18" fmla="*/ 730100 h 1678508"/>
                  <a:gd name="connsiteX19" fmla="*/ 2015592 w 2766281"/>
                  <a:gd name="connsiteY19" fmla="*/ 696646 h 1678508"/>
                  <a:gd name="connsiteX20" fmla="*/ 2082499 w 2766281"/>
                  <a:gd name="connsiteY20" fmla="*/ 652041 h 1678508"/>
                  <a:gd name="connsiteX21" fmla="*/ 2138255 w 2766281"/>
                  <a:gd name="connsiteY21" fmla="*/ 607436 h 1678508"/>
                  <a:gd name="connsiteX22" fmla="*/ 2171709 w 2766281"/>
                  <a:gd name="connsiteY22" fmla="*/ 596285 h 1678508"/>
                  <a:gd name="connsiteX23" fmla="*/ 2227465 w 2766281"/>
                  <a:gd name="connsiteY23" fmla="*/ 573983 h 1678508"/>
                  <a:gd name="connsiteX24" fmla="*/ 2350128 w 2766281"/>
                  <a:gd name="connsiteY24" fmla="*/ 551680 h 1678508"/>
                  <a:gd name="connsiteX25" fmla="*/ 2729270 w 2766281"/>
                  <a:gd name="connsiteY25" fmla="*/ 440168 h 1678508"/>
                  <a:gd name="connsiteX26" fmla="*/ 2472791 w 2766281"/>
                  <a:gd name="connsiteY26" fmla="*/ 49875 h 1678508"/>
                  <a:gd name="connsiteX27" fmla="*/ 264850 w 2766281"/>
                  <a:gd name="connsiteY27" fmla="*/ 5270 h 1678508"/>
                  <a:gd name="connsiteX0" fmla="*/ 264850 w 2766281"/>
                  <a:gd name="connsiteY0" fmla="*/ 5270 h 1678508"/>
                  <a:gd name="connsiteX1" fmla="*/ 153338 w 2766281"/>
                  <a:gd name="connsiteY1" fmla="*/ 1588744 h 1678508"/>
                  <a:gd name="connsiteX2" fmla="*/ 1290762 w 2766281"/>
                  <a:gd name="connsiteY2" fmla="*/ 1477231 h 1678508"/>
                  <a:gd name="connsiteX3" fmla="*/ 1424577 w 2766281"/>
                  <a:gd name="connsiteY3" fmla="*/ 1321114 h 1678508"/>
                  <a:gd name="connsiteX4" fmla="*/ 1446879 w 2766281"/>
                  <a:gd name="connsiteY4" fmla="*/ 1287661 h 1678508"/>
                  <a:gd name="connsiteX5" fmla="*/ 1513787 w 2766281"/>
                  <a:gd name="connsiteY5" fmla="*/ 1220753 h 1678508"/>
                  <a:gd name="connsiteX6" fmla="*/ 1536089 w 2766281"/>
                  <a:gd name="connsiteY6" fmla="*/ 1176148 h 1678508"/>
                  <a:gd name="connsiteX7" fmla="*/ 1558392 w 2766281"/>
                  <a:gd name="connsiteY7" fmla="*/ 1153846 h 1678508"/>
                  <a:gd name="connsiteX8" fmla="*/ 1580694 w 2766281"/>
                  <a:gd name="connsiteY8" fmla="*/ 1120392 h 1678508"/>
                  <a:gd name="connsiteX9" fmla="*/ 1614148 w 2766281"/>
                  <a:gd name="connsiteY9" fmla="*/ 1075788 h 1678508"/>
                  <a:gd name="connsiteX10" fmla="*/ 1647601 w 2766281"/>
                  <a:gd name="connsiteY10" fmla="*/ 1020031 h 1678508"/>
                  <a:gd name="connsiteX11" fmla="*/ 1658752 w 2766281"/>
                  <a:gd name="connsiteY11" fmla="*/ 986578 h 1678508"/>
                  <a:gd name="connsiteX12" fmla="*/ 1692206 w 2766281"/>
                  <a:gd name="connsiteY12" fmla="*/ 953124 h 1678508"/>
                  <a:gd name="connsiteX13" fmla="*/ 1781416 w 2766281"/>
                  <a:gd name="connsiteY13" fmla="*/ 852763 h 1678508"/>
                  <a:gd name="connsiteX14" fmla="*/ 1814870 w 2766281"/>
                  <a:gd name="connsiteY14" fmla="*/ 841612 h 1678508"/>
                  <a:gd name="connsiteX15" fmla="*/ 1881777 w 2766281"/>
                  <a:gd name="connsiteY15" fmla="*/ 785856 h 1678508"/>
                  <a:gd name="connsiteX16" fmla="*/ 1915231 w 2766281"/>
                  <a:gd name="connsiteY16" fmla="*/ 774705 h 1678508"/>
                  <a:gd name="connsiteX17" fmla="*/ 1982138 w 2766281"/>
                  <a:gd name="connsiteY17" fmla="*/ 730100 h 1678508"/>
                  <a:gd name="connsiteX18" fmla="*/ 2015592 w 2766281"/>
                  <a:gd name="connsiteY18" fmla="*/ 696646 h 1678508"/>
                  <a:gd name="connsiteX19" fmla="*/ 2082499 w 2766281"/>
                  <a:gd name="connsiteY19" fmla="*/ 652041 h 1678508"/>
                  <a:gd name="connsiteX20" fmla="*/ 2138255 w 2766281"/>
                  <a:gd name="connsiteY20" fmla="*/ 607436 h 1678508"/>
                  <a:gd name="connsiteX21" fmla="*/ 2171709 w 2766281"/>
                  <a:gd name="connsiteY21" fmla="*/ 596285 h 1678508"/>
                  <a:gd name="connsiteX22" fmla="*/ 2227465 w 2766281"/>
                  <a:gd name="connsiteY22" fmla="*/ 573983 h 1678508"/>
                  <a:gd name="connsiteX23" fmla="*/ 2350128 w 2766281"/>
                  <a:gd name="connsiteY23" fmla="*/ 551680 h 1678508"/>
                  <a:gd name="connsiteX24" fmla="*/ 2729270 w 2766281"/>
                  <a:gd name="connsiteY24" fmla="*/ 440168 h 1678508"/>
                  <a:gd name="connsiteX25" fmla="*/ 2472791 w 2766281"/>
                  <a:gd name="connsiteY25" fmla="*/ 49875 h 1678508"/>
                  <a:gd name="connsiteX26" fmla="*/ 264850 w 2766281"/>
                  <a:gd name="connsiteY26" fmla="*/ 5270 h 1678508"/>
                  <a:gd name="connsiteX0" fmla="*/ 264850 w 2766281"/>
                  <a:gd name="connsiteY0" fmla="*/ 5270 h 1678508"/>
                  <a:gd name="connsiteX1" fmla="*/ 153338 w 2766281"/>
                  <a:gd name="connsiteY1" fmla="*/ 1588744 h 1678508"/>
                  <a:gd name="connsiteX2" fmla="*/ 1290762 w 2766281"/>
                  <a:gd name="connsiteY2" fmla="*/ 1477231 h 1678508"/>
                  <a:gd name="connsiteX3" fmla="*/ 1446879 w 2766281"/>
                  <a:gd name="connsiteY3" fmla="*/ 1287661 h 1678508"/>
                  <a:gd name="connsiteX4" fmla="*/ 1513787 w 2766281"/>
                  <a:gd name="connsiteY4" fmla="*/ 1220753 h 1678508"/>
                  <a:gd name="connsiteX5" fmla="*/ 1536089 w 2766281"/>
                  <a:gd name="connsiteY5" fmla="*/ 1176148 h 1678508"/>
                  <a:gd name="connsiteX6" fmla="*/ 1558392 w 2766281"/>
                  <a:gd name="connsiteY6" fmla="*/ 1153846 h 1678508"/>
                  <a:gd name="connsiteX7" fmla="*/ 1580694 w 2766281"/>
                  <a:gd name="connsiteY7" fmla="*/ 1120392 h 1678508"/>
                  <a:gd name="connsiteX8" fmla="*/ 1614148 w 2766281"/>
                  <a:gd name="connsiteY8" fmla="*/ 1075788 h 1678508"/>
                  <a:gd name="connsiteX9" fmla="*/ 1647601 w 2766281"/>
                  <a:gd name="connsiteY9" fmla="*/ 1020031 h 1678508"/>
                  <a:gd name="connsiteX10" fmla="*/ 1658752 w 2766281"/>
                  <a:gd name="connsiteY10" fmla="*/ 986578 h 1678508"/>
                  <a:gd name="connsiteX11" fmla="*/ 1692206 w 2766281"/>
                  <a:gd name="connsiteY11" fmla="*/ 953124 h 1678508"/>
                  <a:gd name="connsiteX12" fmla="*/ 1781416 w 2766281"/>
                  <a:gd name="connsiteY12" fmla="*/ 852763 h 1678508"/>
                  <a:gd name="connsiteX13" fmla="*/ 1814870 w 2766281"/>
                  <a:gd name="connsiteY13" fmla="*/ 841612 h 1678508"/>
                  <a:gd name="connsiteX14" fmla="*/ 1881777 w 2766281"/>
                  <a:gd name="connsiteY14" fmla="*/ 785856 h 1678508"/>
                  <a:gd name="connsiteX15" fmla="*/ 1915231 w 2766281"/>
                  <a:gd name="connsiteY15" fmla="*/ 774705 h 1678508"/>
                  <a:gd name="connsiteX16" fmla="*/ 1982138 w 2766281"/>
                  <a:gd name="connsiteY16" fmla="*/ 730100 h 1678508"/>
                  <a:gd name="connsiteX17" fmla="*/ 2015592 w 2766281"/>
                  <a:gd name="connsiteY17" fmla="*/ 696646 h 1678508"/>
                  <a:gd name="connsiteX18" fmla="*/ 2082499 w 2766281"/>
                  <a:gd name="connsiteY18" fmla="*/ 652041 h 1678508"/>
                  <a:gd name="connsiteX19" fmla="*/ 2138255 w 2766281"/>
                  <a:gd name="connsiteY19" fmla="*/ 607436 h 1678508"/>
                  <a:gd name="connsiteX20" fmla="*/ 2171709 w 2766281"/>
                  <a:gd name="connsiteY20" fmla="*/ 596285 h 1678508"/>
                  <a:gd name="connsiteX21" fmla="*/ 2227465 w 2766281"/>
                  <a:gd name="connsiteY21" fmla="*/ 573983 h 1678508"/>
                  <a:gd name="connsiteX22" fmla="*/ 2350128 w 2766281"/>
                  <a:gd name="connsiteY22" fmla="*/ 551680 h 1678508"/>
                  <a:gd name="connsiteX23" fmla="*/ 2729270 w 2766281"/>
                  <a:gd name="connsiteY23" fmla="*/ 440168 h 1678508"/>
                  <a:gd name="connsiteX24" fmla="*/ 2472791 w 2766281"/>
                  <a:gd name="connsiteY24" fmla="*/ 49875 h 1678508"/>
                  <a:gd name="connsiteX25" fmla="*/ 264850 w 2766281"/>
                  <a:gd name="connsiteY25" fmla="*/ 5270 h 1678508"/>
                  <a:gd name="connsiteX0" fmla="*/ 248364 w 2749795"/>
                  <a:gd name="connsiteY0" fmla="*/ 5270 h 1696914"/>
                  <a:gd name="connsiteX1" fmla="*/ 136852 w 2749795"/>
                  <a:gd name="connsiteY1" fmla="*/ 1588744 h 1696914"/>
                  <a:gd name="connsiteX2" fmla="*/ 1006646 w 2749795"/>
                  <a:gd name="connsiteY2" fmla="*/ 1544139 h 1696914"/>
                  <a:gd name="connsiteX3" fmla="*/ 1430393 w 2749795"/>
                  <a:gd name="connsiteY3" fmla="*/ 1287661 h 1696914"/>
                  <a:gd name="connsiteX4" fmla="*/ 1497301 w 2749795"/>
                  <a:gd name="connsiteY4" fmla="*/ 1220753 h 1696914"/>
                  <a:gd name="connsiteX5" fmla="*/ 1519603 w 2749795"/>
                  <a:gd name="connsiteY5" fmla="*/ 1176148 h 1696914"/>
                  <a:gd name="connsiteX6" fmla="*/ 1541906 w 2749795"/>
                  <a:gd name="connsiteY6" fmla="*/ 1153846 h 1696914"/>
                  <a:gd name="connsiteX7" fmla="*/ 1564208 w 2749795"/>
                  <a:gd name="connsiteY7" fmla="*/ 1120392 h 1696914"/>
                  <a:gd name="connsiteX8" fmla="*/ 1597662 w 2749795"/>
                  <a:gd name="connsiteY8" fmla="*/ 1075788 h 1696914"/>
                  <a:gd name="connsiteX9" fmla="*/ 1631115 w 2749795"/>
                  <a:gd name="connsiteY9" fmla="*/ 1020031 h 1696914"/>
                  <a:gd name="connsiteX10" fmla="*/ 1642266 w 2749795"/>
                  <a:gd name="connsiteY10" fmla="*/ 986578 h 1696914"/>
                  <a:gd name="connsiteX11" fmla="*/ 1675720 w 2749795"/>
                  <a:gd name="connsiteY11" fmla="*/ 953124 h 1696914"/>
                  <a:gd name="connsiteX12" fmla="*/ 1764930 w 2749795"/>
                  <a:gd name="connsiteY12" fmla="*/ 852763 h 1696914"/>
                  <a:gd name="connsiteX13" fmla="*/ 1798384 w 2749795"/>
                  <a:gd name="connsiteY13" fmla="*/ 841612 h 1696914"/>
                  <a:gd name="connsiteX14" fmla="*/ 1865291 w 2749795"/>
                  <a:gd name="connsiteY14" fmla="*/ 785856 h 1696914"/>
                  <a:gd name="connsiteX15" fmla="*/ 1898745 w 2749795"/>
                  <a:gd name="connsiteY15" fmla="*/ 774705 h 1696914"/>
                  <a:gd name="connsiteX16" fmla="*/ 1965652 w 2749795"/>
                  <a:gd name="connsiteY16" fmla="*/ 730100 h 1696914"/>
                  <a:gd name="connsiteX17" fmla="*/ 1999106 w 2749795"/>
                  <a:gd name="connsiteY17" fmla="*/ 696646 h 1696914"/>
                  <a:gd name="connsiteX18" fmla="*/ 2066013 w 2749795"/>
                  <a:gd name="connsiteY18" fmla="*/ 652041 h 1696914"/>
                  <a:gd name="connsiteX19" fmla="*/ 2121769 w 2749795"/>
                  <a:gd name="connsiteY19" fmla="*/ 607436 h 1696914"/>
                  <a:gd name="connsiteX20" fmla="*/ 2155223 w 2749795"/>
                  <a:gd name="connsiteY20" fmla="*/ 596285 h 1696914"/>
                  <a:gd name="connsiteX21" fmla="*/ 2210979 w 2749795"/>
                  <a:gd name="connsiteY21" fmla="*/ 573983 h 1696914"/>
                  <a:gd name="connsiteX22" fmla="*/ 2333642 w 2749795"/>
                  <a:gd name="connsiteY22" fmla="*/ 551680 h 1696914"/>
                  <a:gd name="connsiteX23" fmla="*/ 2712784 w 2749795"/>
                  <a:gd name="connsiteY23" fmla="*/ 440168 h 1696914"/>
                  <a:gd name="connsiteX24" fmla="*/ 2456305 w 2749795"/>
                  <a:gd name="connsiteY24" fmla="*/ 49875 h 1696914"/>
                  <a:gd name="connsiteX25" fmla="*/ 248364 w 2749795"/>
                  <a:gd name="connsiteY25" fmla="*/ 5270 h 1696914"/>
                  <a:gd name="connsiteX0" fmla="*/ 173888 w 2675319"/>
                  <a:gd name="connsiteY0" fmla="*/ 5270 h 1705540"/>
                  <a:gd name="connsiteX1" fmla="*/ 274249 w 2675319"/>
                  <a:gd name="connsiteY1" fmla="*/ 1599895 h 1705540"/>
                  <a:gd name="connsiteX2" fmla="*/ 932170 w 2675319"/>
                  <a:gd name="connsiteY2" fmla="*/ 1544139 h 1705540"/>
                  <a:gd name="connsiteX3" fmla="*/ 1355917 w 2675319"/>
                  <a:gd name="connsiteY3" fmla="*/ 1287661 h 1705540"/>
                  <a:gd name="connsiteX4" fmla="*/ 1422825 w 2675319"/>
                  <a:gd name="connsiteY4" fmla="*/ 1220753 h 1705540"/>
                  <a:gd name="connsiteX5" fmla="*/ 1445127 w 2675319"/>
                  <a:gd name="connsiteY5" fmla="*/ 1176148 h 1705540"/>
                  <a:gd name="connsiteX6" fmla="*/ 1467430 w 2675319"/>
                  <a:gd name="connsiteY6" fmla="*/ 1153846 h 1705540"/>
                  <a:gd name="connsiteX7" fmla="*/ 1489732 w 2675319"/>
                  <a:gd name="connsiteY7" fmla="*/ 1120392 h 1705540"/>
                  <a:gd name="connsiteX8" fmla="*/ 1523186 w 2675319"/>
                  <a:gd name="connsiteY8" fmla="*/ 1075788 h 1705540"/>
                  <a:gd name="connsiteX9" fmla="*/ 1556639 w 2675319"/>
                  <a:gd name="connsiteY9" fmla="*/ 1020031 h 1705540"/>
                  <a:gd name="connsiteX10" fmla="*/ 1567790 w 2675319"/>
                  <a:gd name="connsiteY10" fmla="*/ 986578 h 1705540"/>
                  <a:gd name="connsiteX11" fmla="*/ 1601244 w 2675319"/>
                  <a:gd name="connsiteY11" fmla="*/ 953124 h 1705540"/>
                  <a:gd name="connsiteX12" fmla="*/ 1690454 w 2675319"/>
                  <a:gd name="connsiteY12" fmla="*/ 852763 h 1705540"/>
                  <a:gd name="connsiteX13" fmla="*/ 1723908 w 2675319"/>
                  <a:gd name="connsiteY13" fmla="*/ 841612 h 1705540"/>
                  <a:gd name="connsiteX14" fmla="*/ 1790815 w 2675319"/>
                  <a:gd name="connsiteY14" fmla="*/ 785856 h 1705540"/>
                  <a:gd name="connsiteX15" fmla="*/ 1824269 w 2675319"/>
                  <a:gd name="connsiteY15" fmla="*/ 774705 h 1705540"/>
                  <a:gd name="connsiteX16" fmla="*/ 1891176 w 2675319"/>
                  <a:gd name="connsiteY16" fmla="*/ 730100 h 1705540"/>
                  <a:gd name="connsiteX17" fmla="*/ 1924630 w 2675319"/>
                  <a:gd name="connsiteY17" fmla="*/ 696646 h 1705540"/>
                  <a:gd name="connsiteX18" fmla="*/ 1991537 w 2675319"/>
                  <a:gd name="connsiteY18" fmla="*/ 652041 h 1705540"/>
                  <a:gd name="connsiteX19" fmla="*/ 2047293 w 2675319"/>
                  <a:gd name="connsiteY19" fmla="*/ 607436 h 1705540"/>
                  <a:gd name="connsiteX20" fmla="*/ 2080747 w 2675319"/>
                  <a:gd name="connsiteY20" fmla="*/ 596285 h 1705540"/>
                  <a:gd name="connsiteX21" fmla="*/ 2136503 w 2675319"/>
                  <a:gd name="connsiteY21" fmla="*/ 573983 h 1705540"/>
                  <a:gd name="connsiteX22" fmla="*/ 2259166 w 2675319"/>
                  <a:gd name="connsiteY22" fmla="*/ 551680 h 1705540"/>
                  <a:gd name="connsiteX23" fmla="*/ 2638308 w 2675319"/>
                  <a:gd name="connsiteY23" fmla="*/ 440168 h 1705540"/>
                  <a:gd name="connsiteX24" fmla="*/ 2381829 w 2675319"/>
                  <a:gd name="connsiteY24" fmla="*/ 49875 h 1705540"/>
                  <a:gd name="connsiteX25" fmla="*/ 173888 w 2675319"/>
                  <a:gd name="connsiteY25" fmla="*/ 5270 h 1705540"/>
                  <a:gd name="connsiteX0" fmla="*/ 213983 w 2715414"/>
                  <a:gd name="connsiteY0" fmla="*/ 5270 h 1601715"/>
                  <a:gd name="connsiteX1" fmla="*/ 314344 w 2715414"/>
                  <a:gd name="connsiteY1" fmla="*/ 1599895 h 1601715"/>
                  <a:gd name="connsiteX2" fmla="*/ 972265 w 2715414"/>
                  <a:gd name="connsiteY2" fmla="*/ 1544139 h 1601715"/>
                  <a:gd name="connsiteX3" fmla="*/ 1396012 w 2715414"/>
                  <a:gd name="connsiteY3" fmla="*/ 1287661 h 1601715"/>
                  <a:gd name="connsiteX4" fmla="*/ 1462920 w 2715414"/>
                  <a:gd name="connsiteY4" fmla="*/ 1220753 h 1601715"/>
                  <a:gd name="connsiteX5" fmla="*/ 1485222 w 2715414"/>
                  <a:gd name="connsiteY5" fmla="*/ 1176148 h 1601715"/>
                  <a:gd name="connsiteX6" fmla="*/ 1507525 w 2715414"/>
                  <a:gd name="connsiteY6" fmla="*/ 1153846 h 1601715"/>
                  <a:gd name="connsiteX7" fmla="*/ 1529827 w 2715414"/>
                  <a:gd name="connsiteY7" fmla="*/ 1120392 h 1601715"/>
                  <a:gd name="connsiteX8" fmla="*/ 1563281 w 2715414"/>
                  <a:gd name="connsiteY8" fmla="*/ 1075788 h 1601715"/>
                  <a:gd name="connsiteX9" fmla="*/ 1596734 w 2715414"/>
                  <a:gd name="connsiteY9" fmla="*/ 1020031 h 1601715"/>
                  <a:gd name="connsiteX10" fmla="*/ 1607885 w 2715414"/>
                  <a:gd name="connsiteY10" fmla="*/ 986578 h 1601715"/>
                  <a:gd name="connsiteX11" fmla="*/ 1641339 w 2715414"/>
                  <a:gd name="connsiteY11" fmla="*/ 953124 h 1601715"/>
                  <a:gd name="connsiteX12" fmla="*/ 1730549 w 2715414"/>
                  <a:gd name="connsiteY12" fmla="*/ 852763 h 1601715"/>
                  <a:gd name="connsiteX13" fmla="*/ 1764003 w 2715414"/>
                  <a:gd name="connsiteY13" fmla="*/ 841612 h 1601715"/>
                  <a:gd name="connsiteX14" fmla="*/ 1830910 w 2715414"/>
                  <a:gd name="connsiteY14" fmla="*/ 785856 h 1601715"/>
                  <a:gd name="connsiteX15" fmla="*/ 1864364 w 2715414"/>
                  <a:gd name="connsiteY15" fmla="*/ 774705 h 1601715"/>
                  <a:gd name="connsiteX16" fmla="*/ 1931271 w 2715414"/>
                  <a:gd name="connsiteY16" fmla="*/ 730100 h 1601715"/>
                  <a:gd name="connsiteX17" fmla="*/ 1964725 w 2715414"/>
                  <a:gd name="connsiteY17" fmla="*/ 696646 h 1601715"/>
                  <a:gd name="connsiteX18" fmla="*/ 2031632 w 2715414"/>
                  <a:gd name="connsiteY18" fmla="*/ 652041 h 1601715"/>
                  <a:gd name="connsiteX19" fmla="*/ 2087388 w 2715414"/>
                  <a:gd name="connsiteY19" fmla="*/ 607436 h 1601715"/>
                  <a:gd name="connsiteX20" fmla="*/ 2120842 w 2715414"/>
                  <a:gd name="connsiteY20" fmla="*/ 596285 h 1601715"/>
                  <a:gd name="connsiteX21" fmla="*/ 2176598 w 2715414"/>
                  <a:gd name="connsiteY21" fmla="*/ 573983 h 1601715"/>
                  <a:gd name="connsiteX22" fmla="*/ 2299261 w 2715414"/>
                  <a:gd name="connsiteY22" fmla="*/ 551680 h 1601715"/>
                  <a:gd name="connsiteX23" fmla="*/ 2678403 w 2715414"/>
                  <a:gd name="connsiteY23" fmla="*/ 440168 h 1601715"/>
                  <a:gd name="connsiteX24" fmla="*/ 2421924 w 2715414"/>
                  <a:gd name="connsiteY24" fmla="*/ 49875 h 1601715"/>
                  <a:gd name="connsiteX25" fmla="*/ 213983 w 2715414"/>
                  <a:gd name="connsiteY25" fmla="*/ 5270 h 1601715"/>
                  <a:gd name="connsiteX0" fmla="*/ 243862 w 2745293"/>
                  <a:gd name="connsiteY0" fmla="*/ 5270 h 1601715"/>
                  <a:gd name="connsiteX1" fmla="*/ 266164 w 2745293"/>
                  <a:gd name="connsiteY1" fmla="*/ 1599895 h 1601715"/>
                  <a:gd name="connsiteX2" fmla="*/ 1002144 w 2745293"/>
                  <a:gd name="connsiteY2" fmla="*/ 1544139 h 1601715"/>
                  <a:gd name="connsiteX3" fmla="*/ 1425891 w 2745293"/>
                  <a:gd name="connsiteY3" fmla="*/ 1287661 h 1601715"/>
                  <a:gd name="connsiteX4" fmla="*/ 1492799 w 2745293"/>
                  <a:gd name="connsiteY4" fmla="*/ 1220753 h 1601715"/>
                  <a:gd name="connsiteX5" fmla="*/ 1515101 w 2745293"/>
                  <a:gd name="connsiteY5" fmla="*/ 1176148 h 1601715"/>
                  <a:gd name="connsiteX6" fmla="*/ 1537404 w 2745293"/>
                  <a:gd name="connsiteY6" fmla="*/ 1153846 h 1601715"/>
                  <a:gd name="connsiteX7" fmla="*/ 1559706 w 2745293"/>
                  <a:gd name="connsiteY7" fmla="*/ 1120392 h 1601715"/>
                  <a:gd name="connsiteX8" fmla="*/ 1593160 w 2745293"/>
                  <a:gd name="connsiteY8" fmla="*/ 1075788 h 1601715"/>
                  <a:gd name="connsiteX9" fmla="*/ 1626613 w 2745293"/>
                  <a:gd name="connsiteY9" fmla="*/ 1020031 h 1601715"/>
                  <a:gd name="connsiteX10" fmla="*/ 1637764 w 2745293"/>
                  <a:gd name="connsiteY10" fmla="*/ 986578 h 1601715"/>
                  <a:gd name="connsiteX11" fmla="*/ 1671218 w 2745293"/>
                  <a:gd name="connsiteY11" fmla="*/ 953124 h 1601715"/>
                  <a:gd name="connsiteX12" fmla="*/ 1760428 w 2745293"/>
                  <a:gd name="connsiteY12" fmla="*/ 852763 h 1601715"/>
                  <a:gd name="connsiteX13" fmla="*/ 1793882 w 2745293"/>
                  <a:gd name="connsiteY13" fmla="*/ 841612 h 1601715"/>
                  <a:gd name="connsiteX14" fmla="*/ 1860789 w 2745293"/>
                  <a:gd name="connsiteY14" fmla="*/ 785856 h 1601715"/>
                  <a:gd name="connsiteX15" fmla="*/ 1894243 w 2745293"/>
                  <a:gd name="connsiteY15" fmla="*/ 774705 h 1601715"/>
                  <a:gd name="connsiteX16" fmla="*/ 1961150 w 2745293"/>
                  <a:gd name="connsiteY16" fmla="*/ 730100 h 1601715"/>
                  <a:gd name="connsiteX17" fmla="*/ 1994604 w 2745293"/>
                  <a:gd name="connsiteY17" fmla="*/ 696646 h 1601715"/>
                  <a:gd name="connsiteX18" fmla="*/ 2061511 w 2745293"/>
                  <a:gd name="connsiteY18" fmla="*/ 652041 h 1601715"/>
                  <a:gd name="connsiteX19" fmla="*/ 2117267 w 2745293"/>
                  <a:gd name="connsiteY19" fmla="*/ 607436 h 1601715"/>
                  <a:gd name="connsiteX20" fmla="*/ 2150721 w 2745293"/>
                  <a:gd name="connsiteY20" fmla="*/ 596285 h 1601715"/>
                  <a:gd name="connsiteX21" fmla="*/ 2206477 w 2745293"/>
                  <a:gd name="connsiteY21" fmla="*/ 573983 h 1601715"/>
                  <a:gd name="connsiteX22" fmla="*/ 2329140 w 2745293"/>
                  <a:gd name="connsiteY22" fmla="*/ 551680 h 1601715"/>
                  <a:gd name="connsiteX23" fmla="*/ 2708282 w 2745293"/>
                  <a:gd name="connsiteY23" fmla="*/ 440168 h 1601715"/>
                  <a:gd name="connsiteX24" fmla="*/ 2451803 w 2745293"/>
                  <a:gd name="connsiteY24" fmla="*/ 49875 h 1601715"/>
                  <a:gd name="connsiteX25" fmla="*/ 243862 w 2745293"/>
                  <a:gd name="connsiteY25" fmla="*/ 5270 h 1601715"/>
                  <a:gd name="connsiteX0" fmla="*/ 257654 w 2759085"/>
                  <a:gd name="connsiteY0" fmla="*/ 39389 h 1635834"/>
                  <a:gd name="connsiteX1" fmla="*/ 279956 w 2759085"/>
                  <a:gd name="connsiteY1" fmla="*/ 1634014 h 1635834"/>
                  <a:gd name="connsiteX2" fmla="*/ 1015936 w 2759085"/>
                  <a:gd name="connsiteY2" fmla="*/ 1578258 h 1635834"/>
                  <a:gd name="connsiteX3" fmla="*/ 1439683 w 2759085"/>
                  <a:gd name="connsiteY3" fmla="*/ 1321780 h 1635834"/>
                  <a:gd name="connsiteX4" fmla="*/ 1506591 w 2759085"/>
                  <a:gd name="connsiteY4" fmla="*/ 1254872 h 1635834"/>
                  <a:gd name="connsiteX5" fmla="*/ 1528893 w 2759085"/>
                  <a:gd name="connsiteY5" fmla="*/ 1210267 h 1635834"/>
                  <a:gd name="connsiteX6" fmla="*/ 1551196 w 2759085"/>
                  <a:gd name="connsiteY6" fmla="*/ 1187965 h 1635834"/>
                  <a:gd name="connsiteX7" fmla="*/ 1573498 w 2759085"/>
                  <a:gd name="connsiteY7" fmla="*/ 1154511 h 1635834"/>
                  <a:gd name="connsiteX8" fmla="*/ 1606952 w 2759085"/>
                  <a:gd name="connsiteY8" fmla="*/ 1109907 h 1635834"/>
                  <a:gd name="connsiteX9" fmla="*/ 1640405 w 2759085"/>
                  <a:gd name="connsiteY9" fmla="*/ 1054150 h 1635834"/>
                  <a:gd name="connsiteX10" fmla="*/ 1651556 w 2759085"/>
                  <a:gd name="connsiteY10" fmla="*/ 1020697 h 1635834"/>
                  <a:gd name="connsiteX11" fmla="*/ 1685010 w 2759085"/>
                  <a:gd name="connsiteY11" fmla="*/ 987243 h 1635834"/>
                  <a:gd name="connsiteX12" fmla="*/ 1774220 w 2759085"/>
                  <a:gd name="connsiteY12" fmla="*/ 886882 h 1635834"/>
                  <a:gd name="connsiteX13" fmla="*/ 1807674 w 2759085"/>
                  <a:gd name="connsiteY13" fmla="*/ 875731 h 1635834"/>
                  <a:gd name="connsiteX14" fmla="*/ 1874581 w 2759085"/>
                  <a:gd name="connsiteY14" fmla="*/ 819975 h 1635834"/>
                  <a:gd name="connsiteX15" fmla="*/ 1908035 w 2759085"/>
                  <a:gd name="connsiteY15" fmla="*/ 808824 h 1635834"/>
                  <a:gd name="connsiteX16" fmla="*/ 1974942 w 2759085"/>
                  <a:gd name="connsiteY16" fmla="*/ 764219 h 1635834"/>
                  <a:gd name="connsiteX17" fmla="*/ 2008396 w 2759085"/>
                  <a:gd name="connsiteY17" fmla="*/ 730765 h 1635834"/>
                  <a:gd name="connsiteX18" fmla="*/ 2075303 w 2759085"/>
                  <a:gd name="connsiteY18" fmla="*/ 686160 h 1635834"/>
                  <a:gd name="connsiteX19" fmla="*/ 2131059 w 2759085"/>
                  <a:gd name="connsiteY19" fmla="*/ 641555 h 1635834"/>
                  <a:gd name="connsiteX20" fmla="*/ 2164513 w 2759085"/>
                  <a:gd name="connsiteY20" fmla="*/ 630404 h 1635834"/>
                  <a:gd name="connsiteX21" fmla="*/ 2220269 w 2759085"/>
                  <a:gd name="connsiteY21" fmla="*/ 608102 h 1635834"/>
                  <a:gd name="connsiteX22" fmla="*/ 2342932 w 2759085"/>
                  <a:gd name="connsiteY22" fmla="*/ 585799 h 1635834"/>
                  <a:gd name="connsiteX23" fmla="*/ 2722074 w 2759085"/>
                  <a:gd name="connsiteY23" fmla="*/ 474287 h 1635834"/>
                  <a:gd name="connsiteX24" fmla="*/ 2465595 w 2759085"/>
                  <a:gd name="connsiteY24" fmla="*/ 83994 h 1635834"/>
                  <a:gd name="connsiteX25" fmla="*/ 257654 w 2759085"/>
                  <a:gd name="connsiteY25" fmla="*/ 39389 h 1635834"/>
                  <a:gd name="connsiteX0" fmla="*/ 184401 w 2803175"/>
                  <a:gd name="connsiteY0" fmla="*/ 107419 h 1664026"/>
                  <a:gd name="connsiteX1" fmla="*/ 318215 w 2803175"/>
                  <a:gd name="connsiteY1" fmla="*/ 1568229 h 1664026"/>
                  <a:gd name="connsiteX2" fmla="*/ 1054195 w 2803175"/>
                  <a:gd name="connsiteY2" fmla="*/ 1512473 h 1664026"/>
                  <a:gd name="connsiteX3" fmla="*/ 1477942 w 2803175"/>
                  <a:gd name="connsiteY3" fmla="*/ 1255995 h 1664026"/>
                  <a:gd name="connsiteX4" fmla="*/ 1544850 w 2803175"/>
                  <a:gd name="connsiteY4" fmla="*/ 1189087 h 1664026"/>
                  <a:gd name="connsiteX5" fmla="*/ 1567152 w 2803175"/>
                  <a:gd name="connsiteY5" fmla="*/ 1144482 h 1664026"/>
                  <a:gd name="connsiteX6" fmla="*/ 1589455 w 2803175"/>
                  <a:gd name="connsiteY6" fmla="*/ 1122180 h 1664026"/>
                  <a:gd name="connsiteX7" fmla="*/ 1611757 w 2803175"/>
                  <a:gd name="connsiteY7" fmla="*/ 1088726 h 1664026"/>
                  <a:gd name="connsiteX8" fmla="*/ 1645211 w 2803175"/>
                  <a:gd name="connsiteY8" fmla="*/ 1044122 h 1664026"/>
                  <a:gd name="connsiteX9" fmla="*/ 1678664 w 2803175"/>
                  <a:gd name="connsiteY9" fmla="*/ 988365 h 1664026"/>
                  <a:gd name="connsiteX10" fmla="*/ 1689815 w 2803175"/>
                  <a:gd name="connsiteY10" fmla="*/ 954912 h 1664026"/>
                  <a:gd name="connsiteX11" fmla="*/ 1723269 w 2803175"/>
                  <a:gd name="connsiteY11" fmla="*/ 921458 h 1664026"/>
                  <a:gd name="connsiteX12" fmla="*/ 1812479 w 2803175"/>
                  <a:gd name="connsiteY12" fmla="*/ 821097 h 1664026"/>
                  <a:gd name="connsiteX13" fmla="*/ 1845933 w 2803175"/>
                  <a:gd name="connsiteY13" fmla="*/ 809946 h 1664026"/>
                  <a:gd name="connsiteX14" fmla="*/ 1912840 w 2803175"/>
                  <a:gd name="connsiteY14" fmla="*/ 754190 h 1664026"/>
                  <a:gd name="connsiteX15" fmla="*/ 1946294 w 2803175"/>
                  <a:gd name="connsiteY15" fmla="*/ 743039 h 1664026"/>
                  <a:gd name="connsiteX16" fmla="*/ 2013201 w 2803175"/>
                  <a:gd name="connsiteY16" fmla="*/ 698434 h 1664026"/>
                  <a:gd name="connsiteX17" fmla="*/ 2046655 w 2803175"/>
                  <a:gd name="connsiteY17" fmla="*/ 664980 h 1664026"/>
                  <a:gd name="connsiteX18" fmla="*/ 2113562 w 2803175"/>
                  <a:gd name="connsiteY18" fmla="*/ 620375 h 1664026"/>
                  <a:gd name="connsiteX19" fmla="*/ 2169318 w 2803175"/>
                  <a:gd name="connsiteY19" fmla="*/ 575770 h 1664026"/>
                  <a:gd name="connsiteX20" fmla="*/ 2202772 w 2803175"/>
                  <a:gd name="connsiteY20" fmla="*/ 564619 h 1664026"/>
                  <a:gd name="connsiteX21" fmla="*/ 2258528 w 2803175"/>
                  <a:gd name="connsiteY21" fmla="*/ 542317 h 1664026"/>
                  <a:gd name="connsiteX22" fmla="*/ 2381191 w 2803175"/>
                  <a:gd name="connsiteY22" fmla="*/ 520014 h 1664026"/>
                  <a:gd name="connsiteX23" fmla="*/ 2760333 w 2803175"/>
                  <a:gd name="connsiteY23" fmla="*/ 408502 h 1664026"/>
                  <a:gd name="connsiteX24" fmla="*/ 2503854 w 2803175"/>
                  <a:gd name="connsiteY24" fmla="*/ 18209 h 1664026"/>
                  <a:gd name="connsiteX25" fmla="*/ 184401 w 2803175"/>
                  <a:gd name="connsiteY25" fmla="*/ 107419 h 1664026"/>
                  <a:gd name="connsiteX0" fmla="*/ 227702 w 2846476"/>
                  <a:gd name="connsiteY0" fmla="*/ 107419 h 1600860"/>
                  <a:gd name="connsiteX1" fmla="*/ 361516 w 2846476"/>
                  <a:gd name="connsiteY1" fmla="*/ 1568229 h 1600860"/>
                  <a:gd name="connsiteX2" fmla="*/ 1097496 w 2846476"/>
                  <a:gd name="connsiteY2" fmla="*/ 1512473 h 1600860"/>
                  <a:gd name="connsiteX3" fmla="*/ 1521243 w 2846476"/>
                  <a:gd name="connsiteY3" fmla="*/ 1255995 h 1600860"/>
                  <a:gd name="connsiteX4" fmla="*/ 1588151 w 2846476"/>
                  <a:gd name="connsiteY4" fmla="*/ 1189087 h 1600860"/>
                  <a:gd name="connsiteX5" fmla="*/ 1610453 w 2846476"/>
                  <a:gd name="connsiteY5" fmla="*/ 1144482 h 1600860"/>
                  <a:gd name="connsiteX6" fmla="*/ 1632756 w 2846476"/>
                  <a:gd name="connsiteY6" fmla="*/ 1122180 h 1600860"/>
                  <a:gd name="connsiteX7" fmla="*/ 1655058 w 2846476"/>
                  <a:gd name="connsiteY7" fmla="*/ 1088726 h 1600860"/>
                  <a:gd name="connsiteX8" fmla="*/ 1688512 w 2846476"/>
                  <a:gd name="connsiteY8" fmla="*/ 1044122 h 1600860"/>
                  <a:gd name="connsiteX9" fmla="*/ 1721965 w 2846476"/>
                  <a:gd name="connsiteY9" fmla="*/ 988365 h 1600860"/>
                  <a:gd name="connsiteX10" fmla="*/ 1733116 w 2846476"/>
                  <a:gd name="connsiteY10" fmla="*/ 954912 h 1600860"/>
                  <a:gd name="connsiteX11" fmla="*/ 1766570 w 2846476"/>
                  <a:gd name="connsiteY11" fmla="*/ 921458 h 1600860"/>
                  <a:gd name="connsiteX12" fmla="*/ 1855780 w 2846476"/>
                  <a:gd name="connsiteY12" fmla="*/ 821097 h 1600860"/>
                  <a:gd name="connsiteX13" fmla="*/ 1889234 w 2846476"/>
                  <a:gd name="connsiteY13" fmla="*/ 809946 h 1600860"/>
                  <a:gd name="connsiteX14" fmla="*/ 1956141 w 2846476"/>
                  <a:gd name="connsiteY14" fmla="*/ 754190 h 1600860"/>
                  <a:gd name="connsiteX15" fmla="*/ 1989595 w 2846476"/>
                  <a:gd name="connsiteY15" fmla="*/ 743039 h 1600860"/>
                  <a:gd name="connsiteX16" fmla="*/ 2056502 w 2846476"/>
                  <a:gd name="connsiteY16" fmla="*/ 698434 h 1600860"/>
                  <a:gd name="connsiteX17" fmla="*/ 2089956 w 2846476"/>
                  <a:gd name="connsiteY17" fmla="*/ 664980 h 1600860"/>
                  <a:gd name="connsiteX18" fmla="*/ 2156863 w 2846476"/>
                  <a:gd name="connsiteY18" fmla="*/ 620375 h 1600860"/>
                  <a:gd name="connsiteX19" fmla="*/ 2212619 w 2846476"/>
                  <a:gd name="connsiteY19" fmla="*/ 575770 h 1600860"/>
                  <a:gd name="connsiteX20" fmla="*/ 2246073 w 2846476"/>
                  <a:gd name="connsiteY20" fmla="*/ 564619 h 1600860"/>
                  <a:gd name="connsiteX21" fmla="*/ 2301829 w 2846476"/>
                  <a:gd name="connsiteY21" fmla="*/ 542317 h 1600860"/>
                  <a:gd name="connsiteX22" fmla="*/ 2424492 w 2846476"/>
                  <a:gd name="connsiteY22" fmla="*/ 520014 h 1600860"/>
                  <a:gd name="connsiteX23" fmla="*/ 2803634 w 2846476"/>
                  <a:gd name="connsiteY23" fmla="*/ 408502 h 1600860"/>
                  <a:gd name="connsiteX24" fmla="*/ 2547155 w 2846476"/>
                  <a:gd name="connsiteY24" fmla="*/ 18209 h 1600860"/>
                  <a:gd name="connsiteX25" fmla="*/ 227702 w 2846476"/>
                  <a:gd name="connsiteY25" fmla="*/ 107419 h 1600860"/>
                  <a:gd name="connsiteX0" fmla="*/ 187168 w 2805942"/>
                  <a:gd name="connsiteY0" fmla="*/ 107419 h 1664026"/>
                  <a:gd name="connsiteX1" fmla="*/ 320982 w 2805942"/>
                  <a:gd name="connsiteY1" fmla="*/ 1568229 h 1664026"/>
                  <a:gd name="connsiteX2" fmla="*/ 1135021 w 2805942"/>
                  <a:gd name="connsiteY2" fmla="*/ 1512473 h 1664026"/>
                  <a:gd name="connsiteX3" fmla="*/ 1480709 w 2805942"/>
                  <a:gd name="connsiteY3" fmla="*/ 1255995 h 1664026"/>
                  <a:gd name="connsiteX4" fmla="*/ 1547617 w 2805942"/>
                  <a:gd name="connsiteY4" fmla="*/ 1189087 h 1664026"/>
                  <a:gd name="connsiteX5" fmla="*/ 1569919 w 2805942"/>
                  <a:gd name="connsiteY5" fmla="*/ 1144482 h 1664026"/>
                  <a:gd name="connsiteX6" fmla="*/ 1592222 w 2805942"/>
                  <a:gd name="connsiteY6" fmla="*/ 1122180 h 1664026"/>
                  <a:gd name="connsiteX7" fmla="*/ 1614524 w 2805942"/>
                  <a:gd name="connsiteY7" fmla="*/ 1088726 h 1664026"/>
                  <a:gd name="connsiteX8" fmla="*/ 1647978 w 2805942"/>
                  <a:gd name="connsiteY8" fmla="*/ 1044122 h 1664026"/>
                  <a:gd name="connsiteX9" fmla="*/ 1681431 w 2805942"/>
                  <a:gd name="connsiteY9" fmla="*/ 988365 h 1664026"/>
                  <a:gd name="connsiteX10" fmla="*/ 1692582 w 2805942"/>
                  <a:gd name="connsiteY10" fmla="*/ 954912 h 1664026"/>
                  <a:gd name="connsiteX11" fmla="*/ 1726036 w 2805942"/>
                  <a:gd name="connsiteY11" fmla="*/ 921458 h 1664026"/>
                  <a:gd name="connsiteX12" fmla="*/ 1815246 w 2805942"/>
                  <a:gd name="connsiteY12" fmla="*/ 821097 h 1664026"/>
                  <a:gd name="connsiteX13" fmla="*/ 1848700 w 2805942"/>
                  <a:gd name="connsiteY13" fmla="*/ 809946 h 1664026"/>
                  <a:gd name="connsiteX14" fmla="*/ 1915607 w 2805942"/>
                  <a:gd name="connsiteY14" fmla="*/ 754190 h 1664026"/>
                  <a:gd name="connsiteX15" fmla="*/ 1949061 w 2805942"/>
                  <a:gd name="connsiteY15" fmla="*/ 743039 h 1664026"/>
                  <a:gd name="connsiteX16" fmla="*/ 2015968 w 2805942"/>
                  <a:gd name="connsiteY16" fmla="*/ 698434 h 1664026"/>
                  <a:gd name="connsiteX17" fmla="*/ 2049422 w 2805942"/>
                  <a:gd name="connsiteY17" fmla="*/ 664980 h 1664026"/>
                  <a:gd name="connsiteX18" fmla="*/ 2116329 w 2805942"/>
                  <a:gd name="connsiteY18" fmla="*/ 620375 h 1664026"/>
                  <a:gd name="connsiteX19" fmla="*/ 2172085 w 2805942"/>
                  <a:gd name="connsiteY19" fmla="*/ 575770 h 1664026"/>
                  <a:gd name="connsiteX20" fmla="*/ 2205539 w 2805942"/>
                  <a:gd name="connsiteY20" fmla="*/ 564619 h 1664026"/>
                  <a:gd name="connsiteX21" fmla="*/ 2261295 w 2805942"/>
                  <a:gd name="connsiteY21" fmla="*/ 542317 h 1664026"/>
                  <a:gd name="connsiteX22" fmla="*/ 2383958 w 2805942"/>
                  <a:gd name="connsiteY22" fmla="*/ 520014 h 1664026"/>
                  <a:gd name="connsiteX23" fmla="*/ 2763100 w 2805942"/>
                  <a:gd name="connsiteY23" fmla="*/ 408502 h 1664026"/>
                  <a:gd name="connsiteX24" fmla="*/ 2506621 w 2805942"/>
                  <a:gd name="connsiteY24" fmla="*/ 18209 h 1664026"/>
                  <a:gd name="connsiteX25" fmla="*/ 187168 w 2805942"/>
                  <a:gd name="connsiteY25" fmla="*/ 107419 h 1664026"/>
                  <a:gd name="connsiteX0" fmla="*/ 187168 w 2805942"/>
                  <a:gd name="connsiteY0" fmla="*/ 107419 h 1664026"/>
                  <a:gd name="connsiteX1" fmla="*/ 320982 w 2805942"/>
                  <a:gd name="connsiteY1" fmla="*/ 1568229 h 1664026"/>
                  <a:gd name="connsiteX2" fmla="*/ 1135021 w 2805942"/>
                  <a:gd name="connsiteY2" fmla="*/ 1512473 h 1664026"/>
                  <a:gd name="connsiteX3" fmla="*/ 1480709 w 2805942"/>
                  <a:gd name="connsiteY3" fmla="*/ 1255995 h 1664026"/>
                  <a:gd name="connsiteX4" fmla="*/ 1547617 w 2805942"/>
                  <a:gd name="connsiteY4" fmla="*/ 1189087 h 1664026"/>
                  <a:gd name="connsiteX5" fmla="*/ 1569919 w 2805942"/>
                  <a:gd name="connsiteY5" fmla="*/ 1144482 h 1664026"/>
                  <a:gd name="connsiteX6" fmla="*/ 1592222 w 2805942"/>
                  <a:gd name="connsiteY6" fmla="*/ 1122180 h 1664026"/>
                  <a:gd name="connsiteX7" fmla="*/ 1614524 w 2805942"/>
                  <a:gd name="connsiteY7" fmla="*/ 1088726 h 1664026"/>
                  <a:gd name="connsiteX8" fmla="*/ 1647978 w 2805942"/>
                  <a:gd name="connsiteY8" fmla="*/ 1044122 h 1664026"/>
                  <a:gd name="connsiteX9" fmla="*/ 1681431 w 2805942"/>
                  <a:gd name="connsiteY9" fmla="*/ 988365 h 1664026"/>
                  <a:gd name="connsiteX10" fmla="*/ 1692582 w 2805942"/>
                  <a:gd name="connsiteY10" fmla="*/ 954912 h 1664026"/>
                  <a:gd name="connsiteX11" fmla="*/ 1815246 w 2805942"/>
                  <a:gd name="connsiteY11" fmla="*/ 821097 h 1664026"/>
                  <a:gd name="connsiteX12" fmla="*/ 1848700 w 2805942"/>
                  <a:gd name="connsiteY12" fmla="*/ 809946 h 1664026"/>
                  <a:gd name="connsiteX13" fmla="*/ 1915607 w 2805942"/>
                  <a:gd name="connsiteY13" fmla="*/ 754190 h 1664026"/>
                  <a:gd name="connsiteX14" fmla="*/ 1949061 w 2805942"/>
                  <a:gd name="connsiteY14" fmla="*/ 743039 h 1664026"/>
                  <a:gd name="connsiteX15" fmla="*/ 2015968 w 2805942"/>
                  <a:gd name="connsiteY15" fmla="*/ 698434 h 1664026"/>
                  <a:gd name="connsiteX16" fmla="*/ 2049422 w 2805942"/>
                  <a:gd name="connsiteY16" fmla="*/ 664980 h 1664026"/>
                  <a:gd name="connsiteX17" fmla="*/ 2116329 w 2805942"/>
                  <a:gd name="connsiteY17" fmla="*/ 620375 h 1664026"/>
                  <a:gd name="connsiteX18" fmla="*/ 2172085 w 2805942"/>
                  <a:gd name="connsiteY18" fmla="*/ 575770 h 1664026"/>
                  <a:gd name="connsiteX19" fmla="*/ 2205539 w 2805942"/>
                  <a:gd name="connsiteY19" fmla="*/ 564619 h 1664026"/>
                  <a:gd name="connsiteX20" fmla="*/ 2261295 w 2805942"/>
                  <a:gd name="connsiteY20" fmla="*/ 542317 h 1664026"/>
                  <a:gd name="connsiteX21" fmla="*/ 2383958 w 2805942"/>
                  <a:gd name="connsiteY21" fmla="*/ 520014 h 1664026"/>
                  <a:gd name="connsiteX22" fmla="*/ 2763100 w 2805942"/>
                  <a:gd name="connsiteY22" fmla="*/ 408502 h 1664026"/>
                  <a:gd name="connsiteX23" fmla="*/ 2506621 w 2805942"/>
                  <a:gd name="connsiteY23" fmla="*/ 18209 h 1664026"/>
                  <a:gd name="connsiteX24" fmla="*/ 187168 w 2805942"/>
                  <a:gd name="connsiteY24" fmla="*/ 107419 h 1664026"/>
                  <a:gd name="connsiteX0" fmla="*/ 187168 w 2805942"/>
                  <a:gd name="connsiteY0" fmla="*/ 107419 h 1664026"/>
                  <a:gd name="connsiteX1" fmla="*/ 320982 w 2805942"/>
                  <a:gd name="connsiteY1" fmla="*/ 1568229 h 1664026"/>
                  <a:gd name="connsiteX2" fmla="*/ 1135021 w 2805942"/>
                  <a:gd name="connsiteY2" fmla="*/ 1512473 h 1664026"/>
                  <a:gd name="connsiteX3" fmla="*/ 1480709 w 2805942"/>
                  <a:gd name="connsiteY3" fmla="*/ 1255995 h 1664026"/>
                  <a:gd name="connsiteX4" fmla="*/ 1547617 w 2805942"/>
                  <a:gd name="connsiteY4" fmla="*/ 1189087 h 1664026"/>
                  <a:gd name="connsiteX5" fmla="*/ 1569919 w 2805942"/>
                  <a:gd name="connsiteY5" fmla="*/ 1144482 h 1664026"/>
                  <a:gd name="connsiteX6" fmla="*/ 1592222 w 2805942"/>
                  <a:gd name="connsiteY6" fmla="*/ 1122180 h 1664026"/>
                  <a:gd name="connsiteX7" fmla="*/ 1614524 w 2805942"/>
                  <a:gd name="connsiteY7" fmla="*/ 1088726 h 1664026"/>
                  <a:gd name="connsiteX8" fmla="*/ 1647978 w 2805942"/>
                  <a:gd name="connsiteY8" fmla="*/ 1044122 h 1664026"/>
                  <a:gd name="connsiteX9" fmla="*/ 1692582 w 2805942"/>
                  <a:gd name="connsiteY9" fmla="*/ 954912 h 1664026"/>
                  <a:gd name="connsiteX10" fmla="*/ 1815246 w 2805942"/>
                  <a:gd name="connsiteY10" fmla="*/ 821097 h 1664026"/>
                  <a:gd name="connsiteX11" fmla="*/ 1848700 w 2805942"/>
                  <a:gd name="connsiteY11" fmla="*/ 809946 h 1664026"/>
                  <a:gd name="connsiteX12" fmla="*/ 1915607 w 2805942"/>
                  <a:gd name="connsiteY12" fmla="*/ 754190 h 1664026"/>
                  <a:gd name="connsiteX13" fmla="*/ 1949061 w 2805942"/>
                  <a:gd name="connsiteY13" fmla="*/ 743039 h 1664026"/>
                  <a:gd name="connsiteX14" fmla="*/ 2015968 w 2805942"/>
                  <a:gd name="connsiteY14" fmla="*/ 698434 h 1664026"/>
                  <a:gd name="connsiteX15" fmla="*/ 2049422 w 2805942"/>
                  <a:gd name="connsiteY15" fmla="*/ 664980 h 1664026"/>
                  <a:gd name="connsiteX16" fmla="*/ 2116329 w 2805942"/>
                  <a:gd name="connsiteY16" fmla="*/ 620375 h 1664026"/>
                  <a:gd name="connsiteX17" fmla="*/ 2172085 w 2805942"/>
                  <a:gd name="connsiteY17" fmla="*/ 575770 h 1664026"/>
                  <a:gd name="connsiteX18" fmla="*/ 2205539 w 2805942"/>
                  <a:gd name="connsiteY18" fmla="*/ 564619 h 1664026"/>
                  <a:gd name="connsiteX19" fmla="*/ 2261295 w 2805942"/>
                  <a:gd name="connsiteY19" fmla="*/ 542317 h 1664026"/>
                  <a:gd name="connsiteX20" fmla="*/ 2383958 w 2805942"/>
                  <a:gd name="connsiteY20" fmla="*/ 520014 h 1664026"/>
                  <a:gd name="connsiteX21" fmla="*/ 2763100 w 2805942"/>
                  <a:gd name="connsiteY21" fmla="*/ 408502 h 1664026"/>
                  <a:gd name="connsiteX22" fmla="*/ 2506621 w 2805942"/>
                  <a:gd name="connsiteY22" fmla="*/ 18209 h 1664026"/>
                  <a:gd name="connsiteX23" fmla="*/ 187168 w 2805942"/>
                  <a:gd name="connsiteY23" fmla="*/ 107419 h 1664026"/>
                  <a:gd name="connsiteX0" fmla="*/ 187168 w 2805942"/>
                  <a:gd name="connsiteY0" fmla="*/ 107419 h 1664026"/>
                  <a:gd name="connsiteX1" fmla="*/ 320982 w 2805942"/>
                  <a:gd name="connsiteY1" fmla="*/ 1568229 h 1664026"/>
                  <a:gd name="connsiteX2" fmla="*/ 1135021 w 2805942"/>
                  <a:gd name="connsiteY2" fmla="*/ 1512473 h 1664026"/>
                  <a:gd name="connsiteX3" fmla="*/ 1480709 w 2805942"/>
                  <a:gd name="connsiteY3" fmla="*/ 1255995 h 1664026"/>
                  <a:gd name="connsiteX4" fmla="*/ 1547617 w 2805942"/>
                  <a:gd name="connsiteY4" fmla="*/ 1189087 h 1664026"/>
                  <a:gd name="connsiteX5" fmla="*/ 1569919 w 2805942"/>
                  <a:gd name="connsiteY5" fmla="*/ 1144482 h 1664026"/>
                  <a:gd name="connsiteX6" fmla="*/ 1592222 w 2805942"/>
                  <a:gd name="connsiteY6" fmla="*/ 1122180 h 1664026"/>
                  <a:gd name="connsiteX7" fmla="*/ 1614524 w 2805942"/>
                  <a:gd name="connsiteY7" fmla="*/ 1088726 h 1664026"/>
                  <a:gd name="connsiteX8" fmla="*/ 1692582 w 2805942"/>
                  <a:gd name="connsiteY8" fmla="*/ 954912 h 1664026"/>
                  <a:gd name="connsiteX9" fmla="*/ 1815246 w 2805942"/>
                  <a:gd name="connsiteY9" fmla="*/ 821097 h 1664026"/>
                  <a:gd name="connsiteX10" fmla="*/ 1848700 w 2805942"/>
                  <a:gd name="connsiteY10" fmla="*/ 809946 h 1664026"/>
                  <a:gd name="connsiteX11" fmla="*/ 1915607 w 2805942"/>
                  <a:gd name="connsiteY11" fmla="*/ 754190 h 1664026"/>
                  <a:gd name="connsiteX12" fmla="*/ 1949061 w 2805942"/>
                  <a:gd name="connsiteY12" fmla="*/ 743039 h 1664026"/>
                  <a:gd name="connsiteX13" fmla="*/ 2015968 w 2805942"/>
                  <a:gd name="connsiteY13" fmla="*/ 698434 h 1664026"/>
                  <a:gd name="connsiteX14" fmla="*/ 2049422 w 2805942"/>
                  <a:gd name="connsiteY14" fmla="*/ 664980 h 1664026"/>
                  <a:gd name="connsiteX15" fmla="*/ 2116329 w 2805942"/>
                  <a:gd name="connsiteY15" fmla="*/ 620375 h 1664026"/>
                  <a:gd name="connsiteX16" fmla="*/ 2172085 w 2805942"/>
                  <a:gd name="connsiteY16" fmla="*/ 575770 h 1664026"/>
                  <a:gd name="connsiteX17" fmla="*/ 2205539 w 2805942"/>
                  <a:gd name="connsiteY17" fmla="*/ 564619 h 1664026"/>
                  <a:gd name="connsiteX18" fmla="*/ 2261295 w 2805942"/>
                  <a:gd name="connsiteY18" fmla="*/ 542317 h 1664026"/>
                  <a:gd name="connsiteX19" fmla="*/ 2383958 w 2805942"/>
                  <a:gd name="connsiteY19" fmla="*/ 520014 h 1664026"/>
                  <a:gd name="connsiteX20" fmla="*/ 2763100 w 2805942"/>
                  <a:gd name="connsiteY20" fmla="*/ 408502 h 1664026"/>
                  <a:gd name="connsiteX21" fmla="*/ 2506621 w 2805942"/>
                  <a:gd name="connsiteY21" fmla="*/ 18209 h 1664026"/>
                  <a:gd name="connsiteX22" fmla="*/ 187168 w 2805942"/>
                  <a:gd name="connsiteY22" fmla="*/ 107419 h 1664026"/>
                  <a:gd name="connsiteX0" fmla="*/ 187168 w 2805942"/>
                  <a:gd name="connsiteY0" fmla="*/ 107419 h 1664026"/>
                  <a:gd name="connsiteX1" fmla="*/ 320982 w 2805942"/>
                  <a:gd name="connsiteY1" fmla="*/ 1568229 h 1664026"/>
                  <a:gd name="connsiteX2" fmla="*/ 1135021 w 2805942"/>
                  <a:gd name="connsiteY2" fmla="*/ 1512473 h 1664026"/>
                  <a:gd name="connsiteX3" fmla="*/ 1480709 w 2805942"/>
                  <a:gd name="connsiteY3" fmla="*/ 1255995 h 1664026"/>
                  <a:gd name="connsiteX4" fmla="*/ 1547617 w 2805942"/>
                  <a:gd name="connsiteY4" fmla="*/ 1189087 h 1664026"/>
                  <a:gd name="connsiteX5" fmla="*/ 1592222 w 2805942"/>
                  <a:gd name="connsiteY5" fmla="*/ 1122180 h 1664026"/>
                  <a:gd name="connsiteX6" fmla="*/ 1614524 w 2805942"/>
                  <a:gd name="connsiteY6" fmla="*/ 1088726 h 1664026"/>
                  <a:gd name="connsiteX7" fmla="*/ 1692582 w 2805942"/>
                  <a:gd name="connsiteY7" fmla="*/ 954912 h 1664026"/>
                  <a:gd name="connsiteX8" fmla="*/ 1815246 w 2805942"/>
                  <a:gd name="connsiteY8" fmla="*/ 821097 h 1664026"/>
                  <a:gd name="connsiteX9" fmla="*/ 1848700 w 2805942"/>
                  <a:gd name="connsiteY9" fmla="*/ 809946 h 1664026"/>
                  <a:gd name="connsiteX10" fmla="*/ 1915607 w 2805942"/>
                  <a:gd name="connsiteY10" fmla="*/ 754190 h 1664026"/>
                  <a:gd name="connsiteX11" fmla="*/ 1949061 w 2805942"/>
                  <a:gd name="connsiteY11" fmla="*/ 743039 h 1664026"/>
                  <a:gd name="connsiteX12" fmla="*/ 2015968 w 2805942"/>
                  <a:gd name="connsiteY12" fmla="*/ 698434 h 1664026"/>
                  <a:gd name="connsiteX13" fmla="*/ 2049422 w 2805942"/>
                  <a:gd name="connsiteY13" fmla="*/ 664980 h 1664026"/>
                  <a:gd name="connsiteX14" fmla="*/ 2116329 w 2805942"/>
                  <a:gd name="connsiteY14" fmla="*/ 620375 h 1664026"/>
                  <a:gd name="connsiteX15" fmla="*/ 2172085 w 2805942"/>
                  <a:gd name="connsiteY15" fmla="*/ 575770 h 1664026"/>
                  <a:gd name="connsiteX16" fmla="*/ 2205539 w 2805942"/>
                  <a:gd name="connsiteY16" fmla="*/ 564619 h 1664026"/>
                  <a:gd name="connsiteX17" fmla="*/ 2261295 w 2805942"/>
                  <a:gd name="connsiteY17" fmla="*/ 542317 h 1664026"/>
                  <a:gd name="connsiteX18" fmla="*/ 2383958 w 2805942"/>
                  <a:gd name="connsiteY18" fmla="*/ 520014 h 1664026"/>
                  <a:gd name="connsiteX19" fmla="*/ 2763100 w 2805942"/>
                  <a:gd name="connsiteY19" fmla="*/ 408502 h 1664026"/>
                  <a:gd name="connsiteX20" fmla="*/ 2506621 w 2805942"/>
                  <a:gd name="connsiteY20" fmla="*/ 18209 h 1664026"/>
                  <a:gd name="connsiteX21" fmla="*/ 187168 w 2805942"/>
                  <a:gd name="connsiteY21" fmla="*/ 107419 h 1664026"/>
                  <a:gd name="connsiteX0" fmla="*/ 187168 w 2805942"/>
                  <a:gd name="connsiteY0" fmla="*/ 107419 h 1664026"/>
                  <a:gd name="connsiteX1" fmla="*/ 320982 w 2805942"/>
                  <a:gd name="connsiteY1" fmla="*/ 1568229 h 1664026"/>
                  <a:gd name="connsiteX2" fmla="*/ 1135021 w 2805942"/>
                  <a:gd name="connsiteY2" fmla="*/ 1512473 h 1664026"/>
                  <a:gd name="connsiteX3" fmla="*/ 1480709 w 2805942"/>
                  <a:gd name="connsiteY3" fmla="*/ 1255995 h 1664026"/>
                  <a:gd name="connsiteX4" fmla="*/ 1547617 w 2805942"/>
                  <a:gd name="connsiteY4" fmla="*/ 1189087 h 1664026"/>
                  <a:gd name="connsiteX5" fmla="*/ 1592222 w 2805942"/>
                  <a:gd name="connsiteY5" fmla="*/ 1122180 h 1664026"/>
                  <a:gd name="connsiteX6" fmla="*/ 1692582 w 2805942"/>
                  <a:gd name="connsiteY6" fmla="*/ 954912 h 1664026"/>
                  <a:gd name="connsiteX7" fmla="*/ 1815246 w 2805942"/>
                  <a:gd name="connsiteY7" fmla="*/ 821097 h 1664026"/>
                  <a:gd name="connsiteX8" fmla="*/ 1848700 w 2805942"/>
                  <a:gd name="connsiteY8" fmla="*/ 809946 h 1664026"/>
                  <a:gd name="connsiteX9" fmla="*/ 1915607 w 2805942"/>
                  <a:gd name="connsiteY9" fmla="*/ 754190 h 1664026"/>
                  <a:gd name="connsiteX10" fmla="*/ 1949061 w 2805942"/>
                  <a:gd name="connsiteY10" fmla="*/ 743039 h 1664026"/>
                  <a:gd name="connsiteX11" fmla="*/ 2015968 w 2805942"/>
                  <a:gd name="connsiteY11" fmla="*/ 698434 h 1664026"/>
                  <a:gd name="connsiteX12" fmla="*/ 2049422 w 2805942"/>
                  <a:gd name="connsiteY12" fmla="*/ 664980 h 1664026"/>
                  <a:gd name="connsiteX13" fmla="*/ 2116329 w 2805942"/>
                  <a:gd name="connsiteY13" fmla="*/ 620375 h 1664026"/>
                  <a:gd name="connsiteX14" fmla="*/ 2172085 w 2805942"/>
                  <a:gd name="connsiteY14" fmla="*/ 575770 h 1664026"/>
                  <a:gd name="connsiteX15" fmla="*/ 2205539 w 2805942"/>
                  <a:gd name="connsiteY15" fmla="*/ 564619 h 1664026"/>
                  <a:gd name="connsiteX16" fmla="*/ 2261295 w 2805942"/>
                  <a:gd name="connsiteY16" fmla="*/ 542317 h 1664026"/>
                  <a:gd name="connsiteX17" fmla="*/ 2383958 w 2805942"/>
                  <a:gd name="connsiteY17" fmla="*/ 520014 h 1664026"/>
                  <a:gd name="connsiteX18" fmla="*/ 2763100 w 2805942"/>
                  <a:gd name="connsiteY18" fmla="*/ 408502 h 1664026"/>
                  <a:gd name="connsiteX19" fmla="*/ 2506621 w 2805942"/>
                  <a:gd name="connsiteY19" fmla="*/ 18209 h 1664026"/>
                  <a:gd name="connsiteX20" fmla="*/ 187168 w 2805942"/>
                  <a:gd name="connsiteY20" fmla="*/ 107419 h 1664026"/>
                  <a:gd name="connsiteX0" fmla="*/ 187168 w 2805942"/>
                  <a:gd name="connsiteY0" fmla="*/ 107419 h 1664026"/>
                  <a:gd name="connsiteX1" fmla="*/ 320982 w 2805942"/>
                  <a:gd name="connsiteY1" fmla="*/ 1568229 h 1664026"/>
                  <a:gd name="connsiteX2" fmla="*/ 1135021 w 2805942"/>
                  <a:gd name="connsiteY2" fmla="*/ 1512473 h 1664026"/>
                  <a:gd name="connsiteX3" fmla="*/ 1480709 w 2805942"/>
                  <a:gd name="connsiteY3" fmla="*/ 1255995 h 1664026"/>
                  <a:gd name="connsiteX4" fmla="*/ 1547617 w 2805942"/>
                  <a:gd name="connsiteY4" fmla="*/ 1189087 h 1664026"/>
                  <a:gd name="connsiteX5" fmla="*/ 1692582 w 2805942"/>
                  <a:gd name="connsiteY5" fmla="*/ 954912 h 1664026"/>
                  <a:gd name="connsiteX6" fmla="*/ 1815246 w 2805942"/>
                  <a:gd name="connsiteY6" fmla="*/ 821097 h 1664026"/>
                  <a:gd name="connsiteX7" fmla="*/ 1848700 w 2805942"/>
                  <a:gd name="connsiteY7" fmla="*/ 809946 h 1664026"/>
                  <a:gd name="connsiteX8" fmla="*/ 1915607 w 2805942"/>
                  <a:gd name="connsiteY8" fmla="*/ 754190 h 1664026"/>
                  <a:gd name="connsiteX9" fmla="*/ 1949061 w 2805942"/>
                  <a:gd name="connsiteY9" fmla="*/ 743039 h 1664026"/>
                  <a:gd name="connsiteX10" fmla="*/ 2015968 w 2805942"/>
                  <a:gd name="connsiteY10" fmla="*/ 698434 h 1664026"/>
                  <a:gd name="connsiteX11" fmla="*/ 2049422 w 2805942"/>
                  <a:gd name="connsiteY11" fmla="*/ 664980 h 1664026"/>
                  <a:gd name="connsiteX12" fmla="*/ 2116329 w 2805942"/>
                  <a:gd name="connsiteY12" fmla="*/ 620375 h 1664026"/>
                  <a:gd name="connsiteX13" fmla="*/ 2172085 w 2805942"/>
                  <a:gd name="connsiteY13" fmla="*/ 575770 h 1664026"/>
                  <a:gd name="connsiteX14" fmla="*/ 2205539 w 2805942"/>
                  <a:gd name="connsiteY14" fmla="*/ 564619 h 1664026"/>
                  <a:gd name="connsiteX15" fmla="*/ 2261295 w 2805942"/>
                  <a:gd name="connsiteY15" fmla="*/ 542317 h 1664026"/>
                  <a:gd name="connsiteX16" fmla="*/ 2383958 w 2805942"/>
                  <a:gd name="connsiteY16" fmla="*/ 520014 h 1664026"/>
                  <a:gd name="connsiteX17" fmla="*/ 2763100 w 2805942"/>
                  <a:gd name="connsiteY17" fmla="*/ 408502 h 1664026"/>
                  <a:gd name="connsiteX18" fmla="*/ 2506621 w 2805942"/>
                  <a:gd name="connsiteY18" fmla="*/ 18209 h 1664026"/>
                  <a:gd name="connsiteX19" fmla="*/ 187168 w 2805942"/>
                  <a:gd name="connsiteY19" fmla="*/ 107419 h 1664026"/>
                  <a:gd name="connsiteX0" fmla="*/ 187168 w 2805942"/>
                  <a:gd name="connsiteY0" fmla="*/ 107419 h 1664026"/>
                  <a:gd name="connsiteX1" fmla="*/ 320982 w 2805942"/>
                  <a:gd name="connsiteY1" fmla="*/ 1568229 h 1664026"/>
                  <a:gd name="connsiteX2" fmla="*/ 1135021 w 2805942"/>
                  <a:gd name="connsiteY2" fmla="*/ 1512473 h 1664026"/>
                  <a:gd name="connsiteX3" fmla="*/ 1480709 w 2805942"/>
                  <a:gd name="connsiteY3" fmla="*/ 1255995 h 1664026"/>
                  <a:gd name="connsiteX4" fmla="*/ 1692582 w 2805942"/>
                  <a:gd name="connsiteY4" fmla="*/ 954912 h 1664026"/>
                  <a:gd name="connsiteX5" fmla="*/ 1815246 w 2805942"/>
                  <a:gd name="connsiteY5" fmla="*/ 821097 h 1664026"/>
                  <a:gd name="connsiteX6" fmla="*/ 1848700 w 2805942"/>
                  <a:gd name="connsiteY6" fmla="*/ 809946 h 1664026"/>
                  <a:gd name="connsiteX7" fmla="*/ 1915607 w 2805942"/>
                  <a:gd name="connsiteY7" fmla="*/ 754190 h 1664026"/>
                  <a:gd name="connsiteX8" fmla="*/ 1949061 w 2805942"/>
                  <a:gd name="connsiteY8" fmla="*/ 743039 h 1664026"/>
                  <a:gd name="connsiteX9" fmla="*/ 2015968 w 2805942"/>
                  <a:gd name="connsiteY9" fmla="*/ 698434 h 1664026"/>
                  <a:gd name="connsiteX10" fmla="*/ 2049422 w 2805942"/>
                  <a:gd name="connsiteY10" fmla="*/ 664980 h 1664026"/>
                  <a:gd name="connsiteX11" fmla="*/ 2116329 w 2805942"/>
                  <a:gd name="connsiteY11" fmla="*/ 620375 h 1664026"/>
                  <a:gd name="connsiteX12" fmla="*/ 2172085 w 2805942"/>
                  <a:gd name="connsiteY12" fmla="*/ 575770 h 1664026"/>
                  <a:gd name="connsiteX13" fmla="*/ 2205539 w 2805942"/>
                  <a:gd name="connsiteY13" fmla="*/ 564619 h 1664026"/>
                  <a:gd name="connsiteX14" fmla="*/ 2261295 w 2805942"/>
                  <a:gd name="connsiteY14" fmla="*/ 542317 h 1664026"/>
                  <a:gd name="connsiteX15" fmla="*/ 2383958 w 2805942"/>
                  <a:gd name="connsiteY15" fmla="*/ 520014 h 1664026"/>
                  <a:gd name="connsiteX16" fmla="*/ 2763100 w 2805942"/>
                  <a:gd name="connsiteY16" fmla="*/ 408502 h 1664026"/>
                  <a:gd name="connsiteX17" fmla="*/ 2506621 w 2805942"/>
                  <a:gd name="connsiteY17" fmla="*/ 18209 h 1664026"/>
                  <a:gd name="connsiteX18" fmla="*/ 187168 w 2805942"/>
                  <a:gd name="connsiteY18" fmla="*/ 107419 h 1664026"/>
                  <a:gd name="connsiteX0" fmla="*/ 187168 w 2805942"/>
                  <a:gd name="connsiteY0" fmla="*/ 107419 h 1664026"/>
                  <a:gd name="connsiteX1" fmla="*/ 320982 w 2805942"/>
                  <a:gd name="connsiteY1" fmla="*/ 1568229 h 1664026"/>
                  <a:gd name="connsiteX2" fmla="*/ 1135021 w 2805942"/>
                  <a:gd name="connsiteY2" fmla="*/ 1512473 h 1664026"/>
                  <a:gd name="connsiteX3" fmla="*/ 1480709 w 2805942"/>
                  <a:gd name="connsiteY3" fmla="*/ 1255995 h 1664026"/>
                  <a:gd name="connsiteX4" fmla="*/ 1815246 w 2805942"/>
                  <a:gd name="connsiteY4" fmla="*/ 821097 h 1664026"/>
                  <a:gd name="connsiteX5" fmla="*/ 1848700 w 2805942"/>
                  <a:gd name="connsiteY5" fmla="*/ 809946 h 1664026"/>
                  <a:gd name="connsiteX6" fmla="*/ 1915607 w 2805942"/>
                  <a:gd name="connsiteY6" fmla="*/ 754190 h 1664026"/>
                  <a:gd name="connsiteX7" fmla="*/ 1949061 w 2805942"/>
                  <a:gd name="connsiteY7" fmla="*/ 743039 h 1664026"/>
                  <a:gd name="connsiteX8" fmla="*/ 2015968 w 2805942"/>
                  <a:gd name="connsiteY8" fmla="*/ 698434 h 1664026"/>
                  <a:gd name="connsiteX9" fmla="*/ 2049422 w 2805942"/>
                  <a:gd name="connsiteY9" fmla="*/ 664980 h 1664026"/>
                  <a:gd name="connsiteX10" fmla="*/ 2116329 w 2805942"/>
                  <a:gd name="connsiteY10" fmla="*/ 620375 h 1664026"/>
                  <a:gd name="connsiteX11" fmla="*/ 2172085 w 2805942"/>
                  <a:gd name="connsiteY11" fmla="*/ 575770 h 1664026"/>
                  <a:gd name="connsiteX12" fmla="*/ 2205539 w 2805942"/>
                  <a:gd name="connsiteY12" fmla="*/ 564619 h 1664026"/>
                  <a:gd name="connsiteX13" fmla="*/ 2261295 w 2805942"/>
                  <a:gd name="connsiteY13" fmla="*/ 542317 h 1664026"/>
                  <a:gd name="connsiteX14" fmla="*/ 2383958 w 2805942"/>
                  <a:gd name="connsiteY14" fmla="*/ 520014 h 1664026"/>
                  <a:gd name="connsiteX15" fmla="*/ 2763100 w 2805942"/>
                  <a:gd name="connsiteY15" fmla="*/ 408502 h 1664026"/>
                  <a:gd name="connsiteX16" fmla="*/ 2506621 w 2805942"/>
                  <a:gd name="connsiteY16" fmla="*/ 18209 h 1664026"/>
                  <a:gd name="connsiteX17" fmla="*/ 187168 w 2805942"/>
                  <a:gd name="connsiteY17" fmla="*/ 107419 h 1664026"/>
                  <a:gd name="connsiteX0" fmla="*/ 187168 w 2805942"/>
                  <a:gd name="connsiteY0" fmla="*/ 107419 h 1664026"/>
                  <a:gd name="connsiteX1" fmla="*/ 320982 w 2805942"/>
                  <a:gd name="connsiteY1" fmla="*/ 1568229 h 1664026"/>
                  <a:gd name="connsiteX2" fmla="*/ 1135021 w 2805942"/>
                  <a:gd name="connsiteY2" fmla="*/ 1512473 h 1664026"/>
                  <a:gd name="connsiteX3" fmla="*/ 1480709 w 2805942"/>
                  <a:gd name="connsiteY3" fmla="*/ 1255995 h 1664026"/>
                  <a:gd name="connsiteX4" fmla="*/ 1815246 w 2805942"/>
                  <a:gd name="connsiteY4" fmla="*/ 821097 h 1664026"/>
                  <a:gd name="connsiteX5" fmla="*/ 1848700 w 2805942"/>
                  <a:gd name="connsiteY5" fmla="*/ 809946 h 1664026"/>
                  <a:gd name="connsiteX6" fmla="*/ 1949061 w 2805942"/>
                  <a:gd name="connsiteY6" fmla="*/ 743039 h 1664026"/>
                  <a:gd name="connsiteX7" fmla="*/ 2015968 w 2805942"/>
                  <a:gd name="connsiteY7" fmla="*/ 698434 h 1664026"/>
                  <a:gd name="connsiteX8" fmla="*/ 2049422 w 2805942"/>
                  <a:gd name="connsiteY8" fmla="*/ 664980 h 1664026"/>
                  <a:gd name="connsiteX9" fmla="*/ 2116329 w 2805942"/>
                  <a:gd name="connsiteY9" fmla="*/ 620375 h 1664026"/>
                  <a:gd name="connsiteX10" fmla="*/ 2172085 w 2805942"/>
                  <a:gd name="connsiteY10" fmla="*/ 575770 h 1664026"/>
                  <a:gd name="connsiteX11" fmla="*/ 2205539 w 2805942"/>
                  <a:gd name="connsiteY11" fmla="*/ 564619 h 1664026"/>
                  <a:gd name="connsiteX12" fmla="*/ 2261295 w 2805942"/>
                  <a:gd name="connsiteY12" fmla="*/ 542317 h 1664026"/>
                  <a:gd name="connsiteX13" fmla="*/ 2383958 w 2805942"/>
                  <a:gd name="connsiteY13" fmla="*/ 520014 h 1664026"/>
                  <a:gd name="connsiteX14" fmla="*/ 2763100 w 2805942"/>
                  <a:gd name="connsiteY14" fmla="*/ 408502 h 1664026"/>
                  <a:gd name="connsiteX15" fmla="*/ 2506621 w 2805942"/>
                  <a:gd name="connsiteY15" fmla="*/ 18209 h 1664026"/>
                  <a:gd name="connsiteX16" fmla="*/ 187168 w 2805942"/>
                  <a:gd name="connsiteY16" fmla="*/ 107419 h 1664026"/>
                  <a:gd name="connsiteX0" fmla="*/ 187168 w 2805942"/>
                  <a:gd name="connsiteY0" fmla="*/ 107419 h 1664026"/>
                  <a:gd name="connsiteX1" fmla="*/ 320982 w 2805942"/>
                  <a:gd name="connsiteY1" fmla="*/ 1568229 h 1664026"/>
                  <a:gd name="connsiteX2" fmla="*/ 1135021 w 2805942"/>
                  <a:gd name="connsiteY2" fmla="*/ 1512473 h 1664026"/>
                  <a:gd name="connsiteX3" fmla="*/ 1480709 w 2805942"/>
                  <a:gd name="connsiteY3" fmla="*/ 1255995 h 1664026"/>
                  <a:gd name="connsiteX4" fmla="*/ 1815246 w 2805942"/>
                  <a:gd name="connsiteY4" fmla="*/ 821097 h 1664026"/>
                  <a:gd name="connsiteX5" fmla="*/ 1949061 w 2805942"/>
                  <a:gd name="connsiteY5" fmla="*/ 743039 h 1664026"/>
                  <a:gd name="connsiteX6" fmla="*/ 2015968 w 2805942"/>
                  <a:gd name="connsiteY6" fmla="*/ 698434 h 1664026"/>
                  <a:gd name="connsiteX7" fmla="*/ 2049422 w 2805942"/>
                  <a:gd name="connsiteY7" fmla="*/ 664980 h 1664026"/>
                  <a:gd name="connsiteX8" fmla="*/ 2116329 w 2805942"/>
                  <a:gd name="connsiteY8" fmla="*/ 620375 h 1664026"/>
                  <a:gd name="connsiteX9" fmla="*/ 2172085 w 2805942"/>
                  <a:gd name="connsiteY9" fmla="*/ 575770 h 1664026"/>
                  <a:gd name="connsiteX10" fmla="*/ 2205539 w 2805942"/>
                  <a:gd name="connsiteY10" fmla="*/ 564619 h 1664026"/>
                  <a:gd name="connsiteX11" fmla="*/ 2261295 w 2805942"/>
                  <a:gd name="connsiteY11" fmla="*/ 542317 h 1664026"/>
                  <a:gd name="connsiteX12" fmla="*/ 2383958 w 2805942"/>
                  <a:gd name="connsiteY12" fmla="*/ 520014 h 1664026"/>
                  <a:gd name="connsiteX13" fmla="*/ 2763100 w 2805942"/>
                  <a:gd name="connsiteY13" fmla="*/ 408502 h 1664026"/>
                  <a:gd name="connsiteX14" fmla="*/ 2506621 w 2805942"/>
                  <a:gd name="connsiteY14" fmla="*/ 18209 h 1664026"/>
                  <a:gd name="connsiteX15" fmla="*/ 187168 w 2805942"/>
                  <a:gd name="connsiteY15" fmla="*/ 107419 h 1664026"/>
                  <a:gd name="connsiteX0" fmla="*/ 187168 w 2805942"/>
                  <a:gd name="connsiteY0" fmla="*/ 107419 h 1664026"/>
                  <a:gd name="connsiteX1" fmla="*/ 320982 w 2805942"/>
                  <a:gd name="connsiteY1" fmla="*/ 1568229 h 1664026"/>
                  <a:gd name="connsiteX2" fmla="*/ 1135021 w 2805942"/>
                  <a:gd name="connsiteY2" fmla="*/ 1512473 h 1664026"/>
                  <a:gd name="connsiteX3" fmla="*/ 1480709 w 2805942"/>
                  <a:gd name="connsiteY3" fmla="*/ 1255995 h 1664026"/>
                  <a:gd name="connsiteX4" fmla="*/ 1949061 w 2805942"/>
                  <a:gd name="connsiteY4" fmla="*/ 743039 h 1664026"/>
                  <a:gd name="connsiteX5" fmla="*/ 2015968 w 2805942"/>
                  <a:gd name="connsiteY5" fmla="*/ 698434 h 1664026"/>
                  <a:gd name="connsiteX6" fmla="*/ 2049422 w 2805942"/>
                  <a:gd name="connsiteY6" fmla="*/ 664980 h 1664026"/>
                  <a:gd name="connsiteX7" fmla="*/ 2116329 w 2805942"/>
                  <a:gd name="connsiteY7" fmla="*/ 620375 h 1664026"/>
                  <a:gd name="connsiteX8" fmla="*/ 2172085 w 2805942"/>
                  <a:gd name="connsiteY8" fmla="*/ 575770 h 1664026"/>
                  <a:gd name="connsiteX9" fmla="*/ 2205539 w 2805942"/>
                  <a:gd name="connsiteY9" fmla="*/ 564619 h 1664026"/>
                  <a:gd name="connsiteX10" fmla="*/ 2261295 w 2805942"/>
                  <a:gd name="connsiteY10" fmla="*/ 542317 h 1664026"/>
                  <a:gd name="connsiteX11" fmla="*/ 2383958 w 2805942"/>
                  <a:gd name="connsiteY11" fmla="*/ 520014 h 1664026"/>
                  <a:gd name="connsiteX12" fmla="*/ 2763100 w 2805942"/>
                  <a:gd name="connsiteY12" fmla="*/ 408502 h 1664026"/>
                  <a:gd name="connsiteX13" fmla="*/ 2506621 w 2805942"/>
                  <a:gd name="connsiteY13" fmla="*/ 18209 h 1664026"/>
                  <a:gd name="connsiteX14" fmla="*/ 187168 w 2805942"/>
                  <a:gd name="connsiteY14" fmla="*/ 107419 h 1664026"/>
                  <a:gd name="connsiteX0" fmla="*/ 187168 w 2805942"/>
                  <a:gd name="connsiteY0" fmla="*/ 107419 h 1664026"/>
                  <a:gd name="connsiteX1" fmla="*/ 320982 w 2805942"/>
                  <a:gd name="connsiteY1" fmla="*/ 1568229 h 1664026"/>
                  <a:gd name="connsiteX2" fmla="*/ 1135021 w 2805942"/>
                  <a:gd name="connsiteY2" fmla="*/ 1512473 h 1664026"/>
                  <a:gd name="connsiteX3" fmla="*/ 1480709 w 2805942"/>
                  <a:gd name="connsiteY3" fmla="*/ 1255995 h 1664026"/>
                  <a:gd name="connsiteX4" fmla="*/ 2015968 w 2805942"/>
                  <a:gd name="connsiteY4" fmla="*/ 698434 h 1664026"/>
                  <a:gd name="connsiteX5" fmla="*/ 2049422 w 2805942"/>
                  <a:gd name="connsiteY5" fmla="*/ 664980 h 1664026"/>
                  <a:gd name="connsiteX6" fmla="*/ 2116329 w 2805942"/>
                  <a:gd name="connsiteY6" fmla="*/ 620375 h 1664026"/>
                  <a:gd name="connsiteX7" fmla="*/ 2172085 w 2805942"/>
                  <a:gd name="connsiteY7" fmla="*/ 575770 h 1664026"/>
                  <a:gd name="connsiteX8" fmla="*/ 2205539 w 2805942"/>
                  <a:gd name="connsiteY8" fmla="*/ 564619 h 1664026"/>
                  <a:gd name="connsiteX9" fmla="*/ 2261295 w 2805942"/>
                  <a:gd name="connsiteY9" fmla="*/ 542317 h 1664026"/>
                  <a:gd name="connsiteX10" fmla="*/ 2383958 w 2805942"/>
                  <a:gd name="connsiteY10" fmla="*/ 520014 h 1664026"/>
                  <a:gd name="connsiteX11" fmla="*/ 2763100 w 2805942"/>
                  <a:gd name="connsiteY11" fmla="*/ 408502 h 1664026"/>
                  <a:gd name="connsiteX12" fmla="*/ 2506621 w 2805942"/>
                  <a:gd name="connsiteY12" fmla="*/ 18209 h 1664026"/>
                  <a:gd name="connsiteX13" fmla="*/ 187168 w 2805942"/>
                  <a:gd name="connsiteY13" fmla="*/ 107419 h 1664026"/>
                  <a:gd name="connsiteX0" fmla="*/ 187168 w 2805942"/>
                  <a:gd name="connsiteY0" fmla="*/ 107419 h 1664026"/>
                  <a:gd name="connsiteX1" fmla="*/ 320982 w 2805942"/>
                  <a:gd name="connsiteY1" fmla="*/ 1568229 h 1664026"/>
                  <a:gd name="connsiteX2" fmla="*/ 1135021 w 2805942"/>
                  <a:gd name="connsiteY2" fmla="*/ 1512473 h 1664026"/>
                  <a:gd name="connsiteX3" fmla="*/ 1480709 w 2805942"/>
                  <a:gd name="connsiteY3" fmla="*/ 1255995 h 1664026"/>
                  <a:gd name="connsiteX4" fmla="*/ 2049422 w 2805942"/>
                  <a:gd name="connsiteY4" fmla="*/ 664980 h 1664026"/>
                  <a:gd name="connsiteX5" fmla="*/ 2116329 w 2805942"/>
                  <a:gd name="connsiteY5" fmla="*/ 620375 h 1664026"/>
                  <a:gd name="connsiteX6" fmla="*/ 2172085 w 2805942"/>
                  <a:gd name="connsiteY6" fmla="*/ 575770 h 1664026"/>
                  <a:gd name="connsiteX7" fmla="*/ 2205539 w 2805942"/>
                  <a:gd name="connsiteY7" fmla="*/ 564619 h 1664026"/>
                  <a:gd name="connsiteX8" fmla="*/ 2261295 w 2805942"/>
                  <a:gd name="connsiteY8" fmla="*/ 542317 h 1664026"/>
                  <a:gd name="connsiteX9" fmla="*/ 2383958 w 2805942"/>
                  <a:gd name="connsiteY9" fmla="*/ 520014 h 1664026"/>
                  <a:gd name="connsiteX10" fmla="*/ 2763100 w 2805942"/>
                  <a:gd name="connsiteY10" fmla="*/ 408502 h 1664026"/>
                  <a:gd name="connsiteX11" fmla="*/ 2506621 w 2805942"/>
                  <a:gd name="connsiteY11" fmla="*/ 18209 h 1664026"/>
                  <a:gd name="connsiteX12" fmla="*/ 187168 w 2805942"/>
                  <a:gd name="connsiteY12" fmla="*/ 107419 h 1664026"/>
                  <a:gd name="connsiteX0" fmla="*/ 187168 w 2805942"/>
                  <a:gd name="connsiteY0" fmla="*/ 107419 h 1664026"/>
                  <a:gd name="connsiteX1" fmla="*/ 320982 w 2805942"/>
                  <a:gd name="connsiteY1" fmla="*/ 1568229 h 1664026"/>
                  <a:gd name="connsiteX2" fmla="*/ 1135021 w 2805942"/>
                  <a:gd name="connsiteY2" fmla="*/ 1512473 h 1664026"/>
                  <a:gd name="connsiteX3" fmla="*/ 1670280 w 2805942"/>
                  <a:gd name="connsiteY3" fmla="*/ 809947 h 1664026"/>
                  <a:gd name="connsiteX4" fmla="*/ 2049422 w 2805942"/>
                  <a:gd name="connsiteY4" fmla="*/ 664980 h 1664026"/>
                  <a:gd name="connsiteX5" fmla="*/ 2116329 w 2805942"/>
                  <a:gd name="connsiteY5" fmla="*/ 620375 h 1664026"/>
                  <a:gd name="connsiteX6" fmla="*/ 2172085 w 2805942"/>
                  <a:gd name="connsiteY6" fmla="*/ 575770 h 1664026"/>
                  <a:gd name="connsiteX7" fmla="*/ 2205539 w 2805942"/>
                  <a:gd name="connsiteY7" fmla="*/ 564619 h 1664026"/>
                  <a:gd name="connsiteX8" fmla="*/ 2261295 w 2805942"/>
                  <a:gd name="connsiteY8" fmla="*/ 542317 h 1664026"/>
                  <a:gd name="connsiteX9" fmla="*/ 2383958 w 2805942"/>
                  <a:gd name="connsiteY9" fmla="*/ 520014 h 1664026"/>
                  <a:gd name="connsiteX10" fmla="*/ 2763100 w 2805942"/>
                  <a:gd name="connsiteY10" fmla="*/ 408502 h 1664026"/>
                  <a:gd name="connsiteX11" fmla="*/ 2506621 w 2805942"/>
                  <a:gd name="connsiteY11" fmla="*/ 18209 h 1664026"/>
                  <a:gd name="connsiteX12" fmla="*/ 187168 w 2805942"/>
                  <a:gd name="connsiteY12" fmla="*/ 107419 h 1664026"/>
                  <a:gd name="connsiteX0" fmla="*/ 187168 w 2805942"/>
                  <a:gd name="connsiteY0" fmla="*/ 107419 h 1664026"/>
                  <a:gd name="connsiteX1" fmla="*/ 320982 w 2805942"/>
                  <a:gd name="connsiteY1" fmla="*/ 1568229 h 1664026"/>
                  <a:gd name="connsiteX2" fmla="*/ 1135021 w 2805942"/>
                  <a:gd name="connsiteY2" fmla="*/ 1512473 h 1664026"/>
                  <a:gd name="connsiteX3" fmla="*/ 1670280 w 2805942"/>
                  <a:gd name="connsiteY3" fmla="*/ 809947 h 1664026"/>
                  <a:gd name="connsiteX4" fmla="*/ 2049422 w 2805942"/>
                  <a:gd name="connsiteY4" fmla="*/ 664980 h 1664026"/>
                  <a:gd name="connsiteX5" fmla="*/ 2116329 w 2805942"/>
                  <a:gd name="connsiteY5" fmla="*/ 620375 h 1664026"/>
                  <a:gd name="connsiteX6" fmla="*/ 2205539 w 2805942"/>
                  <a:gd name="connsiteY6" fmla="*/ 564619 h 1664026"/>
                  <a:gd name="connsiteX7" fmla="*/ 2261295 w 2805942"/>
                  <a:gd name="connsiteY7" fmla="*/ 542317 h 1664026"/>
                  <a:gd name="connsiteX8" fmla="*/ 2383958 w 2805942"/>
                  <a:gd name="connsiteY8" fmla="*/ 520014 h 1664026"/>
                  <a:gd name="connsiteX9" fmla="*/ 2763100 w 2805942"/>
                  <a:gd name="connsiteY9" fmla="*/ 408502 h 1664026"/>
                  <a:gd name="connsiteX10" fmla="*/ 2506621 w 2805942"/>
                  <a:gd name="connsiteY10" fmla="*/ 18209 h 1664026"/>
                  <a:gd name="connsiteX11" fmla="*/ 187168 w 2805942"/>
                  <a:gd name="connsiteY11" fmla="*/ 107419 h 1664026"/>
                  <a:gd name="connsiteX0" fmla="*/ 187168 w 2805942"/>
                  <a:gd name="connsiteY0" fmla="*/ 107419 h 1664026"/>
                  <a:gd name="connsiteX1" fmla="*/ 320982 w 2805942"/>
                  <a:gd name="connsiteY1" fmla="*/ 1568229 h 1664026"/>
                  <a:gd name="connsiteX2" fmla="*/ 1135021 w 2805942"/>
                  <a:gd name="connsiteY2" fmla="*/ 1512473 h 1664026"/>
                  <a:gd name="connsiteX3" fmla="*/ 1670280 w 2805942"/>
                  <a:gd name="connsiteY3" fmla="*/ 809947 h 1664026"/>
                  <a:gd name="connsiteX4" fmla="*/ 2116329 w 2805942"/>
                  <a:gd name="connsiteY4" fmla="*/ 620375 h 1664026"/>
                  <a:gd name="connsiteX5" fmla="*/ 2205539 w 2805942"/>
                  <a:gd name="connsiteY5" fmla="*/ 564619 h 1664026"/>
                  <a:gd name="connsiteX6" fmla="*/ 2261295 w 2805942"/>
                  <a:gd name="connsiteY6" fmla="*/ 542317 h 1664026"/>
                  <a:gd name="connsiteX7" fmla="*/ 2383958 w 2805942"/>
                  <a:gd name="connsiteY7" fmla="*/ 520014 h 1664026"/>
                  <a:gd name="connsiteX8" fmla="*/ 2763100 w 2805942"/>
                  <a:gd name="connsiteY8" fmla="*/ 408502 h 1664026"/>
                  <a:gd name="connsiteX9" fmla="*/ 2506621 w 2805942"/>
                  <a:gd name="connsiteY9" fmla="*/ 18209 h 1664026"/>
                  <a:gd name="connsiteX10" fmla="*/ 187168 w 2805942"/>
                  <a:gd name="connsiteY10" fmla="*/ 107419 h 1664026"/>
                  <a:gd name="connsiteX0" fmla="*/ 187168 w 2805942"/>
                  <a:gd name="connsiteY0" fmla="*/ 107419 h 1664026"/>
                  <a:gd name="connsiteX1" fmla="*/ 320982 w 2805942"/>
                  <a:gd name="connsiteY1" fmla="*/ 1568229 h 1664026"/>
                  <a:gd name="connsiteX2" fmla="*/ 1135021 w 2805942"/>
                  <a:gd name="connsiteY2" fmla="*/ 1512473 h 1664026"/>
                  <a:gd name="connsiteX3" fmla="*/ 1670280 w 2805942"/>
                  <a:gd name="connsiteY3" fmla="*/ 809947 h 1664026"/>
                  <a:gd name="connsiteX4" fmla="*/ 2205539 w 2805942"/>
                  <a:gd name="connsiteY4" fmla="*/ 564619 h 1664026"/>
                  <a:gd name="connsiteX5" fmla="*/ 2261295 w 2805942"/>
                  <a:gd name="connsiteY5" fmla="*/ 542317 h 1664026"/>
                  <a:gd name="connsiteX6" fmla="*/ 2383958 w 2805942"/>
                  <a:gd name="connsiteY6" fmla="*/ 520014 h 1664026"/>
                  <a:gd name="connsiteX7" fmla="*/ 2763100 w 2805942"/>
                  <a:gd name="connsiteY7" fmla="*/ 408502 h 1664026"/>
                  <a:gd name="connsiteX8" fmla="*/ 2506621 w 2805942"/>
                  <a:gd name="connsiteY8" fmla="*/ 18209 h 1664026"/>
                  <a:gd name="connsiteX9" fmla="*/ 187168 w 2805942"/>
                  <a:gd name="connsiteY9" fmla="*/ 107419 h 1664026"/>
                  <a:gd name="connsiteX0" fmla="*/ 187168 w 2805942"/>
                  <a:gd name="connsiteY0" fmla="*/ 107419 h 1664026"/>
                  <a:gd name="connsiteX1" fmla="*/ 320982 w 2805942"/>
                  <a:gd name="connsiteY1" fmla="*/ 1568229 h 1664026"/>
                  <a:gd name="connsiteX2" fmla="*/ 1135021 w 2805942"/>
                  <a:gd name="connsiteY2" fmla="*/ 1512473 h 1664026"/>
                  <a:gd name="connsiteX3" fmla="*/ 1670280 w 2805942"/>
                  <a:gd name="connsiteY3" fmla="*/ 809947 h 1664026"/>
                  <a:gd name="connsiteX4" fmla="*/ 2261295 w 2805942"/>
                  <a:gd name="connsiteY4" fmla="*/ 542317 h 1664026"/>
                  <a:gd name="connsiteX5" fmla="*/ 2383958 w 2805942"/>
                  <a:gd name="connsiteY5" fmla="*/ 520014 h 1664026"/>
                  <a:gd name="connsiteX6" fmla="*/ 2763100 w 2805942"/>
                  <a:gd name="connsiteY6" fmla="*/ 408502 h 1664026"/>
                  <a:gd name="connsiteX7" fmla="*/ 2506621 w 2805942"/>
                  <a:gd name="connsiteY7" fmla="*/ 18209 h 1664026"/>
                  <a:gd name="connsiteX8" fmla="*/ 187168 w 2805942"/>
                  <a:gd name="connsiteY8" fmla="*/ 107419 h 1664026"/>
                  <a:gd name="connsiteX0" fmla="*/ 187168 w 2805942"/>
                  <a:gd name="connsiteY0" fmla="*/ 107419 h 1664026"/>
                  <a:gd name="connsiteX1" fmla="*/ 320982 w 2805942"/>
                  <a:gd name="connsiteY1" fmla="*/ 1568229 h 1664026"/>
                  <a:gd name="connsiteX2" fmla="*/ 1135021 w 2805942"/>
                  <a:gd name="connsiteY2" fmla="*/ 1512473 h 1664026"/>
                  <a:gd name="connsiteX3" fmla="*/ 1670280 w 2805942"/>
                  <a:gd name="connsiteY3" fmla="*/ 809947 h 1664026"/>
                  <a:gd name="connsiteX4" fmla="*/ 2383958 w 2805942"/>
                  <a:gd name="connsiteY4" fmla="*/ 520014 h 1664026"/>
                  <a:gd name="connsiteX5" fmla="*/ 2763100 w 2805942"/>
                  <a:gd name="connsiteY5" fmla="*/ 408502 h 1664026"/>
                  <a:gd name="connsiteX6" fmla="*/ 2506621 w 2805942"/>
                  <a:gd name="connsiteY6" fmla="*/ 18209 h 1664026"/>
                  <a:gd name="connsiteX7" fmla="*/ 187168 w 2805942"/>
                  <a:gd name="connsiteY7" fmla="*/ 107419 h 1664026"/>
                  <a:gd name="connsiteX0" fmla="*/ 230937 w 2849711"/>
                  <a:gd name="connsiteY0" fmla="*/ 107419 h 1598992"/>
                  <a:gd name="connsiteX1" fmla="*/ 219785 w 2849711"/>
                  <a:gd name="connsiteY1" fmla="*/ 1479020 h 1598992"/>
                  <a:gd name="connsiteX2" fmla="*/ 1178790 w 2849711"/>
                  <a:gd name="connsiteY2" fmla="*/ 1512473 h 1598992"/>
                  <a:gd name="connsiteX3" fmla="*/ 1714049 w 2849711"/>
                  <a:gd name="connsiteY3" fmla="*/ 809947 h 1598992"/>
                  <a:gd name="connsiteX4" fmla="*/ 2427727 w 2849711"/>
                  <a:gd name="connsiteY4" fmla="*/ 520014 h 1598992"/>
                  <a:gd name="connsiteX5" fmla="*/ 2806869 w 2849711"/>
                  <a:gd name="connsiteY5" fmla="*/ 408502 h 1598992"/>
                  <a:gd name="connsiteX6" fmla="*/ 2550390 w 2849711"/>
                  <a:gd name="connsiteY6" fmla="*/ 18209 h 1598992"/>
                  <a:gd name="connsiteX7" fmla="*/ 230937 w 2849711"/>
                  <a:gd name="connsiteY7" fmla="*/ 107419 h 1598992"/>
                  <a:gd name="connsiteX0" fmla="*/ 78327 w 4146347"/>
                  <a:gd name="connsiteY0" fmla="*/ 96562 h 1603679"/>
                  <a:gd name="connsiteX1" fmla="*/ 1431576 w 4146347"/>
                  <a:gd name="connsiteY1" fmla="*/ 1482655 h 1603679"/>
                  <a:gd name="connsiteX2" fmla="*/ 2390581 w 4146347"/>
                  <a:gd name="connsiteY2" fmla="*/ 1516108 h 1603679"/>
                  <a:gd name="connsiteX3" fmla="*/ 2925840 w 4146347"/>
                  <a:gd name="connsiteY3" fmla="*/ 813582 h 1603679"/>
                  <a:gd name="connsiteX4" fmla="*/ 3639518 w 4146347"/>
                  <a:gd name="connsiteY4" fmla="*/ 523649 h 1603679"/>
                  <a:gd name="connsiteX5" fmla="*/ 4018660 w 4146347"/>
                  <a:gd name="connsiteY5" fmla="*/ 412137 h 1603679"/>
                  <a:gd name="connsiteX6" fmla="*/ 3762181 w 4146347"/>
                  <a:gd name="connsiteY6" fmla="*/ 21844 h 1603679"/>
                  <a:gd name="connsiteX7" fmla="*/ 78327 w 4146347"/>
                  <a:gd name="connsiteY7" fmla="*/ 96562 h 1603679"/>
                  <a:gd name="connsiteX0" fmla="*/ 302230 w 4370250"/>
                  <a:gd name="connsiteY0" fmla="*/ 236550 h 2897967"/>
                  <a:gd name="connsiteX1" fmla="*/ 479835 w 4370250"/>
                  <a:gd name="connsiteY1" fmla="*/ 2871518 h 2897967"/>
                  <a:gd name="connsiteX2" fmla="*/ 2614484 w 4370250"/>
                  <a:gd name="connsiteY2" fmla="*/ 1656096 h 2897967"/>
                  <a:gd name="connsiteX3" fmla="*/ 3149743 w 4370250"/>
                  <a:gd name="connsiteY3" fmla="*/ 953570 h 2897967"/>
                  <a:gd name="connsiteX4" fmla="*/ 3863421 w 4370250"/>
                  <a:gd name="connsiteY4" fmla="*/ 663637 h 2897967"/>
                  <a:gd name="connsiteX5" fmla="*/ 4242563 w 4370250"/>
                  <a:gd name="connsiteY5" fmla="*/ 552125 h 2897967"/>
                  <a:gd name="connsiteX6" fmla="*/ 3986084 w 4370250"/>
                  <a:gd name="connsiteY6" fmla="*/ 161832 h 2897967"/>
                  <a:gd name="connsiteX7" fmla="*/ 302230 w 4370250"/>
                  <a:gd name="connsiteY7" fmla="*/ 236550 h 2897967"/>
                  <a:gd name="connsiteX0" fmla="*/ 277030 w 4345050"/>
                  <a:gd name="connsiteY0" fmla="*/ 236550 h 2959403"/>
                  <a:gd name="connsiteX1" fmla="*/ 454635 w 4345050"/>
                  <a:gd name="connsiteY1" fmla="*/ 2871518 h 2959403"/>
                  <a:gd name="connsiteX2" fmla="*/ 1979788 w 4345050"/>
                  <a:gd name="connsiteY2" fmla="*/ 2367857 h 2959403"/>
                  <a:gd name="connsiteX3" fmla="*/ 3124543 w 4345050"/>
                  <a:gd name="connsiteY3" fmla="*/ 953570 h 2959403"/>
                  <a:gd name="connsiteX4" fmla="*/ 3838221 w 4345050"/>
                  <a:gd name="connsiteY4" fmla="*/ 663637 h 2959403"/>
                  <a:gd name="connsiteX5" fmla="*/ 4217363 w 4345050"/>
                  <a:gd name="connsiteY5" fmla="*/ 552125 h 2959403"/>
                  <a:gd name="connsiteX6" fmla="*/ 3960884 w 4345050"/>
                  <a:gd name="connsiteY6" fmla="*/ 161832 h 2959403"/>
                  <a:gd name="connsiteX7" fmla="*/ 277030 w 4345050"/>
                  <a:gd name="connsiteY7" fmla="*/ 236550 h 2959403"/>
                  <a:gd name="connsiteX0" fmla="*/ 326629 w 4394649"/>
                  <a:gd name="connsiteY0" fmla="*/ 236550 h 2877625"/>
                  <a:gd name="connsiteX1" fmla="*/ 504234 w 4394649"/>
                  <a:gd name="connsiteY1" fmla="*/ 2871518 h 2877625"/>
                  <a:gd name="connsiteX2" fmla="*/ 3174142 w 4394649"/>
                  <a:gd name="connsiteY2" fmla="*/ 953570 h 2877625"/>
                  <a:gd name="connsiteX3" fmla="*/ 3887820 w 4394649"/>
                  <a:gd name="connsiteY3" fmla="*/ 663637 h 2877625"/>
                  <a:gd name="connsiteX4" fmla="*/ 4266962 w 4394649"/>
                  <a:gd name="connsiteY4" fmla="*/ 552125 h 2877625"/>
                  <a:gd name="connsiteX5" fmla="*/ 4010483 w 4394649"/>
                  <a:gd name="connsiteY5" fmla="*/ 161832 h 2877625"/>
                  <a:gd name="connsiteX6" fmla="*/ 326629 w 4394649"/>
                  <a:gd name="connsiteY6" fmla="*/ 236550 h 2877625"/>
                  <a:gd name="connsiteX0" fmla="*/ 380039 w 4448059"/>
                  <a:gd name="connsiteY0" fmla="*/ 236550 h 2964348"/>
                  <a:gd name="connsiteX1" fmla="*/ 557644 w 4448059"/>
                  <a:gd name="connsiteY1" fmla="*/ 2871518 h 2964348"/>
                  <a:gd name="connsiteX2" fmla="*/ 3227552 w 4448059"/>
                  <a:gd name="connsiteY2" fmla="*/ 953570 h 2964348"/>
                  <a:gd name="connsiteX3" fmla="*/ 3941230 w 4448059"/>
                  <a:gd name="connsiteY3" fmla="*/ 663637 h 2964348"/>
                  <a:gd name="connsiteX4" fmla="*/ 4320372 w 4448059"/>
                  <a:gd name="connsiteY4" fmla="*/ 552125 h 2964348"/>
                  <a:gd name="connsiteX5" fmla="*/ 4063893 w 4448059"/>
                  <a:gd name="connsiteY5" fmla="*/ 161832 h 2964348"/>
                  <a:gd name="connsiteX6" fmla="*/ 380039 w 4448059"/>
                  <a:gd name="connsiteY6" fmla="*/ 236550 h 2964348"/>
                  <a:gd name="connsiteX0" fmla="*/ 380039 w 4448059"/>
                  <a:gd name="connsiteY0" fmla="*/ 236550 h 2959095"/>
                  <a:gd name="connsiteX1" fmla="*/ 557644 w 4448059"/>
                  <a:gd name="connsiteY1" fmla="*/ 2871518 h 2959095"/>
                  <a:gd name="connsiteX2" fmla="*/ 3227552 w 4448059"/>
                  <a:gd name="connsiteY2" fmla="*/ 953570 h 2959095"/>
                  <a:gd name="connsiteX3" fmla="*/ 3395695 w 4448059"/>
                  <a:gd name="connsiteY3" fmla="*/ 1605605 h 2959095"/>
                  <a:gd name="connsiteX4" fmla="*/ 3941230 w 4448059"/>
                  <a:gd name="connsiteY4" fmla="*/ 663637 h 2959095"/>
                  <a:gd name="connsiteX5" fmla="*/ 4320372 w 4448059"/>
                  <a:gd name="connsiteY5" fmla="*/ 552125 h 2959095"/>
                  <a:gd name="connsiteX6" fmla="*/ 4063893 w 4448059"/>
                  <a:gd name="connsiteY6" fmla="*/ 161832 h 2959095"/>
                  <a:gd name="connsiteX7" fmla="*/ 380039 w 4448059"/>
                  <a:gd name="connsiteY7" fmla="*/ 236550 h 2959095"/>
                  <a:gd name="connsiteX0" fmla="*/ 380039 w 4448059"/>
                  <a:gd name="connsiteY0" fmla="*/ 236550 h 2964348"/>
                  <a:gd name="connsiteX1" fmla="*/ 557644 w 4448059"/>
                  <a:gd name="connsiteY1" fmla="*/ 2871518 h 2964348"/>
                  <a:gd name="connsiteX2" fmla="*/ 3227552 w 4448059"/>
                  <a:gd name="connsiteY2" fmla="*/ 953570 h 2964348"/>
                  <a:gd name="connsiteX3" fmla="*/ 3941230 w 4448059"/>
                  <a:gd name="connsiteY3" fmla="*/ 663637 h 2964348"/>
                  <a:gd name="connsiteX4" fmla="*/ 4320372 w 4448059"/>
                  <a:gd name="connsiteY4" fmla="*/ 552125 h 2964348"/>
                  <a:gd name="connsiteX5" fmla="*/ 4063893 w 4448059"/>
                  <a:gd name="connsiteY5" fmla="*/ 161832 h 2964348"/>
                  <a:gd name="connsiteX6" fmla="*/ 380039 w 4448059"/>
                  <a:gd name="connsiteY6" fmla="*/ 236550 h 2964348"/>
                  <a:gd name="connsiteX0" fmla="*/ 380039 w 4448059"/>
                  <a:gd name="connsiteY0" fmla="*/ 236550 h 2957662"/>
                  <a:gd name="connsiteX1" fmla="*/ 557644 w 4448059"/>
                  <a:gd name="connsiteY1" fmla="*/ 2871518 h 2957662"/>
                  <a:gd name="connsiteX2" fmla="*/ 3227552 w 4448059"/>
                  <a:gd name="connsiteY2" fmla="*/ 953570 h 2957662"/>
                  <a:gd name="connsiteX3" fmla="*/ 2931214 w 4448059"/>
                  <a:gd name="connsiteY3" fmla="*/ 1881442 h 2957662"/>
                  <a:gd name="connsiteX4" fmla="*/ 3941230 w 4448059"/>
                  <a:gd name="connsiteY4" fmla="*/ 663637 h 2957662"/>
                  <a:gd name="connsiteX5" fmla="*/ 4320372 w 4448059"/>
                  <a:gd name="connsiteY5" fmla="*/ 552125 h 2957662"/>
                  <a:gd name="connsiteX6" fmla="*/ 4063893 w 4448059"/>
                  <a:gd name="connsiteY6" fmla="*/ 161832 h 2957662"/>
                  <a:gd name="connsiteX7" fmla="*/ 380039 w 4448059"/>
                  <a:gd name="connsiteY7" fmla="*/ 236550 h 2957662"/>
                  <a:gd name="connsiteX0" fmla="*/ 380039 w 4448059"/>
                  <a:gd name="connsiteY0" fmla="*/ 236550 h 2964348"/>
                  <a:gd name="connsiteX1" fmla="*/ 557644 w 4448059"/>
                  <a:gd name="connsiteY1" fmla="*/ 2871518 h 2964348"/>
                  <a:gd name="connsiteX2" fmla="*/ 3227552 w 4448059"/>
                  <a:gd name="connsiteY2" fmla="*/ 953570 h 2964348"/>
                  <a:gd name="connsiteX3" fmla="*/ 3941230 w 4448059"/>
                  <a:gd name="connsiteY3" fmla="*/ 663637 h 2964348"/>
                  <a:gd name="connsiteX4" fmla="*/ 4320372 w 4448059"/>
                  <a:gd name="connsiteY4" fmla="*/ 552125 h 2964348"/>
                  <a:gd name="connsiteX5" fmla="*/ 4063893 w 4448059"/>
                  <a:gd name="connsiteY5" fmla="*/ 161832 h 2964348"/>
                  <a:gd name="connsiteX6" fmla="*/ 380039 w 4448059"/>
                  <a:gd name="connsiteY6" fmla="*/ 236550 h 2964348"/>
                  <a:gd name="connsiteX0" fmla="*/ 380039 w 4490676"/>
                  <a:gd name="connsiteY0" fmla="*/ 236550 h 2965009"/>
                  <a:gd name="connsiteX1" fmla="*/ 557644 w 4490676"/>
                  <a:gd name="connsiteY1" fmla="*/ 2871518 h 2965009"/>
                  <a:gd name="connsiteX2" fmla="*/ 3227552 w 4490676"/>
                  <a:gd name="connsiteY2" fmla="*/ 953570 h 2965009"/>
                  <a:gd name="connsiteX3" fmla="*/ 4320372 w 4490676"/>
                  <a:gd name="connsiteY3" fmla="*/ 552125 h 2965009"/>
                  <a:gd name="connsiteX4" fmla="*/ 4063893 w 4490676"/>
                  <a:gd name="connsiteY4" fmla="*/ 161832 h 2965009"/>
                  <a:gd name="connsiteX5" fmla="*/ 380039 w 4490676"/>
                  <a:gd name="connsiteY5" fmla="*/ 236550 h 2965009"/>
                  <a:gd name="connsiteX0" fmla="*/ 380039 w 4542703"/>
                  <a:gd name="connsiteY0" fmla="*/ 239344 h 2967457"/>
                  <a:gd name="connsiteX1" fmla="*/ 557644 w 4542703"/>
                  <a:gd name="connsiteY1" fmla="*/ 2874312 h 2967457"/>
                  <a:gd name="connsiteX2" fmla="*/ 3227552 w 4542703"/>
                  <a:gd name="connsiteY2" fmla="*/ 956364 h 2967457"/>
                  <a:gd name="connsiteX3" fmla="*/ 4407688 w 4542703"/>
                  <a:gd name="connsiteY3" fmla="*/ 613121 h 2967457"/>
                  <a:gd name="connsiteX4" fmla="*/ 4063893 w 4542703"/>
                  <a:gd name="connsiteY4" fmla="*/ 164626 h 2967457"/>
                  <a:gd name="connsiteX5" fmla="*/ 380039 w 4542703"/>
                  <a:gd name="connsiteY5" fmla="*/ 239344 h 2967457"/>
                  <a:gd name="connsiteX0" fmla="*/ 463564 w 4259148"/>
                  <a:gd name="connsiteY0" fmla="*/ 211707 h 2956111"/>
                  <a:gd name="connsiteX1" fmla="*/ 292789 w 4259148"/>
                  <a:gd name="connsiteY1" fmla="*/ 2948242 h 2956111"/>
                  <a:gd name="connsiteX2" fmla="*/ 2962697 w 4259148"/>
                  <a:gd name="connsiteY2" fmla="*/ 1030294 h 2956111"/>
                  <a:gd name="connsiteX3" fmla="*/ 4142833 w 4259148"/>
                  <a:gd name="connsiteY3" fmla="*/ 687051 h 2956111"/>
                  <a:gd name="connsiteX4" fmla="*/ 3799038 w 4259148"/>
                  <a:gd name="connsiteY4" fmla="*/ 238556 h 2956111"/>
                  <a:gd name="connsiteX5" fmla="*/ 463564 w 4259148"/>
                  <a:gd name="connsiteY5" fmla="*/ 211707 h 2956111"/>
                  <a:gd name="connsiteX0" fmla="*/ 395544 w 4191128"/>
                  <a:gd name="connsiteY0" fmla="*/ 209613 h 2925788"/>
                  <a:gd name="connsiteX1" fmla="*/ 340905 w 4191128"/>
                  <a:gd name="connsiteY1" fmla="*/ 2917812 h 2925788"/>
                  <a:gd name="connsiteX2" fmla="*/ 2894677 w 4191128"/>
                  <a:gd name="connsiteY2" fmla="*/ 1028200 h 2925788"/>
                  <a:gd name="connsiteX3" fmla="*/ 4074813 w 4191128"/>
                  <a:gd name="connsiteY3" fmla="*/ 684957 h 2925788"/>
                  <a:gd name="connsiteX4" fmla="*/ 3731018 w 4191128"/>
                  <a:gd name="connsiteY4" fmla="*/ 236462 h 2925788"/>
                  <a:gd name="connsiteX5" fmla="*/ 395544 w 4191128"/>
                  <a:gd name="connsiteY5" fmla="*/ 209613 h 2925788"/>
                  <a:gd name="connsiteX0" fmla="*/ 395544 w 4191128"/>
                  <a:gd name="connsiteY0" fmla="*/ 209613 h 3095819"/>
                  <a:gd name="connsiteX1" fmla="*/ 340905 w 4191128"/>
                  <a:gd name="connsiteY1" fmla="*/ 2917812 h 3095819"/>
                  <a:gd name="connsiteX2" fmla="*/ 900078 w 4191128"/>
                  <a:gd name="connsiteY2" fmla="*/ 2638406 h 3095819"/>
                  <a:gd name="connsiteX3" fmla="*/ 2894677 w 4191128"/>
                  <a:gd name="connsiteY3" fmla="*/ 1028200 h 3095819"/>
                  <a:gd name="connsiteX4" fmla="*/ 4074813 w 4191128"/>
                  <a:gd name="connsiteY4" fmla="*/ 684957 h 3095819"/>
                  <a:gd name="connsiteX5" fmla="*/ 3731018 w 4191128"/>
                  <a:gd name="connsiteY5" fmla="*/ 236462 h 3095819"/>
                  <a:gd name="connsiteX6" fmla="*/ 395544 w 4191128"/>
                  <a:gd name="connsiteY6" fmla="*/ 209613 h 3095819"/>
                  <a:gd name="connsiteX0" fmla="*/ 307843 w 4103427"/>
                  <a:gd name="connsiteY0" fmla="*/ 209613 h 3087284"/>
                  <a:gd name="connsiteX1" fmla="*/ 253204 w 4103427"/>
                  <a:gd name="connsiteY1" fmla="*/ 2917812 h 3087284"/>
                  <a:gd name="connsiteX2" fmla="*/ 1233360 w 4103427"/>
                  <a:gd name="connsiteY2" fmla="*/ 2609997 h 3087284"/>
                  <a:gd name="connsiteX3" fmla="*/ 2806976 w 4103427"/>
                  <a:gd name="connsiteY3" fmla="*/ 1028200 h 3087284"/>
                  <a:gd name="connsiteX4" fmla="*/ 3987112 w 4103427"/>
                  <a:gd name="connsiteY4" fmla="*/ 684957 h 3087284"/>
                  <a:gd name="connsiteX5" fmla="*/ 3643317 w 4103427"/>
                  <a:gd name="connsiteY5" fmla="*/ 236462 h 3087284"/>
                  <a:gd name="connsiteX6" fmla="*/ 307843 w 4103427"/>
                  <a:gd name="connsiteY6" fmla="*/ 209613 h 3087284"/>
                  <a:gd name="connsiteX0" fmla="*/ 386860 w 4182444"/>
                  <a:gd name="connsiteY0" fmla="*/ 187125 h 2858562"/>
                  <a:gd name="connsiteX1" fmla="*/ 172569 w 4182444"/>
                  <a:gd name="connsiteY1" fmla="*/ 2591145 h 2858562"/>
                  <a:gd name="connsiteX2" fmla="*/ 1312377 w 4182444"/>
                  <a:gd name="connsiteY2" fmla="*/ 2587509 h 2858562"/>
                  <a:gd name="connsiteX3" fmla="*/ 2885993 w 4182444"/>
                  <a:gd name="connsiteY3" fmla="*/ 1005712 h 2858562"/>
                  <a:gd name="connsiteX4" fmla="*/ 4066129 w 4182444"/>
                  <a:gd name="connsiteY4" fmla="*/ 662469 h 2858562"/>
                  <a:gd name="connsiteX5" fmla="*/ 3722334 w 4182444"/>
                  <a:gd name="connsiteY5" fmla="*/ 213974 h 2858562"/>
                  <a:gd name="connsiteX6" fmla="*/ 386860 w 4182444"/>
                  <a:gd name="connsiteY6" fmla="*/ 187125 h 2858562"/>
                  <a:gd name="connsiteX0" fmla="*/ 341724 w 4259487"/>
                  <a:gd name="connsiteY0" fmla="*/ 202430 h 2811912"/>
                  <a:gd name="connsiteX1" fmla="*/ 243533 w 4259487"/>
                  <a:gd name="connsiteY1" fmla="*/ 2548335 h 2811912"/>
                  <a:gd name="connsiteX2" fmla="*/ 1383341 w 4259487"/>
                  <a:gd name="connsiteY2" fmla="*/ 2544699 h 2811912"/>
                  <a:gd name="connsiteX3" fmla="*/ 2956957 w 4259487"/>
                  <a:gd name="connsiteY3" fmla="*/ 962902 h 2811912"/>
                  <a:gd name="connsiteX4" fmla="*/ 4137093 w 4259487"/>
                  <a:gd name="connsiteY4" fmla="*/ 619659 h 2811912"/>
                  <a:gd name="connsiteX5" fmla="*/ 3793298 w 4259487"/>
                  <a:gd name="connsiteY5" fmla="*/ 171164 h 2811912"/>
                  <a:gd name="connsiteX6" fmla="*/ 341724 w 4259487"/>
                  <a:gd name="connsiteY6" fmla="*/ 202430 h 2811912"/>
                  <a:gd name="connsiteX0" fmla="*/ 341724 w 4259487"/>
                  <a:gd name="connsiteY0" fmla="*/ 202430 h 2811912"/>
                  <a:gd name="connsiteX1" fmla="*/ 243533 w 4259487"/>
                  <a:gd name="connsiteY1" fmla="*/ 2548335 h 2811912"/>
                  <a:gd name="connsiteX2" fmla="*/ 1383341 w 4259487"/>
                  <a:gd name="connsiteY2" fmla="*/ 2544699 h 2811912"/>
                  <a:gd name="connsiteX3" fmla="*/ 3116777 w 4259487"/>
                  <a:gd name="connsiteY3" fmla="*/ 1224451 h 2811912"/>
                  <a:gd name="connsiteX4" fmla="*/ 4137093 w 4259487"/>
                  <a:gd name="connsiteY4" fmla="*/ 619659 h 2811912"/>
                  <a:gd name="connsiteX5" fmla="*/ 3793298 w 4259487"/>
                  <a:gd name="connsiteY5" fmla="*/ 171164 h 2811912"/>
                  <a:gd name="connsiteX6" fmla="*/ 341724 w 4259487"/>
                  <a:gd name="connsiteY6" fmla="*/ 202430 h 2811912"/>
                  <a:gd name="connsiteX0" fmla="*/ 341724 w 4573247"/>
                  <a:gd name="connsiteY0" fmla="*/ 207808 h 2817290"/>
                  <a:gd name="connsiteX1" fmla="*/ 243533 w 4573247"/>
                  <a:gd name="connsiteY1" fmla="*/ 2553713 h 2817290"/>
                  <a:gd name="connsiteX2" fmla="*/ 1383341 w 4573247"/>
                  <a:gd name="connsiteY2" fmla="*/ 2550077 h 2817290"/>
                  <a:gd name="connsiteX3" fmla="*/ 3116777 w 4573247"/>
                  <a:gd name="connsiteY3" fmla="*/ 1229829 h 2817290"/>
                  <a:gd name="connsiteX4" fmla="*/ 4529214 w 4573247"/>
                  <a:gd name="connsiteY4" fmla="*/ 741326 h 2817290"/>
                  <a:gd name="connsiteX5" fmla="*/ 3793298 w 4573247"/>
                  <a:gd name="connsiteY5" fmla="*/ 176542 h 2817290"/>
                  <a:gd name="connsiteX6" fmla="*/ 341724 w 4573247"/>
                  <a:gd name="connsiteY6" fmla="*/ 207808 h 2817290"/>
                  <a:gd name="connsiteX0" fmla="*/ 453111 w 4684634"/>
                  <a:gd name="connsiteY0" fmla="*/ 226806 h 3009539"/>
                  <a:gd name="connsiteX1" fmla="*/ 151722 w 4684634"/>
                  <a:gd name="connsiteY1" fmla="*/ 2834637 h 3009539"/>
                  <a:gd name="connsiteX2" fmla="*/ 1494728 w 4684634"/>
                  <a:gd name="connsiteY2" fmla="*/ 2569075 h 3009539"/>
                  <a:gd name="connsiteX3" fmla="*/ 3228164 w 4684634"/>
                  <a:gd name="connsiteY3" fmla="*/ 1248827 h 3009539"/>
                  <a:gd name="connsiteX4" fmla="*/ 4640601 w 4684634"/>
                  <a:gd name="connsiteY4" fmla="*/ 760324 h 3009539"/>
                  <a:gd name="connsiteX5" fmla="*/ 3904685 w 4684634"/>
                  <a:gd name="connsiteY5" fmla="*/ 195540 h 3009539"/>
                  <a:gd name="connsiteX6" fmla="*/ 453111 w 4684634"/>
                  <a:gd name="connsiteY6" fmla="*/ 226806 h 3009539"/>
                  <a:gd name="connsiteX0" fmla="*/ 473029 w 4704552"/>
                  <a:gd name="connsiteY0" fmla="*/ 226806 h 3123079"/>
                  <a:gd name="connsiteX1" fmla="*/ 171640 w 4704552"/>
                  <a:gd name="connsiteY1" fmla="*/ 2834637 h 3123079"/>
                  <a:gd name="connsiteX2" fmla="*/ 1805025 w 4704552"/>
                  <a:gd name="connsiteY2" fmla="*/ 2845522 h 3123079"/>
                  <a:gd name="connsiteX3" fmla="*/ 3248082 w 4704552"/>
                  <a:gd name="connsiteY3" fmla="*/ 1248827 h 3123079"/>
                  <a:gd name="connsiteX4" fmla="*/ 4660519 w 4704552"/>
                  <a:gd name="connsiteY4" fmla="*/ 760324 h 3123079"/>
                  <a:gd name="connsiteX5" fmla="*/ 3924603 w 4704552"/>
                  <a:gd name="connsiteY5" fmla="*/ 195540 h 3123079"/>
                  <a:gd name="connsiteX6" fmla="*/ 473029 w 4704552"/>
                  <a:gd name="connsiteY6" fmla="*/ 226806 h 3123079"/>
                  <a:gd name="connsiteX0" fmla="*/ 178202 w 4409725"/>
                  <a:gd name="connsiteY0" fmla="*/ 211646 h 3014764"/>
                  <a:gd name="connsiteX1" fmla="*/ 600759 w 4409725"/>
                  <a:gd name="connsiteY1" fmla="*/ 2610551 h 3014764"/>
                  <a:gd name="connsiteX2" fmla="*/ 1510198 w 4409725"/>
                  <a:gd name="connsiteY2" fmla="*/ 2830362 h 3014764"/>
                  <a:gd name="connsiteX3" fmla="*/ 2953255 w 4409725"/>
                  <a:gd name="connsiteY3" fmla="*/ 1233667 h 3014764"/>
                  <a:gd name="connsiteX4" fmla="*/ 4365692 w 4409725"/>
                  <a:gd name="connsiteY4" fmla="*/ 745164 h 3014764"/>
                  <a:gd name="connsiteX5" fmla="*/ 3629776 w 4409725"/>
                  <a:gd name="connsiteY5" fmla="*/ 180380 h 3014764"/>
                  <a:gd name="connsiteX6" fmla="*/ 178202 w 4409725"/>
                  <a:gd name="connsiteY6" fmla="*/ 211646 h 3014764"/>
                  <a:gd name="connsiteX0" fmla="*/ 328019 w 3941179"/>
                  <a:gd name="connsiteY0" fmla="*/ 206190 h 3029212"/>
                  <a:gd name="connsiteX1" fmla="*/ 140935 w 3941179"/>
                  <a:gd name="connsiteY1" fmla="*/ 2624099 h 3029212"/>
                  <a:gd name="connsiteX2" fmla="*/ 1050374 w 3941179"/>
                  <a:gd name="connsiteY2" fmla="*/ 2843910 h 3029212"/>
                  <a:gd name="connsiteX3" fmla="*/ 2493431 w 3941179"/>
                  <a:gd name="connsiteY3" fmla="*/ 1247215 h 3029212"/>
                  <a:gd name="connsiteX4" fmla="*/ 3905868 w 3941179"/>
                  <a:gd name="connsiteY4" fmla="*/ 758712 h 3029212"/>
                  <a:gd name="connsiteX5" fmla="*/ 3169952 w 3941179"/>
                  <a:gd name="connsiteY5" fmla="*/ 193928 h 3029212"/>
                  <a:gd name="connsiteX6" fmla="*/ 328019 w 3941179"/>
                  <a:gd name="connsiteY6" fmla="*/ 206190 h 3029212"/>
                  <a:gd name="connsiteX0" fmla="*/ 363422 w 3976582"/>
                  <a:gd name="connsiteY0" fmla="*/ 206190 h 2890100"/>
                  <a:gd name="connsiteX1" fmla="*/ 176338 w 3976582"/>
                  <a:gd name="connsiteY1" fmla="*/ 2624099 h 2890100"/>
                  <a:gd name="connsiteX2" fmla="*/ 1638310 w 3976582"/>
                  <a:gd name="connsiteY2" fmla="*/ 2615931 h 2890100"/>
                  <a:gd name="connsiteX3" fmla="*/ 2528834 w 3976582"/>
                  <a:gd name="connsiteY3" fmla="*/ 1247215 h 2890100"/>
                  <a:gd name="connsiteX4" fmla="*/ 3941271 w 3976582"/>
                  <a:gd name="connsiteY4" fmla="*/ 758712 h 2890100"/>
                  <a:gd name="connsiteX5" fmla="*/ 3205355 w 3976582"/>
                  <a:gd name="connsiteY5" fmla="*/ 193928 h 2890100"/>
                  <a:gd name="connsiteX6" fmla="*/ 363422 w 3976582"/>
                  <a:gd name="connsiteY6" fmla="*/ 206190 h 2890100"/>
                  <a:gd name="connsiteX0" fmla="*/ 363422 w 4012256"/>
                  <a:gd name="connsiteY0" fmla="*/ 207058 h 2890968"/>
                  <a:gd name="connsiteX1" fmla="*/ 176338 w 4012256"/>
                  <a:gd name="connsiteY1" fmla="*/ 2624967 h 2890968"/>
                  <a:gd name="connsiteX2" fmla="*/ 1638310 w 4012256"/>
                  <a:gd name="connsiteY2" fmla="*/ 2616799 h 2890968"/>
                  <a:gd name="connsiteX3" fmla="*/ 2528834 w 4012256"/>
                  <a:gd name="connsiteY3" fmla="*/ 1248083 h 2890968"/>
                  <a:gd name="connsiteX4" fmla="*/ 3979265 w 4012256"/>
                  <a:gd name="connsiteY4" fmla="*/ 778859 h 2890968"/>
                  <a:gd name="connsiteX5" fmla="*/ 3205355 w 4012256"/>
                  <a:gd name="connsiteY5" fmla="*/ 194796 h 2890968"/>
                  <a:gd name="connsiteX6" fmla="*/ 363422 w 4012256"/>
                  <a:gd name="connsiteY6" fmla="*/ 207058 h 2890968"/>
                  <a:gd name="connsiteX0" fmla="*/ 363422 w 4012256"/>
                  <a:gd name="connsiteY0" fmla="*/ 207058 h 2855682"/>
                  <a:gd name="connsiteX1" fmla="*/ 176338 w 4012256"/>
                  <a:gd name="connsiteY1" fmla="*/ 2624967 h 2855682"/>
                  <a:gd name="connsiteX2" fmla="*/ 1638310 w 4012256"/>
                  <a:gd name="connsiteY2" fmla="*/ 2616799 h 2855682"/>
                  <a:gd name="connsiteX3" fmla="*/ 3728885 w 4012256"/>
                  <a:gd name="connsiteY3" fmla="*/ 1381839 h 2855682"/>
                  <a:gd name="connsiteX4" fmla="*/ 3979265 w 4012256"/>
                  <a:gd name="connsiteY4" fmla="*/ 778859 h 2855682"/>
                  <a:gd name="connsiteX5" fmla="*/ 3205355 w 4012256"/>
                  <a:gd name="connsiteY5" fmla="*/ 194796 h 2855682"/>
                  <a:gd name="connsiteX6" fmla="*/ 363422 w 4012256"/>
                  <a:gd name="connsiteY6" fmla="*/ 207058 h 2855682"/>
                  <a:gd name="connsiteX0" fmla="*/ 363422 w 4012256"/>
                  <a:gd name="connsiteY0" fmla="*/ 207058 h 2855682"/>
                  <a:gd name="connsiteX1" fmla="*/ 176338 w 4012256"/>
                  <a:gd name="connsiteY1" fmla="*/ 2624967 h 2855682"/>
                  <a:gd name="connsiteX2" fmla="*/ 1638310 w 4012256"/>
                  <a:gd name="connsiteY2" fmla="*/ 2616799 h 2855682"/>
                  <a:gd name="connsiteX3" fmla="*/ 3728885 w 4012256"/>
                  <a:gd name="connsiteY3" fmla="*/ 1381839 h 2855682"/>
                  <a:gd name="connsiteX4" fmla="*/ 3979265 w 4012256"/>
                  <a:gd name="connsiteY4" fmla="*/ 778859 h 2855682"/>
                  <a:gd name="connsiteX5" fmla="*/ 3205355 w 4012256"/>
                  <a:gd name="connsiteY5" fmla="*/ 194796 h 2855682"/>
                  <a:gd name="connsiteX6" fmla="*/ 363422 w 4012256"/>
                  <a:gd name="connsiteY6" fmla="*/ 207058 h 2855682"/>
                  <a:gd name="connsiteX0" fmla="*/ 363422 w 4012256"/>
                  <a:gd name="connsiteY0" fmla="*/ 207058 h 2855661"/>
                  <a:gd name="connsiteX1" fmla="*/ 176338 w 4012256"/>
                  <a:gd name="connsiteY1" fmla="*/ 2624967 h 2855661"/>
                  <a:gd name="connsiteX2" fmla="*/ 1638310 w 4012256"/>
                  <a:gd name="connsiteY2" fmla="*/ 2616799 h 2855661"/>
                  <a:gd name="connsiteX3" fmla="*/ 2833459 w 4012256"/>
                  <a:gd name="connsiteY3" fmla="*/ 1382246 h 2855661"/>
                  <a:gd name="connsiteX4" fmla="*/ 3979265 w 4012256"/>
                  <a:gd name="connsiteY4" fmla="*/ 778859 h 2855661"/>
                  <a:gd name="connsiteX5" fmla="*/ 3205355 w 4012256"/>
                  <a:gd name="connsiteY5" fmla="*/ 194796 h 2855661"/>
                  <a:gd name="connsiteX6" fmla="*/ 363422 w 4012256"/>
                  <a:gd name="connsiteY6" fmla="*/ 207058 h 2855661"/>
                  <a:gd name="connsiteX0" fmla="*/ 363422 w 4012256"/>
                  <a:gd name="connsiteY0" fmla="*/ 207058 h 2855661"/>
                  <a:gd name="connsiteX1" fmla="*/ 176338 w 4012256"/>
                  <a:gd name="connsiteY1" fmla="*/ 2624967 h 2855661"/>
                  <a:gd name="connsiteX2" fmla="*/ 1638310 w 4012256"/>
                  <a:gd name="connsiteY2" fmla="*/ 2616799 h 2855661"/>
                  <a:gd name="connsiteX3" fmla="*/ 2833459 w 4012256"/>
                  <a:gd name="connsiteY3" fmla="*/ 1382246 h 2855661"/>
                  <a:gd name="connsiteX4" fmla="*/ 3979265 w 4012256"/>
                  <a:gd name="connsiteY4" fmla="*/ 778859 h 2855661"/>
                  <a:gd name="connsiteX5" fmla="*/ 3205355 w 4012256"/>
                  <a:gd name="connsiteY5" fmla="*/ 194796 h 2855661"/>
                  <a:gd name="connsiteX6" fmla="*/ 363422 w 4012256"/>
                  <a:gd name="connsiteY6" fmla="*/ 207058 h 2855661"/>
                  <a:gd name="connsiteX0" fmla="*/ 363422 w 3986882"/>
                  <a:gd name="connsiteY0" fmla="*/ 207058 h 2855661"/>
                  <a:gd name="connsiteX1" fmla="*/ 176338 w 3986882"/>
                  <a:gd name="connsiteY1" fmla="*/ 2624967 h 2855661"/>
                  <a:gd name="connsiteX2" fmla="*/ 1638310 w 3986882"/>
                  <a:gd name="connsiteY2" fmla="*/ 2616799 h 2855661"/>
                  <a:gd name="connsiteX3" fmla="*/ 2833459 w 3986882"/>
                  <a:gd name="connsiteY3" fmla="*/ 1382246 h 2855661"/>
                  <a:gd name="connsiteX4" fmla="*/ 3979265 w 3986882"/>
                  <a:gd name="connsiteY4" fmla="*/ 778859 h 2855661"/>
                  <a:gd name="connsiteX5" fmla="*/ 3205355 w 3986882"/>
                  <a:gd name="connsiteY5" fmla="*/ 194796 h 2855661"/>
                  <a:gd name="connsiteX6" fmla="*/ 363422 w 3986882"/>
                  <a:gd name="connsiteY6" fmla="*/ 207058 h 2855661"/>
                  <a:gd name="connsiteX0" fmla="*/ 363422 w 4042520"/>
                  <a:gd name="connsiteY0" fmla="*/ 207932 h 2856535"/>
                  <a:gd name="connsiteX1" fmla="*/ 176338 w 4042520"/>
                  <a:gd name="connsiteY1" fmla="*/ 2625841 h 2856535"/>
                  <a:gd name="connsiteX2" fmla="*/ 1638310 w 4042520"/>
                  <a:gd name="connsiteY2" fmla="*/ 2617673 h 2856535"/>
                  <a:gd name="connsiteX3" fmla="*/ 2833459 w 4042520"/>
                  <a:gd name="connsiteY3" fmla="*/ 1383120 h 2856535"/>
                  <a:gd name="connsiteX4" fmla="*/ 4036308 w 4042520"/>
                  <a:gd name="connsiteY4" fmla="*/ 799018 h 2856535"/>
                  <a:gd name="connsiteX5" fmla="*/ 3205355 w 4042520"/>
                  <a:gd name="connsiteY5" fmla="*/ 195670 h 2856535"/>
                  <a:gd name="connsiteX6" fmla="*/ 363422 w 4042520"/>
                  <a:gd name="connsiteY6" fmla="*/ 207932 h 2856535"/>
                  <a:gd name="connsiteX0" fmla="*/ 363422 w 4044388"/>
                  <a:gd name="connsiteY0" fmla="*/ 207932 h 2856535"/>
                  <a:gd name="connsiteX1" fmla="*/ 176338 w 4044388"/>
                  <a:gd name="connsiteY1" fmla="*/ 2625841 h 2856535"/>
                  <a:gd name="connsiteX2" fmla="*/ 1638310 w 4044388"/>
                  <a:gd name="connsiteY2" fmla="*/ 2617673 h 2856535"/>
                  <a:gd name="connsiteX3" fmla="*/ 2833459 w 4044388"/>
                  <a:gd name="connsiteY3" fmla="*/ 1383120 h 2856535"/>
                  <a:gd name="connsiteX4" fmla="*/ 4036308 w 4044388"/>
                  <a:gd name="connsiteY4" fmla="*/ 799018 h 2856535"/>
                  <a:gd name="connsiteX5" fmla="*/ 3205355 w 4044388"/>
                  <a:gd name="connsiteY5" fmla="*/ 195670 h 2856535"/>
                  <a:gd name="connsiteX6" fmla="*/ 363422 w 4044388"/>
                  <a:gd name="connsiteY6" fmla="*/ 207932 h 2856535"/>
                  <a:gd name="connsiteX0" fmla="*/ 352209 w 4031494"/>
                  <a:gd name="connsiteY0" fmla="*/ 207932 h 2774407"/>
                  <a:gd name="connsiteX1" fmla="*/ 165125 w 4031494"/>
                  <a:gd name="connsiteY1" fmla="*/ 2625841 h 2774407"/>
                  <a:gd name="connsiteX2" fmla="*/ 1455608 w 4031494"/>
                  <a:gd name="connsiteY2" fmla="*/ 2389776 h 2774407"/>
                  <a:gd name="connsiteX3" fmla="*/ 2822246 w 4031494"/>
                  <a:gd name="connsiteY3" fmla="*/ 1383120 h 2774407"/>
                  <a:gd name="connsiteX4" fmla="*/ 4025095 w 4031494"/>
                  <a:gd name="connsiteY4" fmla="*/ 799018 h 2774407"/>
                  <a:gd name="connsiteX5" fmla="*/ 3194142 w 4031494"/>
                  <a:gd name="connsiteY5" fmla="*/ 195670 h 2774407"/>
                  <a:gd name="connsiteX6" fmla="*/ 352209 w 4031494"/>
                  <a:gd name="connsiteY6" fmla="*/ 207932 h 2774407"/>
                  <a:gd name="connsiteX0" fmla="*/ 330428 w 4009713"/>
                  <a:gd name="connsiteY0" fmla="*/ 183068 h 2504476"/>
                  <a:gd name="connsiteX1" fmla="*/ 181439 w 4009713"/>
                  <a:gd name="connsiteY1" fmla="*/ 2258749 h 2504476"/>
                  <a:gd name="connsiteX2" fmla="*/ 1433827 w 4009713"/>
                  <a:gd name="connsiteY2" fmla="*/ 2364912 h 2504476"/>
                  <a:gd name="connsiteX3" fmla="*/ 2800465 w 4009713"/>
                  <a:gd name="connsiteY3" fmla="*/ 1358256 h 2504476"/>
                  <a:gd name="connsiteX4" fmla="*/ 4003314 w 4009713"/>
                  <a:gd name="connsiteY4" fmla="*/ 774154 h 2504476"/>
                  <a:gd name="connsiteX5" fmla="*/ 3172361 w 4009713"/>
                  <a:gd name="connsiteY5" fmla="*/ 170806 h 2504476"/>
                  <a:gd name="connsiteX6" fmla="*/ 330428 w 4009713"/>
                  <a:gd name="connsiteY6" fmla="*/ 183068 h 2504476"/>
                  <a:gd name="connsiteX0" fmla="*/ 274474 w 4106164"/>
                  <a:gd name="connsiteY0" fmla="*/ 232039 h 2411748"/>
                  <a:gd name="connsiteX1" fmla="*/ 277890 w 4106164"/>
                  <a:gd name="connsiteY1" fmla="*/ 2174277 h 2411748"/>
                  <a:gd name="connsiteX2" fmla="*/ 1530278 w 4106164"/>
                  <a:gd name="connsiteY2" fmla="*/ 2280440 h 2411748"/>
                  <a:gd name="connsiteX3" fmla="*/ 2896916 w 4106164"/>
                  <a:gd name="connsiteY3" fmla="*/ 1273784 h 2411748"/>
                  <a:gd name="connsiteX4" fmla="*/ 4099765 w 4106164"/>
                  <a:gd name="connsiteY4" fmla="*/ 689682 h 2411748"/>
                  <a:gd name="connsiteX5" fmla="*/ 3268812 w 4106164"/>
                  <a:gd name="connsiteY5" fmla="*/ 86334 h 2411748"/>
                  <a:gd name="connsiteX6" fmla="*/ 274474 w 4106164"/>
                  <a:gd name="connsiteY6" fmla="*/ 232039 h 2411748"/>
                  <a:gd name="connsiteX0" fmla="*/ 275407 w 4107075"/>
                  <a:gd name="connsiteY0" fmla="*/ 232039 h 2435108"/>
                  <a:gd name="connsiteX1" fmla="*/ 278823 w 4107075"/>
                  <a:gd name="connsiteY1" fmla="*/ 2174277 h 2435108"/>
                  <a:gd name="connsiteX2" fmla="*/ 1550220 w 4107075"/>
                  <a:gd name="connsiteY2" fmla="*/ 2319223 h 2435108"/>
                  <a:gd name="connsiteX3" fmla="*/ 2897849 w 4107075"/>
                  <a:gd name="connsiteY3" fmla="*/ 1273784 h 2435108"/>
                  <a:gd name="connsiteX4" fmla="*/ 4100698 w 4107075"/>
                  <a:gd name="connsiteY4" fmla="*/ 689682 h 2435108"/>
                  <a:gd name="connsiteX5" fmla="*/ 3269745 w 4107075"/>
                  <a:gd name="connsiteY5" fmla="*/ 86334 h 2435108"/>
                  <a:gd name="connsiteX6" fmla="*/ 275407 w 4107075"/>
                  <a:gd name="connsiteY6" fmla="*/ 232039 h 2435108"/>
                  <a:gd name="connsiteX0" fmla="*/ 275407 w 4106694"/>
                  <a:gd name="connsiteY0" fmla="*/ 232039 h 2423720"/>
                  <a:gd name="connsiteX1" fmla="*/ 278823 w 4106694"/>
                  <a:gd name="connsiteY1" fmla="*/ 2174277 h 2423720"/>
                  <a:gd name="connsiteX2" fmla="*/ 1550220 w 4106694"/>
                  <a:gd name="connsiteY2" fmla="*/ 2319223 h 2423720"/>
                  <a:gd name="connsiteX3" fmla="*/ 1914756 w 4106694"/>
                  <a:gd name="connsiteY3" fmla="*/ 1443213 h 2423720"/>
                  <a:gd name="connsiteX4" fmla="*/ 2897849 w 4106694"/>
                  <a:gd name="connsiteY4" fmla="*/ 1273784 h 2423720"/>
                  <a:gd name="connsiteX5" fmla="*/ 4100698 w 4106694"/>
                  <a:gd name="connsiteY5" fmla="*/ 689682 h 2423720"/>
                  <a:gd name="connsiteX6" fmla="*/ 3269745 w 4106694"/>
                  <a:gd name="connsiteY6" fmla="*/ 86334 h 2423720"/>
                  <a:gd name="connsiteX7" fmla="*/ 275407 w 4106694"/>
                  <a:gd name="connsiteY7" fmla="*/ 232039 h 2423720"/>
                  <a:gd name="connsiteX0" fmla="*/ 498487 w 4412880"/>
                  <a:gd name="connsiteY0" fmla="*/ 347990 h 2638092"/>
                  <a:gd name="connsiteX1" fmla="*/ 501903 w 4412880"/>
                  <a:gd name="connsiteY1" fmla="*/ 2290228 h 2638092"/>
                  <a:gd name="connsiteX2" fmla="*/ 1773300 w 4412880"/>
                  <a:gd name="connsiteY2" fmla="*/ 2435174 h 2638092"/>
                  <a:gd name="connsiteX3" fmla="*/ 2137836 w 4412880"/>
                  <a:gd name="connsiteY3" fmla="*/ 1383399 h 2638092"/>
                  <a:gd name="connsiteX4" fmla="*/ 3120929 w 4412880"/>
                  <a:gd name="connsiteY4" fmla="*/ 1389735 h 2638092"/>
                  <a:gd name="connsiteX5" fmla="*/ 4323778 w 4412880"/>
                  <a:gd name="connsiteY5" fmla="*/ 805633 h 2638092"/>
                  <a:gd name="connsiteX6" fmla="*/ 3492825 w 4412880"/>
                  <a:gd name="connsiteY6" fmla="*/ 202285 h 2638092"/>
                  <a:gd name="connsiteX7" fmla="*/ 498487 w 4412880"/>
                  <a:gd name="connsiteY7" fmla="*/ 347990 h 2638092"/>
                  <a:gd name="connsiteX0" fmla="*/ 498487 w 4412880"/>
                  <a:gd name="connsiteY0" fmla="*/ 347990 h 2638092"/>
                  <a:gd name="connsiteX1" fmla="*/ 501903 w 4412880"/>
                  <a:gd name="connsiteY1" fmla="*/ 2290228 h 2638092"/>
                  <a:gd name="connsiteX2" fmla="*/ 1773300 w 4412880"/>
                  <a:gd name="connsiteY2" fmla="*/ 2435174 h 2638092"/>
                  <a:gd name="connsiteX3" fmla="*/ 2137836 w 4412880"/>
                  <a:gd name="connsiteY3" fmla="*/ 1383399 h 2638092"/>
                  <a:gd name="connsiteX4" fmla="*/ 3120929 w 4412880"/>
                  <a:gd name="connsiteY4" fmla="*/ 1226827 h 2638092"/>
                  <a:gd name="connsiteX5" fmla="*/ 4323778 w 4412880"/>
                  <a:gd name="connsiteY5" fmla="*/ 805633 h 2638092"/>
                  <a:gd name="connsiteX6" fmla="*/ 3492825 w 4412880"/>
                  <a:gd name="connsiteY6" fmla="*/ 202285 h 2638092"/>
                  <a:gd name="connsiteX7" fmla="*/ 498487 w 4412880"/>
                  <a:gd name="connsiteY7" fmla="*/ 347990 h 2638092"/>
                  <a:gd name="connsiteX0" fmla="*/ 498487 w 4412880"/>
                  <a:gd name="connsiteY0" fmla="*/ 347990 h 2638092"/>
                  <a:gd name="connsiteX1" fmla="*/ 501903 w 4412880"/>
                  <a:gd name="connsiteY1" fmla="*/ 2290228 h 2638092"/>
                  <a:gd name="connsiteX2" fmla="*/ 1773300 w 4412880"/>
                  <a:gd name="connsiteY2" fmla="*/ 2435174 h 2638092"/>
                  <a:gd name="connsiteX3" fmla="*/ 2137836 w 4412880"/>
                  <a:gd name="connsiteY3" fmla="*/ 1383399 h 2638092"/>
                  <a:gd name="connsiteX4" fmla="*/ 3120929 w 4412880"/>
                  <a:gd name="connsiteY4" fmla="*/ 1226827 h 2638092"/>
                  <a:gd name="connsiteX5" fmla="*/ 4323778 w 4412880"/>
                  <a:gd name="connsiteY5" fmla="*/ 805633 h 2638092"/>
                  <a:gd name="connsiteX6" fmla="*/ 3492825 w 4412880"/>
                  <a:gd name="connsiteY6" fmla="*/ 202285 h 2638092"/>
                  <a:gd name="connsiteX7" fmla="*/ 498487 w 4412880"/>
                  <a:gd name="connsiteY7" fmla="*/ 347990 h 2638092"/>
                  <a:gd name="connsiteX0" fmla="*/ 498487 w 4412880"/>
                  <a:gd name="connsiteY0" fmla="*/ 347990 h 2638092"/>
                  <a:gd name="connsiteX1" fmla="*/ 501903 w 4412880"/>
                  <a:gd name="connsiteY1" fmla="*/ 2290228 h 2638092"/>
                  <a:gd name="connsiteX2" fmla="*/ 1773300 w 4412880"/>
                  <a:gd name="connsiteY2" fmla="*/ 2435174 h 2638092"/>
                  <a:gd name="connsiteX3" fmla="*/ 2137836 w 4412880"/>
                  <a:gd name="connsiteY3" fmla="*/ 1383399 h 2638092"/>
                  <a:gd name="connsiteX4" fmla="*/ 3120929 w 4412880"/>
                  <a:gd name="connsiteY4" fmla="*/ 1226827 h 2638092"/>
                  <a:gd name="connsiteX5" fmla="*/ 4323778 w 4412880"/>
                  <a:gd name="connsiteY5" fmla="*/ 805633 h 2638092"/>
                  <a:gd name="connsiteX6" fmla="*/ 3492825 w 4412880"/>
                  <a:gd name="connsiteY6" fmla="*/ 202285 h 2638092"/>
                  <a:gd name="connsiteX7" fmla="*/ 498487 w 4412880"/>
                  <a:gd name="connsiteY7" fmla="*/ 347990 h 2638092"/>
                  <a:gd name="connsiteX0" fmla="*/ 498487 w 4412880"/>
                  <a:gd name="connsiteY0" fmla="*/ 347990 h 2638092"/>
                  <a:gd name="connsiteX1" fmla="*/ 501903 w 4412880"/>
                  <a:gd name="connsiteY1" fmla="*/ 2290228 h 2638092"/>
                  <a:gd name="connsiteX2" fmla="*/ 1773300 w 4412880"/>
                  <a:gd name="connsiteY2" fmla="*/ 2435174 h 2638092"/>
                  <a:gd name="connsiteX3" fmla="*/ 2137836 w 4412880"/>
                  <a:gd name="connsiteY3" fmla="*/ 1383399 h 2638092"/>
                  <a:gd name="connsiteX4" fmla="*/ 3120929 w 4412880"/>
                  <a:gd name="connsiteY4" fmla="*/ 1226827 h 2638092"/>
                  <a:gd name="connsiteX5" fmla="*/ 4323778 w 4412880"/>
                  <a:gd name="connsiteY5" fmla="*/ 805633 h 2638092"/>
                  <a:gd name="connsiteX6" fmla="*/ 3492825 w 4412880"/>
                  <a:gd name="connsiteY6" fmla="*/ 202285 h 2638092"/>
                  <a:gd name="connsiteX7" fmla="*/ 498487 w 4412880"/>
                  <a:gd name="connsiteY7" fmla="*/ 347990 h 2638092"/>
                  <a:gd name="connsiteX0" fmla="*/ 498487 w 4236605"/>
                  <a:gd name="connsiteY0" fmla="*/ 347990 h 2482013"/>
                  <a:gd name="connsiteX1" fmla="*/ 325628 w 4236605"/>
                  <a:gd name="connsiteY1" fmla="*/ 2156446 h 2482013"/>
                  <a:gd name="connsiteX2" fmla="*/ 1597025 w 4236605"/>
                  <a:gd name="connsiteY2" fmla="*/ 2301392 h 2482013"/>
                  <a:gd name="connsiteX3" fmla="*/ 1961561 w 4236605"/>
                  <a:gd name="connsiteY3" fmla="*/ 1249617 h 2482013"/>
                  <a:gd name="connsiteX4" fmla="*/ 2944654 w 4236605"/>
                  <a:gd name="connsiteY4" fmla="*/ 1093045 h 2482013"/>
                  <a:gd name="connsiteX5" fmla="*/ 4147503 w 4236605"/>
                  <a:gd name="connsiteY5" fmla="*/ 671851 h 2482013"/>
                  <a:gd name="connsiteX6" fmla="*/ 3316550 w 4236605"/>
                  <a:gd name="connsiteY6" fmla="*/ 68503 h 2482013"/>
                  <a:gd name="connsiteX7" fmla="*/ 498487 w 4236605"/>
                  <a:gd name="connsiteY7" fmla="*/ 347990 h 2482013"/>
                  <a:gd name="connsiteX0" fmla="*/ 498487 w 4236605"/>
                  <a:gd name="connsiteY0" fmla="*/ 347990 h 2395796"/>
                  <a:gd name="connsiteX1" fmla="*/ 325628 w 4236605"/>
                  <a:gd name="connsiteY1" fmla="*/ 2156446 h 2395796"/>
                  <a:gd name="connsiteX2" fmla="*/ 1597025 w 4236605"/>
                  <a:gd name="connsiteY2" fmla="*/ 1784088 h 2395796"/>
                  <a:gd name="connsiteX3" fmla="*/ 1961561 w 4236605"/>
                  <a:gd name="connsiteY3" fmla="*/ 1249617 h 2395796"/>
                  <a:gd name="connsiteX4" fmla="*/ 2944654 w 4236605"/>
                  <a:gd name="connsiteY4" fmla="*/ 1093045 h 2395796"/>
                  <a:gd name="connsiteX5" fmla="*/ 4147503 w 4236605"/>
                  <a:gd name="connsiteY5" fmla="*/ 671851 h 2395796"/>
                  <a:gd name="connsiteX6" fmla="*/ 3316550 w 4236605"/>
                  <a:gd name="connsiteY6" fmla="*/ 68503 h 2395796"/>
                  <a:gd name="connsiteX7" fmla="*/ 498487 w 4236605"/>
                  <a:gd name="connsiteY7" fmla="*/ 347990 h 2395796"/>
                  <a:gd name="connsiteX0" fmla="*/ 498487 w 4236605"/>
                  <a:gd name="connsiteY0" fmla="*/ 333464 h 2049315"/>
                  <a:gd name="connsiteX1" fmla="*/ 325628 w 4236605"/>
                  <a:gd name="connsiteY1" fmla="*/ 1809965 h 2049315"/>
                  <a:gd name="connsiteX2" fmla="*/ 1597025 w 4236605"/>
                  <a:gd name="connsiteY2" fmla="*/ 1769562 h 2049315"/>
                  <a:gd name="connsiteX3" fmla="*/ 1961561 w 4236605"/>
                  <a:gd name="connsiteY3" fmla="*/ 1235091 h 2049315"/>
                  <a:gd name="connsiteX4" fmla="*/ 2944654 w 4236605"/>
                  <a:gd name="connsiteY4" fmla="*/ 1078519 h 2049315"/>
                  <a:gd name="connsiteX5" fmla="*/ 4147503 w 4236605"/>
                  <a:gd name="connsiteY5" fmla="*/ 657325 h 2049315"/>
                  <a:gd name="connsiteX6" fmla="*/ 3316550 w 4236605"/>
                  <a:gd name="connsiteY6" fmla="*/ 53977 h 2049315"/>
                  <a:gd name="connsiteX7" fmla="*/ 498487 w 4236605"/>
                  <a:gd name="connsiteY7" fmla="*/ 333464 h 2049315"/>
                  <a:gd name="connsiteX0" fmla="*/ 498487 w 4236605"/>
                  <a:gd name="connsiteY0" fmla="*/ 333464 h 2049315"/>
                  <a:gd name="connsiteX1" fmla="*/ 325628 w 4236605"/>
                  <a:gd name="connsiteY1" fmla="*/ 1809965 h 2049315"/>
                  <a:gd name="connsiteX2" fmla="*/ 1597025 w 4236605"/>
                  <a:gd name="connsiteY2" fmla="*/ 1769562 h 2049315"/>
                  <a:gd name="connsiteX3" fmla="*/ 1737797 w 4236605"/>
                  <a:gd name="connsiteY3" fmla="*/ 907633 h 2049315"/>
                  <a:gd name="connsiteX4" fmla="*/ 2944654 w 4236605"/>
                  <a:gd name="connsiteY4" fmla="*/ 1078519 h 2049315"/>
                  <a:gd name="connsiteX5" fmla="*/ 4147503 w 4236605"/>
                  <a:gd name="connsiteY5" fmla="*/ 657325 h 2049315"/>
                  <a:gd name="connsiteX6" fmla="*/ 3316550 w 4236605"/>
                  <a:gd name="connsiteY6" fmla="*/ 53977 h 2049315"/>
                  <a:gd name="connsiteX7" fmla="*/ 498487 w 4236605"/>
                  <a:gd name="connsiteY7" fmla="*/ 333464 h 2049315"/>
                  <a:gd name="connsiteX0" fmla="*/ 498487 w 4463544"/>
                  <a:gd name="connsiteY0" fmla="*/ 333463 h 2049315"/>
                  <a:gd name="connsiteX1" fmla="*/ 552567 w 4463544"/>
                  <a:gd name="connsiteY1" fmla="*/ 1809965 h 2049315"/>
                  <a:gd name="connsiteX2" fmla="*/ 1823964 w 4463544"/>
                  <a:gd name="connsiteY2" fmla="*/ 1769562 h 2049315"/>
                  <a:gd name="connsiteX3" fmla="*/ 1964736 w 4463544"/>
                  <a:gd name="connsiteY3" fmla="*/ 907633 h 2049315"/>
                  <a:gd name="connsiteX4" fmla="*/ 3171593 w 4463544"/>
                  <a:gd name="connsiteY4" fmla="*/ 1078519 h 2049315"/>
                  <a:gd name="connsiteX5" fmla="*/ 4374442 w 4463544"/>
                  <a:gd name="connsiteY5" fmla="*/ 657325 h 2049315"/>
                  <a:gd name="connsiteX6" fmla="*/ 3543489 w 4463544"/>
                  <a:gd name="connsiteY6" fmla="*/ 53977 h 2049315"/>
                  <a:gd name="connsiteX7" fmla="*/ 498487 w 4463544"/>
                  <a:gd name="connsiteY7" fmla="*/ 333463 h 2049315"/>
                  <a:gd name="connsiteX0" fmla="*/ 498487 w 4463544"/>
                  <a:gd name="connsiteY0" fmla="*/ 333463 h 1893528"/>
                  <a:gd name="connsiteX1" fmla="*/ 552567 w 4463544"/>
                  <a:gd name="connsiteY1" fmla="*/ 1651429 h 1893528"/>
                  <a:gd name="connsiteX2" fmla="*/ 1823964 w 4463544"/>
                  <a:gd name="connsiteY2" fmla="*/ 1769562 h 1893528"/>
                  <a:gd name="connsiteX3" fmla="*/ 1964736 w 4463544"/>
                  <a:gd name="connsiteY3" fmla="*/ 907633 h 1893528"/>
                  <a:gd name="connsiteX4" fmla="*/ 3171593 w 4463544"/>
                  <a:gd name="connsiteY4" fmla="*/ 1078519 h 1893528"/>
                  <a:gd name="connsiteX5" fmla="*/ 4374442 w 4463544"/>
                  <a:gd name="connsiteY5" fmla="*/ 657325 h 1893528"/>
                  <a:gd name="connsiteX6" fmla="*/ 3543489 w 4463544"/>
                  <a:gd name="connsiteY6" fmla="*/ 53977 h 1893528"/>
                  <a:gd name="connsiteX7" fmla="*/ 498487 w 4463544"/>
                  <a:gd name="connsiteY7" fmla="*/ 333463 h 1893528"/>
                  <a:gd name="connsiteX0" fmla="*/ 176837 w 4141894"/>
                  <a:gd name="connsiteY0" fmla="*/ 333463 h 1893528"/>
                  <a:gd name="connsiteX1" fmla="*/ 230917 w 4141894"/>
                  <a:gd name="connsiteY1" fmla="*/ 1651429 h 1893528"/>
                  <a:gd name="connsiteX2" fmla="*/ 1502314 w 4141894"/>
                  <a:gd name="connsiteY2" fmla="*/ 1769562 h 1893528"/>
                  <a:gd name="connsiteX3" fmla="*/ 1643086 w 4141894"/>
                  <a:gd name="connsiteY3" fmla="*/ 907633 h 1893528"/>
                  <a:gd name="connsiteX4" fmla="*/ 2849943 w 4141894"/>
                  <a:gd name="connsiteY4" fmla="*/ 1078519 h 1893528"/>
                  <a:gd name="connsiteX5" fmla="*/ 4052792 w 4141894"/>
                  <a:gd name="connsiteY5" fmla="*/ 657325 h 1893528"/>
                  <a:gd name="connsiteX6" fmla="*/ 3221839 w 4141894"/>
                  <a:gd name="connsiteY6" fmla="*/ 53977 h 1893528"/>
                  <a:gd name="connsiteX7" fmla="*/ 176837 w 4141894"/>
                  <a:gd name="connsiteY7" fmla="*/ 333463 h 1893528"/>
                  <a:gd name="connsiteX0" fmla="*/ 176837 w 4141894"/>
                  <a:gd name="connsiteY0" fmla="*/ 333463 h 1864356"/>
                  <a:gd name="connsiteX1" fmla="*/ 230917 w 4141894"/>
                  <a:gd name="connsiteY1" fmla="*/ 1651429 h 1864356"/>
                  <a:gd name="connsiteX2" fmla="*/ 1502314 w 4141894"/>
                  <a:gd name="connsiteY2" fmla="*/ 1611026 h 1864356"/>
                  <a:gd name="connsiteX3" fmla="*/ 1643086 w 4141894"/>
                  <a:gd name="connsiteY3" fmla="*/ 907633 h 1864356"/>
                  <a:gd name="connsiteX4" fmla="*/ 2849943 w 4141894"/>
                  <a:gd name="connsiteY4" fmla="*/ 1078519 h 1864356"/>
                  <a:gd name="connsiteX5" fmla="*/ 4052792 w 4141894"/>
                  <a:gd name="connsiteY5" fmla="*/ 657325 h 1864356"/>
                  <a:gd name="connsiteX6" fmla="*/ 3221839 w 4141894"/>
                  <a:gd name="connsiteY6" fmla="*/ 53977 h 1864356"/>
                  <a:gd name="connsiteX7" fmla="*/ 176837 w 4141894"/>
                  <a:gd name="connsiteY7" fmla="*/ 333463 h 1864356"/>
                  <a:gd name="connsiteX0" fmla="*/ 176837 w 4141894"/>
                  <a:gd name="connsiteY0" fmla="*/ 333463 h 1864356"/>
                  <a:gd name="connsiteX1" fmla="*/ 230917 w 4141894"/>
                  <a:gd name="connsiteY1" fmla="*/ 1651429 h 1864356"/>
                  <a:gd name="connsiteX2" fmla="*/ 1502314 w 4141894"/>
                  <a:gd name="connsiteY2" fmla="*/ 1611026 h 1864356"/>
                  <a:gd name="connsiteX3" fmla="*/ 1643086 w 4141894"/>
                  <a:gd name="connsiteY3" fmla="*/ 907633 h 1864356"/>
                  <a:gd name="connsiteX4" fmla="*/ 2849943 w 4141894"/>
                  <a:gd name="connsiteY4" fmla="*/ 771824 h 1864356"/>
                  <a:gd name="connsiteX5" fmla="*/ 4052792 w 4141894"/>
                  <a:gd name="connsiteY5" fmla="*/ 657325 h 1864356"/>
                  <a:gd name="connsiteX6" fmla="*/ 3221839 w 4141894"/>
                  <a:gd name="connsiteY6" fmla="*/ 53977 h 1864356"/>
                  <a:gd name="connsiteX7" fmla="*/ 176837 w 4141894"/>
                  <a:gd name="connsiteY7" fmla="*/ 333463 h 1864356"/>
                  <a:gd name="connsiteX0" fmla="*/ 176837 w 4141894"/>
                  <a:gd name="connsiteY0" fmla="*/ 333463 h 1864356"/>
                  <a:gd name="connsiteX1" fmla="*/ 230917 w 4141894"/>
                  <a:gd name="connsiteY1" fmla="*/ 1651429 h 1864356"/>
                  <a:gd name="connsiteX2" fmla="*/ 1502314 w 4141894"/>
                  <a:gd name="connsiteY2" fmla="*/ 1611026 h 1864356"/>
                  <a:gd name="connsiteX3" fmla="*/ 1643086 w 4141894"/>
                  <a:gd name="connsiteY3" fmla="*/ 907633 h 1864356"/>
                  <a:gd name="connsiteX4" fmla="*/ 2849943 w 4141894"/>
                  <a:gd name="connsiteY4" fmla="*/ 771824 h 1864356"/>
                  <a:gd name="connsiteX5" fmla="*/ 4052792 w 4141894"/>
                  <a:gd name="connsiteY5" fmla="*/ 657325 h 1864356"/>
                  <a:gd name="connsiteX6" fmla="*/ 3221839 w 4141894"/>
                  <a:gd name="connsiteY6" fmla="*/ 53977 h 1864356"/>
                  <a:gd name="connsiteX7" fmla="*/ 176837 w 4141894"/>
                  <a:gd name="connsiteY7" fmla="*/ 333463 h 1864356"/>
                  <a:gd name="connsiteX0" fmla="*/ 176837 w 4052792"/>
                  <a:gd name="connsiteY0" fmla="*/ 333463 h 1864356"/>
                  <a:gd name="connsiteX1" fmla="*/ 230917 w 4052792"/>
                  <a:gd name="connsiteY1" fmla="*/ 1651429 h 1864356"/>
                  <a:gd name="connsiteX2" fmla="*/ 1502314 w 4052792"/>
                  <a:gd name="connsiteY2" fmla="*/ 1611026 h 1864356"/>
                  <a:gd name="connsiteX3" fmla="*/ 1643086 w 4052792"/>
                  <a:gd name="connsiteY3" fmla="*/ 907633 h 1864356"/>
                  <a:gd name="connsiteX4" fmla="*/ 2849943 w 4052792"/>
                  <a:gd name="connsiteY4" fmla="*/ 771824 h 1864356"/>
                  <a:gd name="connsiteX5" fmla="*/ 4052792 w 4052792"/>
                  <a:gd name="connsiteY5" fmla="*/ 657325 h 1864356"/>
                  <a:gd name="connsiteX6" fmla="*/ 3221839 w 4052792"/>
                  <a:gd name="connsiteY6" fmla="*/ 53977 h 1864356"/>
                  <a:gd name="connsiteX7" fmla="*/ 176837 w 4052792"/>
                  <a:gd name="connsiteY7" fmla="*/ 333463 h 1864356"/>
                  <a:gd name="connsiteX0" fmla="*/ 176837 w 4052792"/>
                  <a:gd name="connsiteY0" fmla="*/ 333463 h 1864356"/>
                  <a:gd name="connsiteX1" fmla="*/ 230917 w 4052792"/>
                  <a:gd name="connsiteY1" fmla="*/ 1651429 h 1864356"/>
                  <a:gd name="connsiteX2" fmla="*/ 1502314 w 4052792"/>
                  <a:gd name="connsiteY2" fmla="*/ 1611026 h 1864356"/>
                  <a:gd name="connsiteX3" fmla="*/ 1643086 w 4052792"/>
                  <a:gd name="connsiteY3" fmla="*/ 907633 h 1864356"/>
                  <a:gd name="connsiteX4" fmla="*/ 2849943 w 4052792"/>
                  <a:gd name="connsiteY4" fmla="*/ 771824 h 1864356"/>
                  <a:gd name="connsiteX5" fmla="*/ 4052792 w 4052792"/>
                  <a:gd name="connsiteY5" fmla="*/ 657324 h 1864356"/>
                  <a:gd name="connsiteX6" fmla="*/ 3221839 w 4052792"/>
                  <a:gd name="connsiteY6" fmla="*/ 53977 h 1864356"/>
                  <a:gd name="connsiteX7" fmla="*/ 176837 w 4052792"/>
                  <a:gd name="connsiteY7" fmla="*/ 333463 h 1864356"/>
                  <a:gd name="connsiteX0" fmla="*/ 176837 w 4052792"/>
                  <a:gd name="connsiteY0" fmla="*/ 383234 h 1914127"/>
                  <a:gd name="connsiteX1" fmla="*/ 230917 w 4052792"/>
                  <a:gd name="connsiteY1" fmla="*/ 1701200 h 1914127"/>
                  <a:gd name="connsiteX2" fmla="*/ 1502314 w 4052792"/>
                  <a:gd name="connsiteY2" fmla="*/ 1660797 h 1914127"/>
                  <a:gd name="connsiteX3" fmla="*/ 1643086 w 4052792"/>
                  <a:gd name="connsiteY3" fmla="*/ 957404 h 1914127"/>
                  <a:gd name="connsiteX4" fmla="*/ 2849943 w 4052792"/>
                  <a:gd name="connsiteY4" fmla="*/ 821595 h 1914127"/>
                  <a:gd name="connsiteX5" fmla="*/ 4052792 w 4052792"/>
                  <a:gd name="connsiteY5" fmla="*/ 707095 h 1914127"/>
                  <a:gd name="connsiteX6" fmla="*/ 3221839 w 4052792"/>
                  <a:gd name="connsiteY6" fmla="*/ 103748 h 1914127"/>
                  <a:gd name="connsiteX7" fmla="*/ 2095445 w 4052792"/>
                  <a:gd name="connsiteY7" fmla="*/ 84605 h 1914127"/>
                  <a:gd name="connsiteX8" fmla="*/ 176837 w 4052792"/>
                  <a:gd name="connsiteY8" fmla="*/ 383234 h 1914127"/>
                  <a:gd name="connsiteX0" fmla="*/ 176837 w 4052792"/>
                  <a:gd name="connsiteY0" fmla="*/ 383234 h 1914127"/>
                  <a:gd name="connsiteX1" fmla="*/ 230917 w 4052792"/>
                  <a:gd name="connsiteY1" fmla="*/ 1701200 h 1914127"/>
                  <a:gd name="connsiteX2" fmla="*/ 1502314 w 4052792"/>
                  <a:gd name="connsiteY2" fmla="*/ 1660797 h 1914127"/>
                  <a:gd name="connsiteX3" fmla="*/ 1643086 w 4052792"/>
                  <a:gd name="connsiteY3" fmla="*/ 957404 h 1914127"/>
                  <a:gd name="connsiteX4" fmla="*/ 2849943 w 4052792"/>
                  <a:gd name="connsiteY4" fmla="*/ 821595 h 1914127"/>
                  <a:gd name="connsiteX5" fmla="*/ 4052792 w 4052792"/>
                  <a:gd name="connsiteY5" fmla="*/ 707095 h 1914127"/>
                  <a:gd name="connsiteX6" fmla="*/ 3221839 w 4052792"/>
                  <a:gd name="connsiteY6" fmla="*/ 103748 h 1914127"/>
                  <a:gd name="connsiteX7" fmla="*/ 2095445 w 4052792"/>
                  <a:gd name="connsiteY7" fmla="*/ 457846 h 1914127"/>
                  <a:gd name="connsiteX8" fmla="*/ 176837 w 4052792"/>
                  <a:gd name="connsiteY8" fmla="*/ 383234 h 1914127"/>
                  <a:gd name="connsiteX0" fmla="*/ 176837 w 4052792"/>
                  <a:gd name="connsiteY0" fmla="*/ 383234 h 1914127"/>
                  <a:gd name="connsiteX1" fmla="*/ 230917 w 4052792"/>
                  <a:gd name="connsiteY1" fmla="*/ 1701200 h 1914127"/>
                  <a:gd name="connsiteX2" fmla="*/ 1502314 w 4052792"/>
                  <a:gd name="connsiteY2" fmla="*/ 1660797 h 1914127"/>
                  <a:gd name="connsiteX3" fmla="*/ 1643086 w 4052792"/>
                  <a:gd name="connsiteY3" fmla="*/ 957404 h 1914127"/>
                  <a:gd name="connsiteX4" fmla="*/ 2849943 w 4052792"/>
                  <a:gd name="connsiteY4" fmla="*/ 821595 h 1914127"/>
                  <a:gd name="connsiteX5" fmla="*/ 4052792 w 4052792"/>
                  <a:gd name="connsiteY5" fmla="*/ 707095 h 1914127"/>
                  <a:gd name="connsiteX6" fmla="*/ 3221839 w 4052792"/>
                  <a:gd name="connsiteY6" fmla="*/ 103748 h 1914127"/>
                  <a:gd name="connsiteX7" fmla="*/ 2095445 w 4052792"/>
                  <a:gd name="connsiteY7" fmla="*/ 457846 h 1914127"/>
                  <a:gd name="connsiteX8" fmla="*/ 176837 w 4052792"/>
                  <a:gd name="connsiteY8" fmla="*/ 383234 h 1914127"/>
                  <a:gd name="connsiteX0" fmla="*/ 176837 w 4052792"/>
                  <a:gd name="connsiteY0" fmla="*/ 383234 h 1914127"/>
                  <a:gd name="connsiteX1" fmla="*/ 230917 w 4052792"/>
                  <a:gd name="connsiteY1" fmla="*/ 1701200 h 1914127"/>
                  <a:gd name="connsiteX2" fmla="*/ 1502314 w 4052792"/>
                  <a:gd name="connsiteY2" fmla="*/ 1660797 h 1914127"/>
                  <a:gd name="connsiteX3" fmla="*/ 1643086 w 4052792"/>
                  <a:gd name="connsiteY3" fmla="*/ 957404 h 1914127"/>
                  <a:gd name="connsiteX4" fmla="*/ 2849943 w 4052792"/>
                  <a:gd name="connsiteY4" fmla="*/ 821595 h 1914127"/>
                  <a:gd name="connsiteX5" fmla="*/ 4052792 w 4052792"/>
                  <a:gd name="connsiteY5" fmla="*/ 707095 h 1914127"/>
                  <a:gd name="connsiteX6" fmla="*/ 3221839 w 4052792"/>
                  <a:gd name="connsiteY6" fmla="*/ 103748 h 1914127"/>
                  <a:gd name="connsiteX7" fmla="*/ 2095445 w 4052792"/>
                  <a:gd name="connsiteY7" fmla="*/ 457846 h 1914127"/>
                  <a:gd name="connsiteX8" fmla="*/ 176837 w 4052792"/>
                  <a:gd name="connsiteY8" fmla="*/ 383234 h 1914127"/>
                  <a:gd name="connsiteX0" fmla="*/ 176837 w 4052792"/>
                  <a:gd name="connsiteY0" fmla="*/ 383234 h 1914127"/>
                  <a:gd name="connsiteX1" fmla="*/ 230917 w 4052792"/>
                  <a:gd name="connsiteY1" fmla="*/ 1701200 h 1914127"/>
                  <a:gd name="connsiteX2" fmla="*/ 1502314 w 4052792"/>
                  <a:gd name="connsiteY2" fmla="*/ 1660797 h 1914127"/>
                  <a:gd name="connsiteX3" fmla="*/ 1643086 w 4052792"/>
                  <a:gd name="connsiteY3" fmla="*/ 957404 h 1914127"/>
                  <a:gd name="connsiteX4" fmla="*/ 2849943 w 4052792"/>
                  <a:gd name="connsiteY4" fmla="*/ 821595 h 1914127"/>
                  <a:gd name="connsiteX5" fmla="*/ 4052792 w 4052792"/>
                  <a:gd name="connsiteY5" fmla="*/ 707095 h 1914127"/>
                  <a:gd name="connsiteX6" fmla="*/ 3221839 w 4052792"/>
                  <a:gd name="connsiteY6" fmla="*/ 103748 h 1914127"/>
                  <a:gd name="connsiteX7" fmla="*/ 2095445 w 4052792"/>
                  <a:gd name="connsiteY7" fmla="*/ 457846 h 1914127"/>
                  <a:gd name="connsiteX8" fmla="*/ 176837 w 4052792"/>
                  <a:gd name="connsiteY8" fmla="*/ 383234 h 1914127"/>
                  <a:gd name="connsiteX0" fmla="*/ 176837 w 4122467"/>
                  <a:gd name="connsiteY0" fmla="*/ 269432 h 1800325"/>
                  <a:gd name="connsiteX1" fmla="*/ 230917 w 4122467"/>
                  <a:gd name="connsiteY1" fmla="*/ 1587398 h 1800325"/>
                  <a:gd name="connsiteX2" fmla="*/ 1502314 w 4122467"/>
                  <a:gd name="connsiteY2" fmla="*/ 1546995 h 1800325"/>
                  <a:gd name="connsiteX3" fmla="*/ 1643086 w 4122467"/>
                  <a:gd name="connsiteY3" fmla="*/ 843602 h 1800325"/>
                  <a:gd name="connsiteX4" fmla="*/ 2849943 w 4122467"/>
                  <a:gd name="connsiteY4" fmla="*/ 707793 h 1800325"/>
                  <a:gd name="connsiteX5" fmla="*/ 4052792 w 4122467"/>
                  <a:gd name="connsiteY5" fmla="*/ 593293 h 1800325"/>
                  <a:gd name="connsiteX6" fmla="*/ 3472725 w 4122467"/>
                  <a:gd name="connsiteY6" fmla="*/ 150551 h 1800325"/>
                  <a:gd name="connsiteX7" fmla="*/ 2095445 w 4122467"/>
                  <a:gd name="connsiteY7" fmla="*/ 344044 h 1800325"/>
                  <a:gd name="connsiteX8" fmla="*/ 176837 w 4122467"/>
                  <a:gd name="connsiteY8" fmla="*/ 269432 h 1800325"/>
                  <a:gd name="connsiteX0" fmla="*/ 176837 w 4122467"/>
                  <a:gd name="connsiteY0" fmla="*/ 269432 h 1800325"/>
                  <a:gd name="connsiteX1" fmla="*/ 230917 w 4122467"/>
                  <a:gd name="connsiteY1" fmla="*/ 1587398 h 1800325"/>
                  <a:gd name="connsiteX2" fmla="*/ 1502314 w 4122467"/>
                  <a:gd name="connsiteY2" fmla="*/ 1546995 h 1800325"/>
                  <a:gd name="connsiteX3" fmla="*/ 1643087 w 4122467"/>
                  <a:gd name="connsiteY3" fmla="*/ 625568 h 1800325"/>
                  <a:gd name="connsiteX4" fmla="*/ 2849943 w 4122467"/>
                  <a:gd name="connsiteY4" fmla="*/ 707793 h 1800325"/>
                  <a:gd name="connsiteX5" fmla="*/ 4052792 w 4122467"/>
                  <a:gd name="connsiteY5" fmla="*/ 593293 h 1800325"/>
                  <a:gd name="connsiteX6" fmla="*/ 3472725 w 4122467"/>
                  <a:gd name="connsiteY6" fmla="*/ 150551 h 1800325"/>
                  <a:gd name="connsiteX7" fmla="*/ 2095445 w 4122467"/>
                  <a:gd name="connsiteY7" fmla="*/ 344044 h 1800325"/>
                  <a:gd name="connsiteX8" fmla="*/ 176837 w 4122467"/>
                  <a:gd name="connsiteY8" fmla="*/ 269432 h 1800325"/>
                  <a:gd name="connsiteX0" fmla="*/ 176837 w 4122467"/>
                  <a:gd name="connsiteY0" fmla="*/ 269432 h 1800325"/>
                  <a:gd name="connsiteX1" fmla="*/ 230917 w 4122467"/>
                  <a:gd name="connsiteY1" fmla="*/ 1587398 h 1800325"/>
                  <a:gd name="connsiteX2" fmla="*/ 1502314 w 4122467"/>
                  <a:gd name="connsiteY2" fmla="*/ 1546995 h 1800325"/>
                  <a:gd name="connsiteX3" fmla="*/ 1643087 w 4122467"/>
                  <a:gd name="connsiteY3" fmla="*/ 625568 h 1800325"/>
                  <a:gd name="connsiteX4" fmla="*/ 2849943 w 4122467"/>
                  <a:gd name="connsiteY4" fmla="*/ 707793 h 1800325"/>
                  <a:gd name="connsiteX5" fmla="*/ 4052792 w 4122467"/>
                  <a:gd name="connsiteY5" fmla="*/ 593293 h 1800325"/>
                  <a:gd name="connsiteX6" fmla="*/ 3472725 w 4122467"/>
                  <a:gd name="connsiteY6" fmla="*/ 150551 h 1800325"/>
                  <a:gd name="connsiteX7" fmla="*/ 2095446 w 4122467"/>
                  <a:gd name="connsiteY7" fmla="*/ 190139 h 1800325"/>
                  <a:gd name="connsiteX8" fmla="*/ 176837 w 4122467"/>
                  <a:gd name="connsiteY8" fmla="*/ 269432 h 1800325"/>
                  <a:gd name="connsiteX0" fmla="*/ 176837 w 4122467"/>
                  <a:gd name="connsiteY0" fmla="*/ 269432 h 1800325"/>
                  <a:gd name="connsiteX1" fmla="*/ 230917 w 4122467"/>
                  <a:gd name="connsiteY1" fmla="*/ 1587398 h 1800325"/>
                  <a:gd name="connsiteX2" fmla="*/ 1502314 w 4122467"/>
                  <a:gd name="connsiteY2" fmla="*/ 1546995 h 1800325"/>
                  <a:gd name="connsiteX3" fmla="*/ 1643087 w 4122467"/>
                  <a:gd name="connsiteY3" fmla="*/ 625568 h 1800325"/>
                  <a:gd name="connsiteX4" fmla="*/ 2849943 w 4122467"/>
                  <a:gd name="connsiteY4" fmla="*/ 707793 h 1800325"/>
                  <a:gd name="connsiteX5" fmla="*/ 4052792 w 4122467"/>
                  <a:gd name="connsiteY5" fmla="*/ 593293 h 1800325"/>
                  <a:gd name="connsiteX6" fmla="*/ 3472725 w 4122467"/>
                  <a:gd name="connsiteY6" fmla="*/ 150551 h 1800325"/>
                  <a:gd name="connsiteX7" fmla="*/ 2095446 w 4122467"/>
                  <a:gd name="connsiteY7" fmla="*/ 190139 h 1800325"/>
                  <a:gd name="connsiteX8" fmla="*/ 176837 w 4122467"/>
                  <a:gd name="connsiteY8" fmla="*/ 269432 h 1800325"/>
                  <a:gd name="connsiteX0" fmla="*/ 176837 w 4122467"/>
                  <a:gd name="connsiteY0" fmla="*/ 269432 h 1800325"/>
                  <a:gd name="connsiteX1" fmla="*/ 230917 w 4122467"/>
                  <a:gd name="connsiteY1" fmla="*/ 1587398 h 1800325"/>
                  <a:gd name="connsiteX2" fmla="*/ 1502314 w 4122467"/>
                  <a:gd name="connsiteY2" fmla="*/ 1546995 h 1800325"/>
                  <a:gd name="connsiteX3" fmla="*/ 1643087 w 4122467"/>
                  <a:gd name="connsiteY3" fmla="*/ 625568 h 1800325"/>
                  <a:gd name="connsiteX4" fmla="*/ 2849943 w 4122467"/>
                  <a:gd name="connsiteY4" fmla="*/ 707793 h 1800325"/>
                  <a:gd name="connsiteX5" fmla="*/ 4052792 w 4122467"/>
                  <a:gd name="connsiteY5" fmla="*/ 593293 h 1800325"/>
                  <a:gd name="connsiteX6" fmla="*/ 3472725 w 4122467"/>
                  <a:gd name="connsiteY6" fmla="*/ 150551 h 1800325"/>
                  <a:gd name="connsiteX7" fmla="*/ 2095446 w 4122467"/>
                  <a:gd name="connsiteY7" fmla="*/ 190139 h 1800325"/>
                  <a:gd name="connsiteX8" fmla="*/ 176837 w 4122467"/>
                  <a:gd name="connsiteY8" fmla="*/ 269432 h 1800325"/>
                  <a:gd name="connsiteX0" fmla="*/ 76715 w 3952669"/>
                  <a:gd name="connsiteY0" fmla="*/ 153107 h 1690158"/>
                  <a:gd name="connsiteX1" fmla="*/ 275934 w 3952669"/>
                  <a:gd name="connsiteY1" fmla="*/ 1598065 h 1690158"/>
                  <a:gd name="connsiteX2" fmla="*/ 1402192 w 3952669"/>
                  <a:gd name="connsiteY2" fmla="*/ 1430670 h 1690158"/>
                  <a:gd name="connsiteX3" fmla="*/ 1542965 w 3952669"/>
                  <a:gd name="connsiteY3" fmla="*/ 509243 h 1690158"/>
                  <a:gd name="connsiteX4" fmla="*/ 2749821 w 3952669"/>
                  <a:gd name="connsiteY4" fmla="*/ 591468 h 1690158"/>
                  <a:gd name="connsiteX5" fmla="*/ 3952670 w 3952669"/>
                  <a:gd name="connsiteY5" fmla="*/ 476968 h 1690158"/>
                  <a:gd name="connsiteX6" fmla="*/ 3372603 w 3952669"/>
                  <a:gd name="connsiteY6" fmla="*/ 34226 h 1690158"/>
                  <a:gd name="connsiteX7" fmla="*/ 1995324 w 3952669"/>
                  <a:gd name="connsiteY7" fmla="*/ 73814 h 1690158"/>
                  <a:gd name="connsiteX8" fmla="*/ 76715 w 3952669"/>
                  <a:gd name="connsiteY8" fmla="*/ 153107 h 1690158"/>
                  <a:gd name="connsiteX0" fmla="*/ 73994 w 3949949"/>
                  <a:gd name="connsiteY0" fmla="*/ 153107 h 1690159"/>
                  <a:gd name="connsiteX1" fmla="*/ 273213 w 3949949"/>
                  <a:gd name="connsiteY1" fmla="*/ 1598065 h 1690159"/>
                  <a:gd name="connsiteX2" fmla="*/ 1312387 w 3949949"/>
                  <a:gd name="connsiteY2" fmla="*/ 1430670 h 1690159"/>
                  <a:gd name="connsiteX3" fmla="*/ 1540244 w 3949949"/>
                  <a:gd name="connsiteY3" fmla="*/ 509243 h 1690159"/>
                  <a:gd name="connsiteX4" fmla="*/ 2747100 w 3949949"/>
                  <a:gd name="connsiteY4" fmla="*/ 591468 h 1690159"/>
                  <a:gd name="connsiteX5" fmla="*/ 3949949 w 3949949"/>
                  <a:gd name="connsiteY5" fmla="*/ 476968 h 1690159"/>
                  <a:gd name="connsiteX6" fmla="*/ 3369882 w 3949949"/>
                  <a:gd name="connsiteY6" fmla="*/ 34226 h 1690159"/>
                  <a:gd name="connsiteX7" fmla="*/ 1992603 w 3949949"/>
                  <a:gd name="connsiteY7" fmla="*/ 73814 h 1690159"/>
                  <a:gd name="connsiteX8" fmla="*/ 73994 w 3949949"/>
                  <a:gd name="connsiteY8" fmla="*/ 153107 h 1690159"/>
                  <a:gd name="connsiteX0" fmla="*/ 73994 w 3949949"/>
                  <a:gd name="connsiteY0" fmla="*/ 153107 h 1692516"/>
                  <a:gd name="connsiteX1" fmla="*/ 273213 w 3949949"/>
                  <a:gd name="connsiteY1" fmla="*/ 1598065 h 1692516"/>
                  <a:gd name="connsiteX2" fmla="*/ 1312387 w 3949949"/>
                  <a:gd name="connsiteY2" fmla="*/ 1430670 h 1692516"/>
                  <a:gd name="connsiteX3" fmla="*/ 1540244 w 3949949"/>
                  <a:gd name="connsiteY3" fmla="*/ 438692 h 1692516"/>
                  <a:gd name="connsiteX4" fmla="*/ 2747100 w 3949949"/>
                  <a:gd name="connsiteY4" fmla="*/ 591468 h 1692516"/>
                  <a:gd name="connsiteX5" fmla="*/ 3949949 w 3949949"/>
                  <a:gd name="connsiteY5" fmla="*/ 476968 h 1692516"/>
                  <a:gd name="connsiteX6" fmla="*/ 3369882 w 3949949"/>
                  <a:gd name="connsiteY6" fmla="*/ 34226 h 1692516"/>
                  <a:gd name="connsiteX7" fmla="*/ 1992603 w 3949949"/>
                  <a:gd name="connsiteY7" fmla="*/ 73814 h 1692516"/>
                  <a:gd name="connsiteX8" fmla="*/ 73994 w 3949949"/>
                  <a:gd name="connsiteY8" fmla="*/ 153107 h 1692516"/>
                  <a:gd name="connsiteX0" fmla="*/ 73994 w 3949949"/>
                  <a:gd name="connsiteY0" fmla="*/ 153107 h 1690624"/>
                  <a:gd name="connsiteX1" fmla="*/ 273213 w 3949949"/>
                  <a:gd name="connsiteY1" fmla="*/ 1598065 h 1690624"/>
                  <a:gd name="connsiteX2" fmla="*/ 1312387 w 3949949"/>
                  <a:gd name="connsiteY2" fmla="*/ 1430670 h 1690624"/>
                  <a:gd name="connsiteX3" fmla="*/ 1540244 w 3949949"/>
                  <a:gd name="connsiteY3" fmla="*/ 495133 h 1690624"/>
                  <a:gd name="connsiteX4" fmla="*/ 2747100 w 3949949"/>
                  <a:gd name="connsiteY4" fmla="*/ 591468 h 1690624"/>
                  <a:gd name="connsiteX5" fmla="*/ 3949949 w 3949949"/>
                  <a:gd name="connsiteY5" fmla="*/ 476968 h 1690624"/>
                  <a:gd name="connsiteX6" fmla="*/ 3369882 w 3949949"/>
                  <a:gd name="connsiteY6" fmla="*/ 34226 h 1690624"/>
                  <a:gd name="connsiteX7" fmla="*/ 1992603 w 3949949"/>
                  <a:gd name="connsiteY7" fmla="*/ 73814 h 1690624"/>
                  <a:gd name="connsiteX8" fmla="*/ 73994 w 3949949"/>
                  <a:gd name="connsiteY8" fmla="*/ 153107 h 1690624"/>
                  <a:gd name="connsiteX0" fmla="*/ 73994 w 3949949"/>
                  <a:gd name="connsiteY0" fmla="*/ 153107 h 1689698"/>
                  <a:gd name="connsiteX1" fmla="*/ 273213 w 3949949"/>
                  <a:gd name="connsiteY1" fmla="*/ 1598065 h 1689698"/>
                  <a:gd name="connsiteX2" fmla="*/ 1312387 w 3949949"/>
                  <a:gd name="connsiteY2" fmla="*/ 1430670 h 1689698"/>
                  <a:gd name="connsiteX3" fmla="*/ 1583786 w 3949949"/>
                  <a:gd name="connsiteY3" fmla="*/ 523353 h 1689698"/>
                  <a:gd name="connsiteX4" fmla="*/ 2747100 w 3949949"/>
                  <a:gd name="connsiteY4" fmla="*/ 591468 h 1689698"/>
                  <a:gd name="connsiteX5" fmla="*/ 3949949 w 3949949"/>
                  <a:gd name="connsiteY5" fmla="*/ 476968 h 1689698"/>
                  <a:gd name="connsiteX6" fmla="*/ 3369882 w 3949949"/>
                  <a:gd name="connsiteY6" fmla="*/ 34226 h 1689698"/>
                  <a:gd name="connsiteX7" fmla="*/ 1992603 w 3949949"/>
                  <a:gd name="connsiteY7" fmla="*/ 73814 h 1689698"/>
                  <a:gd name="connsiteX8" fmla="*/ 73994 w 3949949"/>
                  <a:gd name="connsiteY8" fmla="*/ 153107 h 1689698"/>
                  <a:gd name="connsiteX0" fmla="*/ 73994 w 3949949"/>
                  <a:gd name="connsiteY0" fmla="*/ 153107 h 1689698"/>
                  <a:gd name="connsiteX1" fmla="*/ 273213 w 3949949"/>
                  <a:gd name="connsiteY1" fmla="*/ 1598065 h 1689698"/>
                  <a:gd name="connsiteX2" fmla="*/ 1312387 w 3949949"/>
                  <a:gd name="connsiteY2" fmla="*/ 1430670 h 1689698"/>
                  <a:gd name="connsiteX3" fmla="*/ 1583786 w 3949949"/>
                  <a:gd name="connsiteY3" fmla="*/ 523353 h 1689698"/>
                  <a:gd name="connsiteX4" fmla="*/ 2761614 w 3949949"/>
                  <a:gd name="connsiteY4" fmla="*/ 605578 h 1689698"/>
                  <a:gd name="connsiteX5" fmla="*/ 3949949 w 3949949"/>
                  <a:gd name="connsiteY5" fmla="*/ 476968 h 1689698"/>
                  <a:gd name="connsiteX6" fmla="*/ 3369882 w 3949949"/>
                  <a:gd name="connsiteY6" fmla="*/ 34226 h 1689698"/>
                  <a:gd name="connsiteX7" fmla="*/ 1992603 w 3949949"/>
                  <a:gd name="connsiteY7" fmla="*/ 73814 h 1689698"/>
                  <a:gd name="connsiteX8" fmla="*/ 73994 w 3949949"/>
                  <a:gd name="connsiteY8" fmla="*/ 153107 h 1689698"/>
                  <a:gd name="connsiteX0" fmla="*/ 73994 w 4095087"/>
                  <a:gd name="connsiteY0" fmla="*/ 153107 h 1689698"/>
                  <a:gd name="connsiteX1" fmla="*/ 273213 w 4095087"/>
                  <a:gd name="connsiteY1" fmla="*/ 1598065 h 1689698"/>
                  <a:gd name="connsiteX2" fmla="*/ 1312387 w 4095087"/>
                  <a:gd name="connsiteY2" fmla="*/ 1430670 h 1689698"/>
                  <a:gd name="connsiteX3" fmla="*/ 1583786 w 4095087"/>
                  <a:gd name="connsiteY3" fmla="*/ 523353 h 1689698"/>
                  <a:gd name="connsiteX4" fmla="*/ 2761614 w 4095087"/>
                  <a:gd name="connsiteY4" fmla="*/ 605578 h 1689698"/>
                  <a:gd name="connsiteX5" fmla="*/ 4095087 w 4095087"/>
                  <a:gd name="connsiteY5" fmla="*/ 420526 h 1689698"/>
                  <a:gd name="connsiteX6" fmla="*/ 3369882 w 4095087"/>
                  <a:gd name="connsiteY6" fmla="*/ 34226 h 1689698"/>
                  <a:gd name="connsiteX7" fmla="*/ 1992603 w 4095087"/>
                  <a:gd name="connsiteY7" fmla="*/ 73814 h 1689698"/>
                  <a:gd name="connsiteX8" fmla="*/ 73994 w 4095087"/>
                  <a:gd name="connsiteY8" fmla="*/ 153107 h 1689698"/>
                  <a:gd name="connsiteX0" fmla="*/ 73994 w 4095087"/>
                  <a:gd name="connsiteY0" fmla="*/ 254887 h 1791478"/>
                  <a:gd name="connsiteX1" fmla="*/ 273213 w 4095087"/>
                  <a:gd name="connsiteY1" fmla="*/ 1699845 h 1791478"/>
                  <a:gd name="connsiteX2" fmla="*/ 1312387 w 4095087"/>
                  <a:gd name="connsiteY2" fmla="*/ 1532450 h 1791478"/>
                  <a:gd name="connsiteX3" fmla="*/ 1583786 w 4095087"/>
                  <a:gd name="connsiteY3" fmla="*/ 625133 h 1791478"/>
                  <a:gd name="connsiteX4" fmla="*/ 2761614 w 4095087"/>
                  <a:gd name="connsiteY4" fmla="*/ 707358 h 1791478"/>
                  <a:gd name="connsiteX5" fmla="*/ 4095087 w 4095087"/>
                  <a:gd name="connsiteY5" fmla="*/ 522306 h 1791478"/>
                  <a:gd name="connsiteX6" fmla="*/ 3442452 w 4095087"/>
                  <a:gd name="connsiteY6" fmla="*/ 23124 h 1791478"/>
                  <a:gd name="connsiteX7" fmla="*/ 1992603 w 4095087"/>
                  <a:gd name="connsiteY7" fmla="*/ 175594 h 1791478"/>
                  <a:gd name="connsiteX8" fmla="*/ 73994 w 4095087"/>
                  <a:gd name="connsiteY8" fmla="*/ 254887 h 1791478"/>
                  <a:gd name="connsiteX0" fmla="*/ 73994 w 4095087"/>
                  <a:gd name="connsiteY0" fmla="*/ 333277 h 1869868"/>
                  <a:gd name="connsiteX1" fmla="*/ 273213 w 4095087"/>
                  <a:gd name="connsiteY1" fmla="*/ 1778235 h 1869868"/>
                  <a:gd name="connsiteX2" fmla="*/ 1312387 w 4095087"/>
                  <a:gd name="connsiteY2" fmla="*/ 1610840 h 1869868"/>
                  <a:gd name="connsiteX3" fmla="*/ 1583786 w 4095087"/>
                  <a:gd name="connsiteY3" fmla="*/ 703523 h 1869868"/>
                  <a:gd name="connsiteX4" fmla="*/ 2761614 w 4095087"/>
                  <a:gd name="connsiteY4" fmla="*/ 785748 h 1869868"/>
                  <a:gd name="connsiteX5" fmla="*/ 4095087 w 4095087"/>
                  <a:gd name="connsiteY5" fmla="*/ 600696 h 1869868"/>
                  <a:gd name="connsiteX6" fmla="*/ 3442452 w 4095087"/>
                  <a:gd name="connsiteY6" fmla="*/ 101514 h 1869868"/>
                  <a:gd name="connsiteX7" fmla="*/ 1992603 w 4095087"/>
                  <a:gd name="connsiteY7" fmla="*/ 0 h 1869868"/>
                  <a:gd name="connsiteX8" fmla="*/ 73994 w 4095087"/>
                  <a:gd name="connsiteY8" fmla="*/ 333277 h 1869868"/>
                  <a:gd name="connsiteX0" fmla="*/ 73994 w 4095087"/>
                  <a:gd name="connsiteY0" fmla="*/ 333277 h 1869868"/>
                  <a:gd name="connsiteX1" fmla="*/ 273213 w 4095087"/>
                  <a:gd name="connsiteY1" fmla="*/ 1778235 h 1869868"/>
                  <a:gd name="connsiteX2" fmla="*/ 1312387 w 4095087"/>
                  <a:gd name="connsiteY2" fmla="*/ 1610840 h 1869868"/>
                  <a:gd name="connsiteX3" fmla="*/ 1583786 w 4095087"/>
                  <a:gd name="connsiteY3" fmla="*/ 703523 h 1869868"/>
                  <a:gd name="connsiteX4" fmla="*/ 2761614 w 4095087"/>
                  <a:gd name="connsiteY4" fmla="*/ 785748 h 1869868"/>
                  <a:gd name="connsiteX5" fmla="*/ 4095087 w 4095087"/>
                  <a:gd name="connsiteY5" fmla="*/ 600696 h 1869868"/>
                  <a:gd name="connsiteX6" fmla="*/ 3529536 w 4095087"/>
                  <a:gd name="connsiteY6" fmla="*/ 73293 h 1869868"/>
                  <a:gd name="connsiteX7" fmla="*/ 1992603 w 4095087"/>
                  <a:gd name="connsiteY7" fmla="*/ 0 h 1869868"/>
                  <a:gd name="connsiteX8" fmla="*/ 73994 w 4095087"/>
                  <a:gd name="connsiteY8" fmla="*/ 333277 h 1869868"/>
                  <a:gd name="connsiteX0" fmla="*/ 73994 w 4095087"/>
                  <a:gd name="connsiteY0" fmla="*/ 417939 h 1954530"/>
                  <a:gd name="connsiteX1" fmla="*/ 273213 w 4095087"/>
                  <a:gd name="connsiteY1" fmla="*/ 1862897 h 1954530"/>
                  <a:gd name="connsiteX2" fmla="*/ 1312387 w 4095087"/>
                  <a:gd name="connsiteY2" fmla="*/ 1695502 h 1954530"/>
                  <a:gd name="connsiteX3" fmla="*/ 1583786 w 4095087"/>
                  <a:gd name="connsiteY3" fmla="*/ 788185 h 1954530"/>
                  <a:gd name="connsiteX4" fmla="*/ 2761614 w 4095087"/>
                  <a:gd name="connsiteY4" fmla="*/ 870410 h 1954530"/>
                  <a:gd name="connsiteX5" fmla="*/ 4095087 w 4095087"/>
                  <a:gd name="connsiteY5" fmla="*/ 685358 h 1954530"/>
                  <a:gd name="connsiteX6" fmla="*/ 3529536 w 4095087"/>
                  <a:gd name="connsiteY6" fmla="*/ 157955 h 1954530"/>
                  <a:gd name="connsiteX7" fmla="*/ 1992603 w 4095087"/>
                  <a:gd name="connsiteY7" fmla="*/ 0 h 1954530"/>
                  <a:gd name="connsiteX8" fmla="*/ 73994 w 4095087"/>
                  <a:gd name="connsiteY8" fmla="*/ 417939 h 1954530"/>
                  <a:gd name="connsiteX0" fmla="*/ 73994 w 4293202"/>
                  <a:gd name="connsiteY0" fmla="*/ 417939 h 1954530"/>
                  <a:gd name="connsiteX1" fmla="*/ 273213 w 4293202"/>
                  <a:gd name="connsiteY1" fmla="*/ 1862897 h 1954530"/>
                  <a:gd name="connsiteX2" fmla="*/ 1312387 w 4293202"/>
                  <a:gd name="connsiteY2" fmla="*/ 1695502 h 1954530"/>
                  <a:gd name="connsiteX3" fmla="*/ 1583786 w 4293202"/>
                  <a:gd name="connsiteY3" fmla="*/ 788185 h 1954530"/>
                  <a:gd name="connsiteX4" fmla="*/ 2761614 w 4293202"/>
                  <a:gd name="connsiteY4" fmla="*/ 870410 h 1954530"/>
                  <a:gd name="connsiteX5" fmla="*/ 4293202 w 4293202"/>
                  <a:gd name="connsiteY5" fmla="*/ 692766 h 1954530"/>
                  <a:gd name="connsiteX6" fmla="*/ 3529536 w 4293202"/>
                  <a:gd name="connsiteY6" fmla="*/ 157955 h 1954530"/>
                  <a:gd name="connsiteX7" fmla="*/ 1992603 w 4293202"/>
                  <a:gd name="connsiteY7" fmla="*/ 0 h 1954530"/>
                  <a:gd name="connsiteX8" fmla="*/ 73994 w 4293202"/>
                  <a:gd name="connsiteY8" fmla="*/ 417939 h 1954530"/>
                  <a:gd name="connsiteX0" fmla="*/ 73994 w 4293202"/>
                  <a:gd name="connsiteY0" fmla="*/ 417939 h 1954530"/>
                  <a:gd name="connsiteX1" fmla="*/ 273213 w 4293202"/>
                  <a:gd name="connsiteY1" fmla="*/ 1862897 h 1954530"/>
                  <a:gd name="connsiteX2" fmla="*/ 1312387 w 4293202"/>
                  <a:gd name="connsiteY2" fmla="*/ 1695502 h 1954530"/>
                  <a:gd name="connsiteX3" fmla="*/ 1583786 w 4293202"/>
                  <a:gd name="connsiteY3" fmla="*/ 788185 h 1954530"/>
                  <a:gd name="connsiteX4" fmla="*/ 2761614 w 4293202"/>
                  <a:gd name="connsiteY4" fmla="*/ 870410 h 1954530"/>
                  <a:gd name="connsiteX5" fmla="*/ 4293202 w 4293202"/>
                  <a:gd name="connsiteY5" fmla="*/ 692766 h 1954530"/>
                  <a:gd name="connsiteX6" fmla="*/ 3674312 w 4293202"/>
                  <a:gd name="connsiteY6" fmla="*/ 120916 h 1954530"/>
                  <a:gd name="connsiteX7" fmla="*/ 1992603 w 4293202"/>
                  <a:gd name="connsiteY7" fmla="*/ 0 h 1954530"/>
                  <a:gd name="connsiteX8" fmla="*/ 73994 w 4293202"/>
                  <a:gd name="connsiteY8" fmla="*/ 417939 h 1954530"/>
                  <a:gd name="connsiteX0" fmla="*/ 73994 w 4293202"/>
                  <a:gd name="connsiteY0" fmla="*/ 417939 h 1954530"/>
                  <a:gd name="connsiteX1" fmla="*/ 273213 w 4293202"/>
                  <a:gd name="connsiteY1" fmla="*/ 1862897 h 1954530"/>
                  <a:gd name="connsiteX2" fmla="*/ 1312387 w 4293202"/>
                  <a:gd name="connsiteY2" fmla="*/ 1695502 h 1954530"/>
                  <a:gd name="connsiteX3" fmla="*/ 1583786 w 4293202"/>
                  <a:gd name="connsiteY3" fmla="*/ 788185 h 1954530"/>
                  <a:gd name="connsiteX4" fmla="*/ 2761614 w 4293202"/>
                  <a:gd name="connsiteY4" fmla="*/ 870410 h 1954530"/>
                  <a:gd name="connsiteX5" fmla="*/ 4293202 w 4293202"/>
                  <a:gd name="connsiteY5" fmla="*/ 692766 h 1954530"/>
                  <a:gd name="connsiteX6" fmla="*/ 3674312 w 4293202"/>
                  <a:gd name="connsiteY6" fmla="*/ 120916 h 1954530"/>
                  <a:gd name="connsiteX7" fmla="*/ 1992603 w 4293202"/>
                  <a:gd name="connsiteY7" fmla="*/ 0 h 1954530"/>
                  <a:gd name="connsiteX8" fmla="*/ 73994 w 4293202"/>
                  <a:gd name="connsiteY8" fmla="*/ 417939 h 1954530"/>
                  <a:gd name="connsiteX0" fmla="*/ 73994 w 4293202"/>
                  <a:gd name="connsiteY0" fmla="*/ 417939 h 1954530"/>
                  <a:gd name="connsiteX1" fmla="*/ 273213 w 4293202"/>
                  <a:gd name="connsiteY1" fmla="*/ 1862897 h 1954530"/>
                  <a:gd name="connsiteX2" fmla="*/ 1312387 w 4293202"/>
                  <a:gd name="connsiteY2" fmla="*/ 1695502 h 1954530"/>
                  <a:gd name="connsiteX3" fmla="*/ 1583786 w 4293202"/>
                  <a:gd name="connsiteY3" fmla="*/ 788185 h 1954530"/>
                  <a:gd name="connsiteX4" fmla="*/ 2761614 w 4293202"/>
                  <a:gd name="connsiteY4" fmla="*/ 870410 h 1954530"/>
                  <a:gd name="connsiteX5" fmla="*/ 4293202 w 4293202"/>
                  <a:gd name="connsiteY5" fmla="*/ 692766 h 1954530"/>
                  <a:gd name="connsiteX6" fmla="*/ 3674312 w 4293202"/>
                  <a:gd name="connsiteY6" fmla="*/ 120916 h 1954530"/>
                  <a:gd name="connsiteX7" fmla="*/ 1992603 w 4293202"/>
                  <a:gd name="connsiteY7" fmla="*/ 0 h 1954530"/>
                  <a:gd name="connsiteX8" fmla="*/ 73994 w 4293202"/>
                  <a:gd name="connsiteY8" fmla="*/ 417939 h 1954530"/>
                  <a:gd name="connsiteX0" fmla="*/ 73994 w 4229947"/>
                  <a:gd name="connsiteY0" fmla="*/ 417939 h 1954530"/>
                  <a:gd name="connsiteX1" fmla="*/ 273213 w 4229947"/>
                  <a:gd name="connsiteY1" fmla="*/ 1862897 h 1954530"/>
                  <a:gd name="connsiteX2" fmla="*/ 1312387 w 4229947"/>
                  <a:gd name="connsiteY2" fmla="*/ 1695502 h 1954530"/>
                  <a:gd name="connsiteX3" fmla="*/ 1583786 w 4229947"/>
                  <a:gd name="connsiteY3" fmla="*/ 788185 h 1954530"/>
                  <a:gd name="connsiteX4" fmla="*/ 2761614 w 4229947"/>
                  <a:gd name="connsiteY4" fmla="*/ 870410 h 1954530"/>
                  <a:gd name="connsiteX5" fmla="*/ 4229704 w 4229947"/>
                  <a:gd name="connsiteY5" fmla="*/ 668073 h 1954530"/>
                  <a:gd name="connsiteX6" fmla="*/ 3674312 w 4229947"/>
                  <a:gd name="connsiteY6" fmla="*/ 120916 h 1954530"/>
                  <a:gd name="connsiteX7" fmla="*/ 1992603 w 4229947"/>
                  <a:gd name="connsiteY7" fmla="*/ 0 h 1954530"/>
                  <a:gd name="connsiteX8" fmla="*/ 73994 w 4229947"/>
                  <a:gd name="connsiteY8" fmla="*/ 417939 h 1954530"/>
                  <a:gd name="connsiteX0" fmla="*/ 73994 w 4229704"/>
                  <a:gd name="connsiteY0" fmla="*/ 417939 h 1954530"/>
                  <a:gd name="connsiteX1" fmla="*/ 273213 w 4229704"/>
                  <a:gd name="connsiteY1" fmla="*/ 1862897 h 1954530"/>
                  <a:gd name="connsiteX2" fmla="*/ 1312387 w 4229704"/>
                  <a:gd name="connsiteY2" fmla="*/ 1695502 h 1954530"/>
                  <a:gd name="connsiteX3" fmla="*/ 1583786 w 4229704"/>
                  <a:gd name="connsiteY3" fmla="*/ 788185 h 1954530"/>
                  <a:gd name="connsiteX4" fmla="*/ 2761614 w 4229704"/>
                  <a:gd name="connsiteY4" fmla="*/ 870410 h 1954530"/>
                  <a:gd name="connsiteX5" fmla="*/ 4229704 w 4229704"/>
                  <a:gd name="connsiteY5" fmla="*/ 668073 h 1954530"/>
                  <a:gd name="connsiteX6" fmla="*/ 3674312 w 4229704"/>
                  <a:gd name="connsiteY6" fmla="*/ 120916 h 1954530"/>
                  <a:gd name="connsiteX7" fmla="*/ 1992603 w 4229704"/>
                  <a:gd name="connsiteY7" fmla="*/ 0 h 1954530"/>
                  <a:gd name="connsiteX8" fmla="*/ 73994 w 4229704"/>
                  <a:gd name="connsiteY8" fmla="*/ 417939 h 1954530"/>
                  <a:gd name="connsiteX0" fmla="*/ 73994 w 4229947"/>
                  <a:gd name="connsiteY0" fmla="*/ 417939 h 1954530"/>
                  <a:gd name="connsiteX1" fmla="*/ 273213 w 4229947"/>
                  <a:gd name="connsiteY1" fmla="*/ 1862897 h 1954530"/>
                  <a:gd name="connsiteX2" fmla="*/ 1312387 w 4229947"/>
                  <a:gd name="connsiteY2" fmla="*/ 1695502 h 1954530"/>
                  <a:gd name="connsiteX3" fmla="*/ 1583786 w 4229947"/>
                  <a:gd name="connsiteY3" fmla="*/ 788185 h 1954530"/>
                  <a:gd name="connsiteX4" fmla="*/ 2761614 w 4229947"/>
                  <a:gd name="connsiteY4" fmla="*/ 870410 h 1954530"/>
                  <a:gd name="connsiteX5" fmla="*/ 4229704 w 4229947"/>
                  <a:gd name="connsiteY5" fmla="*/ 668073 h 1954530"/>
                  <a:gd name="connsiteX6" fmla="*/ 3674312 w 4229947"/>
                  <a:gd name="connsiteY6" fmla="*/ 120916 h 1954530"/>
                  <a:gd name="connsiteX7" fmla="*/ 1992603 w 4229947"/>
                  <a:gd name="connsiteY7" fmla="*/ 0 h 1954530"/>
                  <a:gd name="connsiteX8" fmla="*/ 73994 w 4229947"/>
                  <a:gd name="connsiteY8" fmla="*/ 417939 h 1954530"/>
                  <a:gd name="connsiteX0" fmla="*/ 73994 w 4256361"/>
                  <a:gd name="connsiteY0" fmla="*/ 417939 h 1954530"/>
                  <a:gd name="connsiteX1" fmla="*/ 273213 w 4256361"/>
                  <a:gd name="connsiteY1" fmla="*/ 1862897 h 1954530"/>
                  <a:gd name="connsiteX2" fmla="*/ 1312387 w 4256361"/>
                  <a:gd name="connsiteY2" fmla="*/ 1695502 h 1954530"/>
                  <a:gd name="connsiteX3" fmla="*/ 1583786 w 4256361"/>
                  <a:gd name="connsiteY3" fmla="*/ 788185 h 1954530"/>
                  <a:gd name="connsiteX4" fmla="*/ 2761614 w 4256361"/>
                  <a:gd name="connsiteY4" fmla="*/ 870410 h 1954530"/>
                  <a:gd name="connsiteX5" fmla="*/ 4229704 w 4256361"/>
                  <a:gd name="connsiteY5" fmla="*/ 668073 h 1954530"/>
                  <a:gd name="connsiteX6" fmla="*/ 3674312 w 4256361"/>
                  <a:gd name="connsiteY6" fmla="*/ 120916 h 1954530"/>
                  <a:gd name="connsiteX7" fmla="*/ 1992603 w 4256361"/>
                  <a:gd name="connsiteY7" fmla="*/ 0 h 1954530"/>
                  <a:gd name="connsiteX8" fmla="*/ 73994 w 4256361"/>
                  <a:gd name="connsiteY8" fmla="*/ 417939 h 1954530"/>
                  <a:gd name="connsiteX0" fmla="*/ 73994 w 4256361"/>
                  <a:gd name="connsiteY0" fmla="*/ 417939 h 1954530"/>
                  <a:gd name="connsiteX1" fmla="*/ 273213 w 4256361"/>
                  <a:gd name="connsiteY1" fmla="*/ 1862897 h 1954530"/>
                  <a:gd name="connsiteX2" fmla="*/ 1312387 w 4256361"/>
                  <a:gd name="connsiteY2" fmla="*/ 1695502 h 1954530"/>
                  <a:gd name="connsiteX3" fmla="*/ 1583786 w 4256361"/>
                  <a:gd name="connsiteY3" fmla="*/ 788185 h 1954530"/>
                  <a:gd name="connsiteX4" fmla="*/ 2761614 w 4256361"/>
                  <a:gd name="connsiteY4" fmla="*/ 870410 h 1954530"/>
                  <a:gd name="connsiteX5" fmla="*/ 4229704 w 4256361"/>
                  <a:gd name="connsiteY5" fmla="*/ 668073 h 1954530"/>
                  <a:gd name="connsiteX6" fmla="*/ 3674312 w 4256361"/>
                  <a:gd name="connsiteY6" fmla="*/ 120916 h 1954530"/>
                  <a:gd name="connsiteX7" fmla="*/ 1992603 w 4256361"/>
                  <a:gd name="connsiteY7" fmla="*/ 0 h 1954530"/>
                  <a:gd name="connsiteX8" fmla="*/ 73994 w 4256361"/>
                  <a:gd name="connsiteY8" fmla="*/ 417939 h 1954530"/>
                  <a:gd name="connsiteX0" fmla="*/ 73994 w 4256361"/>
                  <a:gd name="connsiteY0" fmla="*/ 417941 h 1954532"/>
                  <a:gd name="connsiteX1" fmla="*/ 273213 w 4256361"/>
                  <a:gd name="connsiteY1" fmla="*/ 1862899 h 1954532"/>
                  <a:gd name="connsiteX2" fmla="*/ 1312387 w 4256361"/>
                  <a:gd name="connsiteY2" fmla="*/ 1695504 h 1954532"/>
                  <a:gd name="connsiteX3" fmla="*/ 1583786 w 4256361"/>
                  <a:gd name="connsiteY3" fmla="*/ 788187 h 1954532"/>
                  <a:gd name="connsiteX4" fmla="*/ 2761614 w 4256361"/>
                  <a:gd name="connsiteY4" fmla="*/ 870412 h 1954532"/>
                  <a:gd name="connsiteX5" fmla="*/ 4229704 w 4256361"/>
                  <a:gd name="connsiteY5" fmla="*/ 668075 h 1954532"/>
                  <a:gd name="connsiteX6" fmla="*/ 3674312 w 4256361"/>
                  <a:gd name="connsiteY6" fmla="*/ 120918 h 1954532"/>
                  <a:gd name="connsiteX7" fmla="*/ 1992603 w 4256361"/>
                  <a:gd name="connsiteY7" fmla="*/ 2 h 1954532"/>
                  <a:gd name="connsiteX8" fmla="*/ 73994 w 4256361"/>
                  <a:gd name="connsiteY8" fmla="*/ 417941 h 1954532"/>
                  <a:gd name="connsiteX0" fmla="*/ 73994 w 4256361"/>
                  <a:gd name="connsiteY0" fmla="*/ 420737 h 1957328"/>
                  <a:gd name="connsiteX1" fmla="*/ 273213 w 4256361"/>
                  <a:gd name="connsiteY1" fmla="*/ 1865695 h 1957328"/>
                  <a:gd name="connsiteX2" fmla="*/ 1312387 w 4256361"/>
                  <a:gd name="connsiteY2" fmla="*/ 1698300 h 1957328"/>
                  <a:gd name="connsiteX3" fmla="*/ 1583786 w 4256361"/>
                  <a:gd name="connsiteY3" fmla="*/ 790983 h 1957328"/>
                  <a:gd name="connsiteX4" fmla="*/ 2761614 w 4256361"/>
                  <a:gd name="connsiteY4" fmla="*/ 873208 h 1957328"/>
                  <a:gd name="connsiteX5" fmla="*/ 4229704 w 4256361"/>
                  <a:gd name="connsiteY5" fmla="*/ 670871 h 1957328"/>
                  <a:gd name="connsiteX6" fmla="*/ 3674312 w 4256361"/>
                  <a:gd name="connsiteY6" fmla="*/ 123714 h 1957328"/>
                  <a:gd name="connsiteX7" fmla="*/ 1992603 w 4256361"/>
                  <a:gd name="connsiteY7" fmla="*/ 2798 h 1957328"/>
                  <a:gd name="connsiteX8" fmla="*/ 73994 w 4256361"/>
                  <a:gd name="connsiteY8" fmla="*/ 420737 h 1957328"/>
                  <a:gd name="connsiteX0" fmla="*/ 73994 w 4256361"/>
                  <a:gd name="connsiteY0" fmla="*/ 378936 h 1915527"/>
                  <a:gd name="connsiteX1" fmla="*/ 273213 w 4256361"/>
                  <a:gd name="connsiteY1" fmla="*/ 1823894 h 1915527"/>
                  <a:gd name="connsiteX2" fmla="*/ 1312387 w 4256361"/>
                  <a:gd name="connsiteY2" fmla="*/ 1656499 h 1915527"/>
                  <a:gd name="connsiteX3" fmla="*/ 1583786 w 4256361"/>
                  <a:gd name="connsiteY3" fmla="*/ 749182 h 1915527"/>
                  <a:gd name="connsiteX4" fmla="*/ 2761614 w 4256361"/>
                  <a:gd name="connsiteY4" fmla="*/ 831407 h 1915527"/>
                  <a:gd name="connsiteX5" fmla="*/ 4229704 w 4256361"/>
                  <a:gd name="connsiteY5" fmla="*/ 629070 h 1915527"/>
                  <a:gd name="connsiteX6" fmla="*/ 3674312 w 4256361"/>
                  <a:gd name="connsiteY6" fmla="*/ 81913 h 1915527"/>
                  <a:gd name="connsiteX7" fmla="*/ 2043402 w 4256361"/>
                  <a:gd name="connsiteY7" fmla="*/ 10383 h 1915527"/>
                  <a:gd name="connsiteX8" fmla="*/ 73994 w 4256361"/>
                  <a:gd name="connsiteY8" fmla="*/ 378936 h 1915527"/>
                  <a:gd name="connsiteX0" fmla="*/ 73994 w 4256361"/>
                  <a:gd name="connsiteY0" fmla="*/ 378936 h 1915527"/>
                  <a:gd name="connsiteX1" fmla="*/ 273213 w 4256361"/>
                  <a:gd name="connsiteY1" fmla="*/ 1823894 h 1915527"/>
                  <a:gd name="connsiteX2" fmla="*/ 1312387 w 4256361"/>
                  <a:gd name="connsiteY2" fmla="*/ 1656499 h 1915527"/>
                  <a:gd name="connsiteX3" fmla="*/ 1583786 w 4256361"/>
                  <a:gd name="connsiteY3" fmla="*/ 749182 h 1915527"/>
                  <a:gd name="connsiteX4" fmla="*/ 2761614 w 4256361"/>
                  <a:gd name="connsiteY4" fmla="*/ 831407 h 1915527"/>
                  <a:gd name="connsiteX5" fmla="*/ 4229704 w 4256361"/>
                  <a:gd name="connsiteY5" fmla="*/ 629070 h 1915527"/>
                  <a:gd name="connsiteX6" fmla="*/ 3674312 w 4256361"/>
                  <a:gd name="connsiteY6" fmla="*/ 81913 h 1915527"/>
                  <a:gd name="connsiteX7" fmla="*/ 2043402 w 4256361"/>
                  <a:gd name="connsiteY7" fmla="*/ 10383 h 1915527"/>
                  <a:gd name="connsiteX8" fmla="*/ 73994 w 4256361"/>
                  <a:gd name="connsiteY8" fmla="*/ 378936 h 1915527"/>
                  <a:gd name="connsiteX0" fmla="*/ 96365 w 4278732"/>
                  <a:gd name="connsiteY0" fmla="*/ 378936 h 1915527"/>
                  <a:gd name="connsiteX1" fmla="*/ 295584 w 4278732"/>
                  <a:gd name="connsiteY1" fmla="*/ 1823894 h 1915527"/>
                  <a:gd name="connsiteX2" fmla="*/ 1334758 w 4278732"/>
                  <a:gd name="connsiteY2" fmla="*/ 1656499 h 1915527"/>
                  <a:gd name="connsiteX3" fmla="*/ 1606157 w 4278732"/>
                  <a:gd name="connsiteY3" fmla="*/ 749182 h 1915527"/>
                  <a:gd name="connsiteX4" fmla="*/ 2783985 w 4278732"/>
                  <a:gd name="connsiteY4" fmla="*/ 831407 h 1915527"/>
                  <a:gd name="connsiteX5" fmla="*/ 4252075 w 4278732"/>
                  <a:gd name="connsiteY5" fmla="*/ 629070 h 1915527"/>
                  <a:gd name="connsiteX6" fmla="*/ 3696683 w 4278732"/>
                  <a:gd name="connsiteY6" fmla="*/ 81913 h 1915527"/>
                  <a:gd name="connsiteX7" fmla="*/ 2065773 w 4278732"/>
                  <a:gd name="connsiteY7" fmla="*/ 10383 h 1915527"/>
                  <a:gd name="connsiteX8" fmla="*/ 96365 w 4278732"/>
                  <a:gd name="connsiteY8" fmla="*/ 378936 h 1915527"/>
                  <a:gd name="connsiteX0" fmla="*/ 96365 w 4255491"/>
                  <a:gd name="connsiteY0" fmla="*/ 370596 h 1907187"/>
                  <a:gd name="connsiteX1" fmla="*/ 295584 w 4255491"/>
                  <a:gd name="connsiteY1" fmla="*/ 1815554 h 1907187"/>
                  <a:gd name="connsiteX2" fmla="*/ 1334758 w 4255491"/>
                  <a:gd name="connsiteY2" fmla="*/ 1648159 h 1907187"/>
                  <a:gd name="connsiteX3" fmla="*/ 1606157 w 4255491"/>
                  <a:gd name="connsiteY3" fmla="*/ 740842 h 1907187"/>
                  <a:gd name="connsiteX4" fmla="*/ 2783985 w 4255491"/>
                  <a:gd name="connsiteY4" fmla="*/ 823067 h 1907187"/>
                  <a:gd name="connsiteX5" fmla="*/ 4252075 w 4255491"/>
                  <a:gd name="connsiteY5" fmla="*/ 620730 h 1907187"/>
                  <a:gd name="connsiteX6" fmla="*/ 3103214 w 4255491"/>
                  <a:gd name="connsiteY6" fmla="*/ 260701 h 1907187"/>
                  <a:gd name="connsiteX7" fmla="*/ 2065773 w 4255491"/>
                  <a:gd name="connsiteY7" fmla="*/ 2043 h 1907187"/>
                  <a:gd name="connsiteX8" fmla="*/ 96365 w 4255491"/>
                  <a:gd name="connsiteY8" fmla="*/ 370596 h 1907187"/>
                  <a:gd name="connsiteX0" fmla="*/ 96365 w 3541126"/>
                  <a:gd name="connsiteY0" fmla="*/ 370595 h 1907186"/>
                  <a:gd name="connsiteX1" fmla="*/ 295584 w 3541126"/>
                  <a:gd name="connsiteY1" fmla="*/ 1815553 h 1907186"/>
                  <a:gd name="connsiteX2" fmla="*/ 1334758 w 3541126"/>
                  <a:gd name="connsiteY2" fmla="*/ 1648158 h 1907186"/>
                  <a:gd name="connsiteX3" fmla="*/ 1606157 w 3541126"/>
                  <a:gd name="connsiteY3" fmla="*/ 740841 h 1907186"/>
                  <a:gd name="connsiteX4" fmla="*/ 2783985 w 3541126"/>
                  <a:gd name="connsiteY4" fmla="*/ 823066 h 1907186"/>
                  <a:gd name="connsiteX5" fmla="*/ 3450089 w 3541126"/>
                  <a:gd name="connsiteY5" fmla="*/ 464790 h 1907186"/>
                  <a:gd name="connsiteX6" fmla="*/ 3103214 w 3541126"/>
                  <a:gd name="connsiteY6" fmla="*/ 260700 h 1907186"/>
                  <a:gd name="connsiteX7" fmla="*/ 2065773 w 3541126"/>
                  <a:gd name="connsiteY7" fmla="*/ 2042 h 1907186"/>
                  <a:gd name="connsiteX8" fmla="*/ 96365 w 3541126"/>
                  <a:gd name="connsiteY8" fmla="*/ 370595 h 1907186"/>
                  <a:gd name="connsiteX0" fmla="*/ 121881 w 3566642"/>
                  <a:gd name="connsiteY0" fmla="*/ 370595 h 1773780"/>
                  <a:gd name="connsiteX1" fmla="*/ 224861 w 3566642"/>
                  <a:gd name="connsiteY1" fmla="*/ 1628424 h 1773780"/>
                  <a:gd name="connsiteX2" fmla="*/ 1360274 w 3566642"/>
                  <a:gd name="connsiteY2" fmla="*/ 1648158 h 1773780"/>
                  <a:gd name="connsiteX3" fmla="*/ 1631673 w 3566642"/>
                  <a:gd name="connsiteY3" fmla="*/ 740841 h 1773780"/>
                  <a:gd name="connsiteX4" fmla="*/ 2809501 w 3566642"/>
                  <a:gd name="connsiteY4" fmla="*/ 823066 h 1773780"/>
                  <a:gd name="connsiteX5" fmla="*/ 3475605 w 3566642"/>
                  <a:gd name="connsiteY5" fmla="*/ 464790 h 1773780"/>
                  <a:gd name="connsiteX6" fmla="*/ 3128730 w 3566642"/>
                  <a:gd name="connsiteY6" fmla="*/ 260700 h 1773780"/>
                  <a:gd name="connsiteX7" fmla="*/ 2091289 w 3566642"/>
                  <a:gd name="connsiteY7" fmla="*/ 2042 h 1773780"/>
                  <a:gd name="connsiteX8" fmla="*/ 121881 w 3566642"/>
                  <a:gd name="connsiteY8" fmla="*/ 370595 h 1773780"/>
                  <a:gd name="connsiteX0" fmla="*/ 147777 w 3512339"/>
                  <a:gd name="connsiteY0" fmla="*/ 400441 h 1770429"/>
                  <a:gd name="connsiteX1" fmla="*/ 170558 w 3512339"/>
                  <a:gd name="connsiteY1" fmla="*/ 1627082 h 1770429"/>
                  <a:gd name="connsiteX2" fmla="*/ 1305971 w 3512339"/>
                  <a:gd name="connsiteY2" fmla="*/ 1646816 h 1770429"/>
                  <a:gd name="connsiteX3" fmla="*/ 1577370 w 3512339"/>
                  <a:gd name="connsiteY3" fmla="*/ 739499 h 1770429"/>
                  <a:gd name="connsiteX4" fmla="*/ 2755198 w 3512339"/>
                  <a:gd name="connsiteY4" fmla="*/ 821724 h 1770429"/>
                  <a:gd name="connsiteX5" fmla="*/ 3421302 w 3512339"/>
                  <a:gd name="connsiteY5" fmla="*/ 463448 h 1770429"/>
                  <a:gd name="connsiteX6" fmla="*/ 3074427 w 3512339"/>
                  <a:gd name="connsiteY6" fmla="*/ 259358 h 1770429"/>
                  <a:gd name="connsiteX7" fmla="*/ 2036986 w 3512339"/>
                  <a:gd name="connsiteY7" fmla="*/ 700 h 1770429"/>
                  <a:gd name="connsiteX8" fmla="*/ 147777 w 3512339"/>
                  <a:gd name="connsiteY8" fmla="*/ 400441 h 1770429"/>
                  <a:gd name="connsiteX0" fmla="*/ 147777 w 3512339"/>
                  <a:gd name="connsiteY0" fmla="*/ 401955 h 1771943"/>
                  <a:gd name="connsiteX1" fmla="*/ 170558 w 3512339"/>
                  <a:gd name="connsiteY1" fmla="*/ 1628596 h 1771943"/>
                  <a:gd name="connsiteX2" fmla="*/ 1305971 w 3512339"/>
                  <a:gd name="connsiteY2" fmla="*/ 1648330 h 1771943"/>
                  <a:gd name="connsiteX3" fmla="*/ 1577370 w 3512339"/>
                  <a:gd name="connsiteY3" fmla="*/ 741013 h 1771943"/>
                  <a:gd name="connsiteX4" fmla="*/ 2755198 w 3512339"/>
                  <a:gd name="connsiteY4" fmla="*/ 823238 h 1771943"/>
                  <a:gd name="connsiteX5" fmla="*/ 3421302 w 3512339"/>
                  <a:gd name="connsiteY5" fmla="*/ 464962 h 1771943"/>
                  <a:gd name="connsiteX6" fmla="*/ 3074427 w 3512339"/>
                  <a:gd name="connsiteY6" fmla="*/ 136120 h 1771943"/>
                  <a:gd name="connsiteX7" fmla="*/ 2036986 w 3512339"/>
                  <a:gd name="connsiteY7" fmla="*/ 2214 h 1771943"/>
                  <a:gd name="connsiteX8" fmla="*/ 147777 w 3512339"/>
                  <a:gd name="connsiteY8" fmla="*/ 401955 h 1771943"/>
                  <a:gd name="connsiteX0" fmla="*/ 147777 w 3540441"/>
                  <a:gd name="connsiteY0" fmla="*/ 401955 h 1771943"/>
                  <a:gd name="connsiteX1" fmla="*/ 170558 w 3540441"/>
                  <a:gd name="connsiteY1" fmla="*/ 1628596 h 1771943"/>
                  <a:gd name="connsiteX2" fmla="*/ 1305971 w 3540441"/>
                  <a:gd name="connsiteY2" fmla="*/ 1648330 h 1771943"/>
                  <a:gd name="connsiteX3" fmla="*/ 1577370 w 3540441"/>
                  <a:gd name="connsiteY3" fmla="*/ 741013 h 1771943"/>
                  <a:gd name="connsiteX4" fmla="*/ 2755198 w 3540441"/>
                  <a:gd name="connsiteY4" fmla="*/ 823238 h 1771943"/>
                  <a:gd name="connsiteX5" fmla="*/ 3469420 w 3540441"/>
                  <a:gd name="connsiteY5" fmla="*/ 464962 h 1771943"/>
                  <a:gd name="connsiteX6" fmla="*/ 3074427 w 3540441"/>
                  <a:gd name="connsiteY6" fmla="*/ 136120 h 1771943"/>
                  <a:gd name="connsiteX7" fmla="*/ 2036986 w 3540441"/>
                  <a:gd name="connsiteY7" fmla="*/ 2214 h 1771943"/>
                  <a:gd name="connsiteX8" fmla="*/ 147777 w 3540441"/>
                  <a:gd name="connsiteY8" fmla="*/ 401955 h 1771943"/>
                  <a:gd name="connsiteX0" fmla="*/ 147777 w 3111250"/>
                  <a:gd name="connsiteY0" fmla="*/ 401955 h 1771943"/>
                  <a:gd name="connsiteX1" fmla="*/ 170558 w 3111250"/>
                  <a:gd name="connsiteY1" fmla="*/ 1628596 h 1771943"/>
                  <a:gd name="connsiteX2" fmla="*/ 1305971 w 3111250"/>
                  <a:gd name="connsiteY2" fmla="*/ 1648330 h 1771943"/>
                  <a:gd name="connsiteX3" fmla="*/ 1577370 w 3111250"/>
                  <a:gd name="connsiteY3" fmla="*/ 741013 h 1771943"/>
                  <a:gd name="connsiteX4" fmla="*/ 2755198 w 3111250"/>
                  <a:gd name="connsiteY4" fmla="*/ 823238 h 1771943"/>
                  <a:gd name="connsiteX5" fmla="*/ 3074427 w 3111250"/>
                  <a:gd name="connsiteY5" fmla="*/ 136120 h 1771943"/>
                  <a:gd name="connsiteX6" fmla="*/ 2036986 w 3111250"/>
                  <a:gd name="connsiteY6" fmla="*/ 2214 h 1771943"/>
                  <a:gd name="connsiteX7" fmla="*/ 147777 w 3111250"/>
                  <a:gd name="connsiteY7" fmla="*/ 401955 h 1771943"/>
                  <a:gd name="connsiteX0" fmla="*/ 147777 w 3366544"/>
                  <a:gd name="connsiteY0" fmla="*/ 403961 h 1773949"/>
                  <a:gd name="connsiteX1" fmla="*/ 170558 w 3366544"/>
                  <a:gd name="connsiteY1" fmla="*/ 1630602 h 1773949"/>
                  <a:gd name="connsiteX2" fmla="*/ 1305971 w 3366544"/>
                  <a:gd name="connsiteY2" fmla="*/ 1650336 h 1773949"/>
                  <a:gd name="connsiteX3" fmla="*/ 1577370 w 3366544"/>
                  <a:gd name="connsiteY3" fmla="*/ 743019 h 1773949"/>
                  <a:gd name="connsiteX4" fmla="*/ 2755198 w 3366544"/>
                  <a:gd name="connsiteY4" fmla="*/ 825244 h 1773949"/>
                  <a:gd name="connsiteX5" fmla="*/ 3347102 w 3366544"/>
                  <a:gd name="connsiteY5" fmla="*/ 106937 h 1773949"/>
                  <a:gd name="connsiteX6" fmla="*/ 2036986 w 3366544"/>
                  <a:gd name="connsiteY6" fmla="*/ 4220 h 1773949"/>
                  <a:gd name="connsiteX7" fmla="*/ 147777 w 3366544"/>
                  <a:gd name="connsiteY7" fmla="*/ 403961 h 1773949"/>
                  <a:gd name="connsiteX0" fmla="*/ 147777 w 3392913"/>
                  <a:gd name="connsiteY0" fmla="*/ 403961 h 1773949"/>
                  <a:gd name="connsiteX1" fmla="*/ 170558 w 3392913"/>
                  <a:gd name="connsiteY1" fmla="*/ 1630602 h 1773949"/>
                  <a:gd name="connsiteX2" fmla="*/ 1305971 w 3392913"/>
                  <a:gd name="connsiteY2" fmla="*/ 1650336 h 1773949"/>
                  <a:gd name="connsiteX3" fmla="*/ 1577370 w 3392913"/>
                  <a:gd name="connsiteY3" fmla="*/ 743019 h 1773949"/>
                  <a:gd name="connsiteX4" fmla="*/ 3092032 w 3392913"/>
                  <a:gd name="connsiteY4" fmla="*/ 887620 h 1773949"/>
                  <a:gd name="connsiteX5" fmla="*/ 3347102 w 3392913"/>
                  <a:gd name="connsiteY5" fmla="*/ 106937 h 1773949"/>
                  <a:gd name="connsiteX6" fmla="*/ 2036986 w 3392913"/>
                  <a:gd name="connsiteY6" fmla="*/ 4220 h 1773949"/>
                  <a:gd name="connsiteX7" fmla="*/ 147777 w 3392913"/>
                  <a:gd name="connsiteY7" fmla="*/ 403961 h 1773949"/>
                  <a:gd name="connsiteX0" fmla="*/ 147777 w 3392913"/>
                  <a:gd name="connsiteY0" fmla="*/ 403961 h 1773949"/>
                  <a:gd name="connsiteX1" fmla="*/ 170558 w 3392913"/>
                  <a:gd name="connsiteY1" fmla="*/ 1630602 h 1773949"/>
                  <a:gd name="connsiteX2" fmla="*/ 1305971 w 3392913"/>
                  <a:gd name="connsiteY2" fmla="*/ 1650336 h 1773949"/>
                  <a:gd name="connsiteX3" fmla="*/ 1577370 w 3392913"/>
                  <a:gd name="connsiteY3" fmla="*/ 743019 h 1773949"/>
                  <a:gd name="connsiteX4" fmla="*/ 3092032 w 3392913"/>
                  <a:gd name="connsiteY4" fmla="*/ 887620 h 1773949"/>
                  <a:gd name="connsiteX5" fmla="*/ 3347102 w 3392913"/>
                  <a:gd name="connsiteY5" fmla="*/ 106937 h 1773949"/>
                  <a:gd name="connsiteX6" fmla="*/ 2036986 w 3392913"/>
                  <a:gd name="connsiteY6" fmla="*/ 4220 h 1773949"/>
                  <a:gd name="connsiteX7" fmla="*/ 147777 w 3392913"/>
                  <a:gd name="connsiteY7" fmla="*/ 403961 h 1773949"/>
                  <a:gd name="connsiteX0" fmla="*/ 147777 w 3369747"/>
                  <a:gd name="connsiteY0" fmla="*/ 403961 h 1773949"/>
                  <a:gd name="connsiteX1" fmla="*/ 170558 w 3369747"/>
                  <a:gd name="connsiteY1" fmla="*/ 1630602 h 1773949"/>
                  <a:gd name="connsiteX2" fmla="*/ 1305971 w 3369747"/>
                  <a:gd name="connsiteY2" fmla="*/ 1650336 h 1773949"/>
                  <a:gd name="connsiteX3" fmla="*/ 1577370 w 3369747"/>
                  <a:gd name="connsiteY3" fmla="*/ 743019 h 1773949"/>
                  <a:gd name="connsiteX4" fmla="*/ 2835398 w 3369747"/>
                  <a:gd name="connsiteY4" fmla="*/ 825244 h 1773949"/>
                  <a:gd name="connsiteX5" fmla="*/ 3347102 w 3369747"/>
                  <a:gd name="connsiteY5" fmla="*/ 106937 h 1773949"/>
                  <a:gd name="connsiteX6" fmla="*/ 2036986 w 3369747"/>
                  <a:gd name="connsiteY6" fmla="*/ 4220 h 1773949"/>
                  <a:gd name="connsiteX7" fmla="*/ 147777 w 3369747"/>
                  <a:gd name="connsiteY7" fmla="*/ 403961 h 1773949"/>
                  <a:gd name="connsiteX0" fmla="*/ 147777 w 3415832"/>
                  <a:gd name="connsiteY0" fmla="*/ 400133 h 1770121"/>
                  <a:gd name="connsiteX1" fmla="*/ 170558 w 3415832"/>
                  <a:gd name="connsiteY1" fmla="*/ 1626774 h 1770121"/>
                  <a:gd name="connsiteX2" fmla="*/ 1305971 w 3415832"/>
                  <a:gd name="connsiteY2" fmla="*/ 1646508 h 1770121"/>
                  <a:gd name="connsiteX3" fmla="*/ 1577370 w 3415832"/>
                  <a:gd name="connsiteY3" fmla="*/ 739191 h 1770121"/>
                  <a:gd name="connsiteX4" fmla="*/ 2835398 w 3415832"/>
                  <a:gd name="connsiteY4" fmla="*/ 821416 h 1770121"/>
                  <a:gd name="connsiteX5" fmla="*/ 3395221 w 3415832"/>
                  <a:gd name="connsiteY5" fmla="*/ 399395 h 1770121"/>
                  <a:gd name="connsiteX6" fmla="*/ 2036986 w 3415832"/>
                  <a:gd name="connsiteY6" fmla="*/ 392 h 1770121"/>
                  <a:gd name="connsiteX7" fmla="*/ 147777 w 3415832"/>
                  <a:gd name="connsiteY7" fmla="*/ 400133 h 1770121"/>
                  <a:gd name="connsiteX0" fmla="*/ 147777 w 3369748"/>
                  <a:gd name="connsiteY0" fmla="*/ 400336 h 1770324"/>
                  <a:gd name="connsiteX1" fmla="*/ 170558 w 3369748"/>
                  <a:gd name="connsiteY1" fmla="*/ 1626977 h 1770324"/>
                  <a:gd name="connsiteX2" fmla="*/ 1305971 w 3369748"/>
                  <a:gd name="connsiteY2" fmla="*/ 1646711 h 1770324"/>
                  <a:gd name="connsiteX3" fmla="*/ 1577370 w 3369748"/>
                  <a:gd name="connsiteY3" fmla="*/ 739394 h 1770324"/>
                  <a:gd name="connsiteX4" fmla="*/ 2835398 w 3369748"/>
                  <a:gd name="connsiteY4" fmla="*/ 821619 h 1770324"/>
                  <a:gd name="connsiteX5" fmla="*/ 3347103 w 3369748"/>
                  <a:gd name="connsiteY5" fmla="*/ 290440 h 1770324"/>
                  <a:gd name="connsiteX6" fmla="*/ 2036986 w 3369748"/>
                  <a:gd name="connsiteY6" fmla="*/ 595 h 1770324"/>
                  <a:gd name="connsiteX7" fmla="*/ 147777 w 3369748"/>
                  <a:gd name="connsiteY7" fmla="*/ 400336 h 1770324"/>
                  <a:gd name="connsiteX0" fmla="*/ 147777 w 3395954"/>
                  <a:gd name="connsiteY0" fmla="*/ 400336 h 1770324"/>
                  <a:gd name="connsiteX1" fmla="*/ 170558 w 3395954"/>
                  <a:gd name="connsiteY1" fmla="*/ 1626977 h 1770324"/>
                  <a:gd name="connsiteX2" fmla="*/ 1305971 w 3395954"/>
                  <a:gd name="connsiteY2" fmla="*/ 1646711 h 1770324"/>
                  <a:gd name="connsiteX3" fmla="*/ 1577370 w 3395954"/>
                  <a:gd name="connsiteY3" fmla="*/ 739394 h 1770324"/>
                  <a:gd name="connsiteX4" fmla="*/ 2835398 w 3395954"/>
                  <a:gd name="connsiteY4" fmla="*/ 821619 h 1770324"/>
                  <a:gd name="connsiteX5" fmla="*/ 3347103 w 3395954"/>
                  <a:gd name="connsiteY5" fmla="*/ 290440 h 1770324"/>
                  <a:gd name="connsiteX6" fmla="*/ 2036986 w 3395954"/>
                  <a:gd name="connsiteY6" fmla="*/ 595 h 1770324"/>
                  <a:gd name="connsiteX7" fmla="*/ 147777 w 3395954"/>
                  <a:gd name="connsiteY7" fmla="*/ 400336 h 1770324"/>
                  <a:gd name="connsiteX0" fmla="*/ 147777 w 3395954"/>
                  <a:gd name="connsiteY0" fmla="*/ 400503 h 1770491"/>
                  <a:gd name="connsiteX1" fmla="*/ 170558 w 3395954"/>
                  <a:gd name="connsiteY1" fmla="*/ 1627144 h 1770491"/>
                  <a:gd name="connsiteX2" fmla="*/ 1305971 w 3395954"/>
                  <a:gd name="connsiteY2" fmla="*/ 1646878 h 1770491"/>
                  <a:gd name="connsiteX3" fmla="*/ 1577370 w 3395954"/>
                  <a:gd name="connsiteY3" fmla="*/ 739561 h 1770491"/>
                  <a:gd name="connsiteX4" fmla="*/ 2835398 w 3395954"/>
                  <a:gd name="connsiteY4" fmla="*/ 821786 h 1770491"/>
                  <a:gd name="connsiteX5" fmla="*/ 3347103 w 3395954"/>
                  <a:gd name="connsiteY5" fmla="*/ 290607 h 1770491"/>
                  <a:gd name="connsiteX6" fmla="*/ 2036986 w 3395954"/>
                  <a:gd name="connsiteY6" fmla="*/ 762 h 1770491"/>
                  <a:gd name="connsiteX7" fmla="*/ 147777 w 3395954"/>
                  <a:gd name="connsiteY7" fmla="*/ 400503 h 17704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395954" h="1770491">
                    <a:moveTo>
                      <a:pt x="147777" y="400503"/>
                    </a:moveTo>
                    <a:cubicBezTo>
                      <a:pt x="-79859" y="1196525"/>
                      <a:pt x="-22474" y="1419415"/>
                      <a:pt x="170558" y="1627144"/>
                    </a:cubicBezTo>
                    <a:cubicBezTo>
                      <a:pt x="363590" y="1834873"/>
                      <a:pt x="1071502" y="1794808"/>
                      <a:pt x="1305971" y="1646878"/>
                    </a:cubicBezTo>
                    <a:cubicBezTo>
                      <a:pt x="1540440" y="1498948"/>
                      <a:pt x="1322466" y="877076"/>
                      <a:pt x="1577370" y="739561"/>
                    </a:cubicBezTo>
                    <a:cubicBezTo>
                      <a:pt x="1832274" y="602046"/>
                      <a:pt x="2250092" y="772893"/>
                      <a:pt x="2835398" y="821786"/>
                    </a:cubicBezTo>
                    <a:cubicBezTo>
                      <a:pt x="3084907" y="720971"/>
                      <a:pt x="3547005" y="505414"/>
                      <a:pt x="3347103" y="290607"/>
                    </a:cubicBezTo>
                    <a:cubicBezTo>
                      <a:pt x="3245434" y="140078"/>
                      <a:pt x="2639871" y="-12107"/>
                      <a:pt x="2036986" y="762"/>
                    </a:cubicBezTo>
                    <a:cubicBezTo>
                      <a:pt x="1604165" y="48"/>
                      <a:pt x="458532" y="-17087"/>
                      <a:pt x="147777" y="400503"/>
                    </a:cubicBezTo>
                    <a:close/>
                  </a:path>
                </a:pathLst>
              </a:custGeom>
              <a:solidFill>
                <a:srgbClr val="E7C3D0">
                  <a:alpha val="50000"/>
                </a:srgbClr>
              </a:solidFill>
              <a:ln w="38100">
                <a:solidFill>
                  <a:srgbClr val="E7C3D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3200" dirty="0">
                  <a:ln>
                    <a:solidFill>
                      <a:schemeClr val="accent6"/>
                    </a:solidFill>
                  </a:ln>
                </a:endParaRPr>
              </a:p>
            </p:txBody>
          </p:sp>
          <p:sp>
            <p:nvSpPr>
              <p:cNvPr id="717" name="Freeform 716"/>
              <p:cNvSpPr/>
              <p:nvPr/>
            </p:nvSpPr>
            <p:spPr>
              <a:xfrm>
                <a:off x="27213334" y="9226114"/>
                <a:ext cx="2843209" cy="1393669"/>
              </a:xfrm>
              <a:custGeom>
                <a:avLst/>
                <a:gdLst>
                  <a:gd name="connsiteX0" fmla="*/ 15635 w 2847787"/>
                  <a:gd name="connsiteY0" fmla="*/ 167269 h 1661532"/>
                  <a:gd name="connsiteX1" fmla="*/ 15635 w 2847787"/>
                  <a:gd name="connsiteY1" fmla="*/ 167269 h 1661532"/>
                  <a:gd name="connsiteX2" fmla="*/ 37937 w 2847787"/>
                  <a:gd name="connsiteY2" fmla="*/ 490654 h 1661532"/>
                  <a:gd name="connsiteX3" fmla="*/ 49089 w 2847787"/>
                  <a:gd name="connsiteY3" fmla="*/ 602166 h 1661532"/>
                  <a:gd name="connsiteX4" fmla="*/ 71391 w 2847787"/>
                  <a:gd name="connsiteY4" fmla="*/ 1059366 h 1661532"/>
                  <a:gd name="connsiteX5" fmla="*/ 82542 w 2847787"/>
                  <a:gd name="connsiteY5" fmla="*/ 1193181 h 1661532"/>
                  <a:gd name="connsiteX6" fmla="*/ 93693 w 2847787"/>
                  <a:gd name="connsiteY6" fmla="*/ 1304693 h 1661532"/>
                  <a:gd name="connsiteX7" fmla="*/ 104845 w 2847787"/>
                  <a:gd name="connsiteY7" fmla="*/ 1505415 h 1661532"/>
                  <a:gd name="connsiteX8" fmla="*/ 115996 w 2847787"/>
                  <a:gd name="connsiteY8" fmla="*/ 1594625 h 1661532"/>
                  <a:gd name="connsiteX9" fmla="*/ 138298 w 2847787"/>
                  <a:gd name="connsiteY9" fmla="*/ 1628078 h 1661532"/>
                  <a:gd name="connsiteX10" fmla="*/ 227508 w 2847787"/>
                  <a:gd name="connsiteY10" fmla="*/ 1661532 h 1661532"/>
                  <a:gd name="connsiteX11" fmla="*/ 695859 w 2847787"/>
                  <a:gd name="connsiteY11" fmla="*/ 1639229 h 1661532"/>
                  <a:gd name="connsiteX12" fmla="*/ 918884 w 2847787"/>
                  <a:gd name="connsiteY12" fmla="*/ 1616927 h 1661532"/>
                  <a:gd name="connsiteX13" fmla="*/ 963489 w 2847787"/>
                  <a:gd name="connsiteY13" fmla="*/ 1594625 h 1661532"/>
                  <a:gd name="connsiteX14" fmla="*/ 996942 w 2847787"/>
                  <a:gd name="connsiteY14" fmla="*/ 1561171 h 1661532"/>
                  <a:gd name="connsiteX15" fmla="*/ 1164210 w 2847787"/>
                  <a:gd name="connsiteY15" fmla="*/ 1527717 h 1661532"/>
                  <a:gd name="connsiteX16" fmla="*/ 1253420 w 2847787"/>
                  <a:gd name="connsiteY16" fmla="*/ 1483112 h 1661532"/>
                  <a:gd name="connsiteX17" fmla="*/ 1264571 w 2847787"/>
                  <a:gd name="connsiteY17" fmla="*/ 1449659 h 1661532"/>
                  <a:gd name="connsiteX18" fmla="*/ 1320328 w 2847787"/>
                  <a:gd name="connsiteY18" fmla="*/ 1393903 h 1661532"/>
                  <a:gd name="connsiteX19" fmla="*/ 1353781 w 2847787"/>
                  <a:gd name="connsiteY19" fmla="*/ 1360449 h 1661532"/>
                  <a:gd name="connsiteX20" fmla="*/ 1387235 w 2847787"/>
                  <a:gd name="connsiteY20" fmla="*/ 1326995 h 1661532"/>
                  <a:gd name="connsiteX21" fmla="*/ 1409537 w 2847787"/>
                  <a:gd name="connsiteY21" fmla="*/ 1293542 h 1661532"/>
                  <a:gd name="connsiteX22" fmla="*/ 1476445 w 2847787"/>
                  <a:gd name="connsiteY22" fmla="*/ 1226634 h 1661532"/>
                  <a:gd name="connsiteX23" fmla="*/ 1498747 w 2847787"/>
                  <a:gd name="connsiteY23" fmla="*/ 1182029 h 1661532"/>
                  <a:gd name="connsiteX24" fmla="*/ 1521050 w 2847787"/>
                  <a:gd name="connsiteY24" fmla="*/ 1159727 h 1661532"/>
                  <a:gd name="connsiteX25" fmla="*/ 1543352 w 2847787"/>
                  <a:gd name="connsiteY25" fmla="*/ 1126273 h 1661532"/>
                  <a:gd name="connsiteX26" fmla="*/ 1576806 w 2847787"/>
                  <a:gd name="connsiteY26" fmla="*/ 1081669 h 1661532"/>
                  <a:gd name="connsiteX27" fmla="*/ 1610259 w 2847787"/>
                  <a:gd name="connsiteY27" fmla="*/ 1025912 h 1661532"/>
                  <a:gd name="connsiteX28" fmla="*/ 1621410 w 2847787"/>
                  <a:gd name="connsiteY28" fmla="*/ 992459 h 1661532"/>
                  <a:gd name="connsiteX29" fmla="*/ 1654864 w 2847787"/>
                  <a:gd name="connsiteY29" fmla="*/ 959005 h 1661532"/>
                  <a:gd name="connsiteX30" fmla="*/ 1744074 w 2847787"/>
                  <a:gd name="connsiteY30" fmla="*/ 858644 h 1661532"/>
                  <a:gd name="connsiteX31" fmla="*/ 1777528 w 2847787"/>
                  <a:gd name="connsiteY31" fmla="*/ 847493 h 1661532"/>
                  <a:gd name="connsiteX32" fmla="*/ 1844435 w 2847787"/>
                  <a:gd name="connsiteY32" fmla="*/ 791737 h 1661532"/>
                  <a:gd name="connsiteX33" fmla="*/ 1877889 w 2847787"/>
                  <a:gd name="connsiteY33" fmla="*/ 780586 h 1661532"/>
                  <a:gd name="connsiteX34" fmla="*/ 1944796 w 2847787"/>
                  <a:gd name="connsiteY34" fmla="*/ 735981 h 1661532"/>
                  <a:gd name="connsiteX35" fmla="*/ 1978250 w 2847787"/>
                  <a:gd name="connsiteY35" fmla="*/ 702527 h 1661532"/>
                  <a:gd name="connsiteX36" fmla="*/ 2045157 w 2847787"/>
                  <a:gd name="connsiteY36" fmla="*/ 657922 h 1661532"/>
                  <a:gd name="connsiteX37" fmla="*/ 2100913 w 2847787"/>
                  <a:gd name="connsiteY37" fmla="*/ 613317 h 1661532"/>
                  <a:gd name="connsiteX38" fmla="*/ 2134367 w 2847787"/>
                  <a:gd name="connsiteY38" fmla="*/ 602166 h 1661532"/>
                  <a:gd name="connsiteX39" fmla="*/ 2190123 w 2847787"/>
                  <a:gd name="connsiteY39" fmla="*/ 579864 h 1661532"/>
                  <a:gd name="connsiteX40" fmla="*/ 2312786 w 2847787"/>
                  <a:gd name="connsiteY40" fmla="*/ 557561 h 1661532"/>
                  <a:gd name="connsiteX41" fmla="*/ 2390845 w 2847787"/>
                  <a:gd name="connsiteY41" fmla="*/ 535259 h 1661532"/>
                  <a:gd name="connsiteX42" fmla="*/ 2535810 w 2847787"/>
                  <a:gd name="connsiteY42" fmla="*/ 501805 h 1661532"/>
                  <a:gd name="connsiteX43" fmla="*/ 2647323 w 2847787"/>
                  <a:gd name="connsiteY43" fmla="*/ 479503 h 1661532"/>
                  <a:gd name="connsiteX44" fmla="*/ 2691928 w 2847787"/>
                  <a:gd name="connsiteY44" fmla="*/ 446049 h 1661532"/>
                  <a:gd name="connsiteX45" fmla="*/ 2736532 w 2847787"/>
                  <a:gd name="connsiteY45" fmla="*/ 423747 h 1661532"/>
                  <a:gd name="connsiteX46" fmla="*/ 2803440 w 2847787"/>
                  <a:gd name="connsiteY46" fmla="*/ 356839 h 1661532"/>
                  <a:gd name="connsiteX47" fmla="*/ 2814591 w 2847787"/>
                  <a:gd name="connsiteY47" fmla="*/ 323386 h 1661532"/>
                  <a:gd name="connsiteX48" fmla="*/ 2825742 w 2847787"/>
                  <a:gd name="connsiteY48" fmla="*/ 200722 h 1661532"/>
                  <a:gd name="connsiteX49" fmla="*/ 2781137 w 2847787"/>
                  <a:gd name="connsiteY49" fmla="*/ 178420 h 1661532"/>
                  <a:gd name="connsiteX50" fmla="*/ 2680776 w 2847787"/>
                  <a:gd name="connsiteY50" fmla="*/ 144966 h 1661532"/>
                  <a:gd name="connsiteX51" fmla="*/ 2468903 w 2847787"/>
                  <a:gd name="connsiteY51" fmla="*/ 111512 h 1661532"/>
                  <a:gd name="connsiteX52" fmla="*/ 2234728 w 2847787"/>
                  <a:gd name="connsiteY52" fmla="*/ 78059 h 1661532"/>
                  <a:gd name="connsiteX53" fmla="*/ 2034006 w 2847787"/>
                  <a:gd name="connsiteY53" fmla="*/ 55756 h 1661532"/>
                  <a:gd name="connsiteX54" fmla="*/ 1944796 w 2847787"/>
                  <a:gd name="connsiteY54" fmla="*/ 44605 h 1661532"/>
                  <a:gd name="connsiteX55" fmla="*/ 1688318 w 2847787"/>
                  <a:gd name="connsiteY55" fmla="*/ 22303 h 1661532"/>
                  <a:gd name="connsiteX56" fmla="*/ 1610259 w 2847787"/>
                  <a:gd name="connsiteY56" fmla="*/ 11151 h 1661532"/>
                  <a:gd name="connsiteX57" fmla="*/ 1521050 w 2847787"/>
                  <a:gd name="connsiteY57" fmla="*/ 0 h 1661532"/>
                  <a:gd name="connsiteX58" fmla="*/ 227508 w 2847787"/>
                  <a:gd name="connsiteY58" fmla="*/ 11151 h 1661532"/>
                  <a:gd name="connsiteX59" fmla="*/ 4484 w 2847787"/>
                  <a:gd name="connsiteY59" fmla="*/ 55756 h 1661532"/>
                  <a:gd name="connsiteX60" fmla="*/ 15635 w 2847787"/>
                  <a:gd name="connsiteY60" fmla="*/ 167269 h 1661532"/>
                  <a:gd name="connsiteX0" fmla="*/ 15635 w 2847787"/>
                  <a:gd name="connsiteY0" fmla="*/ 178420 h 1672683"/>
                  <a:gd name="connsiteX1" fmla="*/ 15635 w 2847787"/>
                  <a:gd name="connsiteY1" fmla="*/ 178420 h 1672683"/>
                  <a:gd name="connsiteX2" fmla="*/ 37937 w 2847787"/>
                  <a:gd name="connsiteY2" fmla="*/ 501805 h 1672683"/>
                  <a:gd name="connsiteX3" fmla="*/ 49089 w 2847787"/>
                  <a:gd name="connsiteY3" fmla="*/ 613317 h 1672683"/>
                  <a:gd name="connsiteX4" fmla="*/ 71391 w 2847787"/>
                  <a:gd name="connsiteY4" fmla="*/ 1070517 h 1672683"/>
                  <a:gd name="connsiteX5" fmla="*/ 82542 w 2847787"/>
                  <a:gd name="connsiteY5" fmla="*/ 1204332 h 1672683"/>
                  <a:gd name="connsiteX6" fmla="*/ 93693 w 2847787"/>
                  <a:gd name="connsiteY6" fmla="*/ 1315844 h 1672683"/>
                  <a:gd name="connsiteX7" fmla="*/ 104845 w 2847787"/>
                  <a:gd name="connsiteY7" fmla="*/ 1516566 h 1672683"/>
                  <a:gd name="connsiteX8" fmla="*/ 115996 w 2847787"/>
                  <a:gd name="connsiteY8" fmla="*/ 1605776 h 1672683"/>
                  <a:gd name="connsiteX9" fmla="*/ 138298 w 2847787"/>
                  <a:gd name="connsiteY9" fmla="*/ 1639229 h 1672683"/>
                  <a:gd name="connsiteX10" fmla="*/ 227508 w 2847787"/>
                  <a:gd name="connsiteY10" fmla="*/ 1672683 h 1672683"/>
                  <a:gd name="connsiteX11" fmla="*/ 695859 w 2847787"/>
                  <a:gd name="connsiteY11" fmla="*/ 1650380 h 1672683"/>
                  <a:gd name="connsiteX12" fmla="*/ 918884 w 2847787"/>
                  <a:gd name="connsiteY12" fmla="*/ 1628078 h 1672683"/>
                  <a:gd name="connsiteX13" fmla="*/ 963489 w 2847787"/>
                  <a:gd name="connsiteY13" fmla="*/ 1605776 h 1672683"/>
                  <a:gd name="connsiteX14" fmla="*/ 996942 w 2847787"/>
                  <a:gd name="connsiteY14" fmla="*/ 1572322 h 1672683"/>
                  <a:gd name="connsiteX15" fmla="*/ 1164210 w 2847787"/>
                  <a:gd name="connsiteY15" fmla="*/ 1538868 h 1672683"/>
                  <a:gd name="connsiteX16" fmla="*/ 1253420 w 2847787"/>
                  <a:gd name="connsiteY16" fmla="*/ 1494263 h 1672683"/>
                  <a:gd name="connsiteX17" fmla="*/ 1264571 w 2847787"/>
                  <a:gd name="connsiteY17" fmla="*/ 1460810 h 1672683"/>
                  <a:gd name="connsiteX18" fmla="*/ 1320328 w 2847787"/>
                  <a:gd name="connsiteY18" fmla="*/ 1405054 h 1672683"/>
                  <a:gd name="connsiteX19" fmla="*/ 1353781 w 2847787"/>
                  <a:gd name="connsiteY19" fmla="*/ 1371600 h 1672683"/>
                  <a:gd name="connsiteX20" fmla="*/ 1387235 w 2847787"/>
                  <a:gd name="connsiteY20" fmla="*/ 1338146 h 1672683"/>
                  <a:gd name="connsiteX21" fmla="*/ 1409537 w 2847787"/>
                  <a:gd name="connsiteY21" fmla="*/ 1304693 h 1672683"/>
                  <a:gd name="connsiteX22" fmla="*/ 1476445 w 2847787"/>
                  <a:gd name="connsiteY22" fmla="*/ 1237785 h 1672683"/>
                  <a:gd name="connsiteX23" fmla="*/ 1498747 w 2847787"/>
                  <a:gd name="connsiteY23" fmla="*/ 1193180 h 1672683"/>
                  <a:gd name="connsiteX24" fmla="*/ 1521050 w 2847787"/>
                  <a:gd name="connsiteY24" fmla="*/ 1170878 h 1672683"/>
                  <a:gd name="connsiteX25" fmla="*/ 1543352 w 2847787"/>
                  <a:gd name="connsiteY25" fmla="*/ 1137424 h 1672683"/>
                  <a:gd name="connsiteX26" fmla="*/ 1576806 w 2847787"/>
                  <a:gd name="connsiteY26" fmla="*/ 1092820 h 1672683"/>
                  <a:gd name="connsiteX27" fmla="*/ 1610259 w 2847787"/>
                  <a:gd name="connsiteY27" fmla="*/ 1037063 h 1672683"/>
                  <a:gd name="connsiteX28" fmla="*/ 1621410 w 2847787"/>
                  <a:gd name="connsiteY28" fmla="*/ 1003610 h 1672683"/>
                  <a:gd name="connsiteX29" fmla="*/ 1654864 w 2847787"/>
                  <a:gd name="connsiteY29" fmla="*/ 970156 h 1672683"/>
                  <a:gd name="connsiteX30" fmla="*/ 1744074 w 2847787"/>
                  <a:gd name="connsiteY30" fmla="*/ 869795 h 1672683"/>
                  <a:gd name="connsiteX31" fmla="*/ 1777528 w 2847787"/>
                  <a:gd name="connsiteY31" fmla="*/ 858644 h 1672683"/>
                  <a:gd name="connsiteX32" fmla="*/ 1844435 w 2847787"/>
                  <a:gd name="connsiteY32" fmla="*/ 802888 h 1672683"/>
                  <a:gd name="connsiteX33" fmla="*/ 1877889 w 2847787"/>
                  <a:gd name="connsiteY33" fmla="*/ 791737 h 1672683"/>
                  <a:gd name="connsiteX34" fmla="*/ 1944796 w 2847787"/>
                  <a:gd name="connsiteY34" fmla="*/ 747132 h 1672683"/>
                  <a:gd name="connsiteX35" fmla="*/ 1978250 w 2847787"/>
                  <a:gd name="connsiteY35" fmla="*/ 713678 h 1672683"/>
                  <a:gd name="connsiteX36" fmla="*/ 2045157 w 2847787"/>
                  <a:gd name="connsiteY36" fmla="*/ 669073 h 1672683"/>
                  <a:gd name="connsiteX37" fmla="*/ 2100913 w 2847787"/>
                  <a:gd name="connsiteY37" fmla="*/ 624468 h 1672683"/>
                  <a:gd name="connsiteX38" fmla="*/ 2134367 w 2847787"/>
                  <a:gd name="connsiteY38" fmla="*/ 613317 h 1672683"/>
                  <a:gd name="connsiteX39" fmla="*/ 2190123 w 2847787"/>
                  <a:gd name="connsiteY39" fmla="*/ 591015 h 1672683"/>
                  <a:gd name="connsiteX40" fmla="*/ 2312786 w 2847787"/>
                  <a:gd name="connsiteY40" fmla="*/ 568712 h 1672683"/>
                  <a:gd name="connsiteX41" fmla="*/ 2390845 w 2847787"/>
                  <a:gd name="connsiteY41" fmla="*/ 546410 h 1672683"/>
                  <a:gd name="connsiteX42" fmla="*/ 2535810 w 2847787"/>
                  <a:gd name="connsiteY42" fmla="*/ 512956 h 1672683"/>
                  <a:gd name="connsiteX43" fmla="*/ 2647323 w 2847787"/>
                  <a:gd name="connsiteY43" fmla="*/ 490654 h 1672683"/>
                  <a:gd name="connsiteX44" fmla="*/ 2691928 w 2847787"/>
                  <a:gd name="connsiteY44" fmla="*/ 457200 h 1672683"/>
                  <a:gd name="connsiteX45" fmla="*/ 2736532 w 2847787"/>
                  <a:gd name="connsiteY45" fmla="*/ 434898 h 1672683"/>
                  <a:gd name="connsiteX46" fmla="*/ 2803440 w 2847787"/>
                  <a:gd name="connsiteY46" fmla="*/ 367990 h 1672683"/>
                  <a:gd name="connsiteX47" fmla="*/ 2814591 w 2847787"/>
                  <a:gd name="connsiteY47" fmla="*/ 334537 h 1672683"/>
                  <a:gd name="connsiteX48" fmla="*/ 2825742 w 2847787"/>
                  <a:gd name="connsiteY48" fmla="*/ 211873 h 1672683"/>
                  <a:gd name="connsiteX49" fmla="*/ 2781137 w 2847787"/>
                  <a:gd name="connsiteY49" fmla="*/ 189571 h 1672683"/>
                  <a:gd name="connsiteX50" fmla="*/ 2680776 w 2847787"/>
                  <a:gd name="connsiteY50" fmla="*/ 156117 h 1672683"/>
                  <a:gd name="connsiteX51" fmla="*/ 2468903 w 2847787"/>
                  <a:gd name="connsiteY51" fmla="*/ 122663 h 1672683"/>
                  <a:gd name="connsiteX52" fmla="*/ 2234728 w 2847787"/>
                  <a:gd name="connsiteY52" fmla="*/ 89210 h 1672683"/>
                  <a:gd name="connsiteX53" fmla="*/ 2034006 w 2847787"/>
                  <a:gd name="connsiteY53" fmla="*/ 66907 h 1672683"/>
                  <a:gd name="connsiteX54" fmla="*/ 1944796 w 2847787"/>
                  <a:gd name="connsiteY54" fmla="*/ 55756 h 1672683"/>
                  <a:gd name="connsiteX55" fmla="*/ 1688318 w 2847787"/>
                  <a:gd name="connsiteY55" fmla="*/ 33454 h 1672683"/>
                  <a:gd name="connsiteX56" fmla="*/ 2602717 w 2847787"/>
                  <a:gd name="connsiteY56" fmla="*/ 0 h 1672683"/>
                  <a:gd name="connsiteX57" fmla="*/ 1521050 w 2847787"/>
                  <a:gd name="connsiteY57" fmla="*/ 11151 h 1672683"/>
                  <a:gd name="connsiteX58" fmla="*/ 227508 w 2847787"/>
                  <a:gd name="connsiteY58" fmla="*/ 22302 h 1672683"/>
                  <a:gd name="connsiteX59" fmla="*/ 4484 w 2847787"/>
                  <a:gd name="connsiteY59" fmla="*/ 66907 h 1672683"/>
                  <a:gd name="connsiteX60" fmla="*/ 15635 w 2847787"/>
                  <a:gd name="connsiteY60" fmla="*/ 178420 h 1672683"/>
                  <a:gd name="connsiteX0" fmla="*/ 15635 w 2847787"/>
                  <a:gd name="connsiteY0" fmla="*/ 167269 h 1661532"/>
                  <a:gd name="connsiteX1" fmla="*/ 15635 w 2847787"/>
                  <a:gd name="connsiteY1" fmla="*/ 167269 h 1661532"/>
                  <a:gd name="connsiteX2" fmla="*/ 37937 w 2847787"/>
                  <a:gd name="connsiteY2" fmla="*/ 490654 h 1661532"/>
                  <a:gd name="connsiteX3" fmla="*/ 49089 w 2847787"/>
                  <a:gd name="connsiteY3" fmla="*/ 602166 h 1661532"/>
                  <a:gd name="connsiteX4" fmla="*/ 71391 w 2847787"/>
                  <a:gd name="connsiteY4" fmla="*/ 1059366 h 1661532"/>
                  <a:gd name="connsiteX5" fmla="*/ 82542 w 2847787"/>
                  <a:gd name="connsiteY5" fmla="*/ 1193181 h 1661532"/>
                  <a:gd name="connsiteX6" fmla="*/ 93693 w 2847787"/>
                  <a:gd name="connsiteY6" fmla="*/ 1304693 h 1661532"/>
                  <a:gd name="connsiteX7" fmla="*/ 104845 w 2847787"/>
                  <a:gd name="connsiteY7" fmla="*/ 1505415 h 1661532"/>
                  <a:gd name="connsiteX8" fmla="*/ 115996 w 2847787"/>
                  <a:gd name="connsiteY8" fmla="*/ 1594625 h 1661532"/>
                  <a:gd name="connsiteX9" fmla="*/ 138298 w 2847787"/>
                  <a:gd name="connsiteY9" fmla="*/ 1628078 h 1661532"/>
                  <a:gd name="connsiteX10" fmla="*/ 227508 w 2847787"/>
                  <a:gd name="connsiteY10" fmla="*/ 1661532 h 1661532"/>
                  <a:gd name="connsiteX11" fmla="*/ 695859 w 2847787"/>
                  <a:gd name="connsiteY11" fmla="*/ 1639229 h 1661532"/>
                  <a:gd name="connsiteX12" fmla="*/ 918884 w 2847787"/>
                  <a:gd name="connsiteY12" fmla="*/ 1616927 h 1661532"/>
                  <a:gd name="connsiteX13" fmla="*/ 963489 w 2847787"/>
                  <a:gd name="connsiteY13" fmla="*/ 1594625 h 1661532"/>
                  <a:gd name="connsiteX14" fmla="*/ 996942 w 2847787"/>
                  <a:gd name="connsiteY14" fmla="*/ 1561171 h 1661532"/>
                  <a:gd name="connsiteX15" fmla="*/ 1164210 w 2847787"/>
                  <a:gd name="connsiteY15" fmla="*/ 1527717 h 1661532"/>
                  <a:gd name="connsiteX16" fmla="*/ 1253420 w 2847787"/>
                  <a:gd name="connsiteY16" fmla="*/ 1483112 h 1661532"/>
                  <a:gd name="connsiteX17" fmla="*/ 1264571 w 2847787"/>
                  <a:gd name="connsiteY17" fmla="*/ 1449659 h 1661532"/>
                  <a:gd name="connsiteX18" fmla="*/ 1320328 w 2847787"/>
                  <a:gd name="connsiteY18" fmla="*/ 1393903 h 1661532"/>
                  <a:gd name="connsiteX19" fmla="*/ 1353781 w 2847787"/>
                  <a:gd name="connsiteY19" fmla="*/ 1360449 h 1661532"/>
                  <a:gd name="connsiteX20" fmla="*/ 1387235 w 2847787"/>
                  <a:gd name="connsiteY20" fmla="*/ 1326995 h 1661532"/>
                  <a:gd name="connsiteX21" fmla="*/ 1409537 w 2847787"/>
                  <a:gd name="connsiteY21" fmla="*/ 1293542 h 1661532"/>
                  <a:gd name="connsiteX22" fmla="*/ 1476445 w 2847787"/>
                  <a:gd name="connsiteY22" fmla="*/ 1226634 h 1661532"/>
                  <a:gd name="connsiteX23" fmla="*/ 1498747 w 2847787"/>
                  <a:gd name="connsiteY23" fmla="*/ 1182029 h 1661532"/>
                  <a:gd name="connsiteX24" fmla="*/ 1521050 w 2847787"/>
                  <a:gd name="connsiteY24" fmla="*/ 1159727 h 1661532"/>
                  <a:gd name="connsiteX25" fmla="*/ 1543352 w 2847787"/>
                  <a:gd name="connsiteY25" fmla="*/ 1126273 h 1661532"/>
                  <a:gd name="connsiteX26" fmla="*/ 1576806 w 2847787"/>
                  <a:gd name="connsiteY26" fmla="*/ 1081669 h 1661532"/>
                  <a:gd name="connsiteX27" fmla="*/ 1610259 w 2847787"/>
                  <a:gd name="connsiteY27" fmla="*/ 1025912 h 1661532"/>
                  <a:gd name="connsiteX28" fmla="*/ 1621410 w 2847787"/>
                  <a:gd name="connsiteY28" fmla="*/ 992459 h 1661532"/>
                  <a:gd name="connsiteX29" fmla="*/ 1654864 w 2847787"/>
                  <a:gd name="connsiteY29" fmla="*/ 959005 h 1661532"/>
                  <a:gd name="connsiteX30" fmla="*/ 1744074 w 2847787"/>
                  <a:gd name="connsiteY30" fmla="*/ 858644 h 1661532"/>
                  <a:gd name="connsiteX31" fmla="*/ 1777528 w 2847787"/>
                  <a:gd name="connsiteY31" fmla="*/ 847493 h 1661532"/>
                  <a:gd name="connsiteX32" fmla="*/ 1844435 w 2847787"/>
                  <a:gd name="connsiteY32" fmla="*/ 791737 h 1661532"/>
                  <a:gd name="connsiteX33" fmla="*/ 1877889 w 2847787"/>
                  <a:gd name="connsiteY33" fmla="*/ 780586 h 1661532"/>
                  <a:gd name="connsiteX34" fmla="*/ 1944796 w 2847787"/>
                  <a:gd name="connsiteY34" fmla="*/ 735981 h 1661532"/>
                  <a:gd name="connsiteX35" fmla="*/ 1978250 w 2847787"/>
                  <a:gd name="connsiteY35" fmla="*/ 702527 h 1661532"/>
                  <a:gd name="connsiteX36" fmla="*/ 2045157 w 2847787"/>
                  <a:gd name="connsiteY36" fmla="*/ 657922 h 1661532"/>
                  <a:gd name="connsiteX37" fmla="*/ 2100913 w 2847787"/>
                  <a:gd name="connsiteY37" fmla="*/ 613317 h 1661532"/>
                  <a:gd name="connsiteX38" fmla="*/ 2134367 w 2847787"/>
                  <a:gd name="connsiteY38" fmla="*/ 602166 h 1661532"/>
                  <a:gd name="connsiteX39" fmla="*/ 2190123 w 2847787"/>
                  <a:gd name="connsiteY39" fmla="*/ 579864 h 1661532"/>
                  <a:gd name="connsiteX40" fmla="*/ 2312786 w 2847787"/>
                  <a:gd name="connsiteY40" fmla="*/ 557561 h 1661532"/>
                  <a:gd name="connsiteX41" fmla="*/ 2390845 w 2847787"/>
                  <a:gd name="connsiteY41" fmla="*/ 535259 h 1661532"/>
                  <a:gd name="connsiteX42" fmla="*/ 2535810 w 2847787"/>
                  <a:gd name="connsiteY42" fmla="*/ 501805 h 1661532"/>
                  <a:gd name="connsiteX43" fmla="*/ 2647323 w 2847787"/>
                  <a:gd name="connsiteY43" fmla="*/ 479503 h 1661532"/>
                  <a:gd name="connsiteX44" fmla="*/ 2691928 w 2847787"/>
                  <a:gd name="connsiteY44" fmla="*/ 446049 h 1661532"/>
                  <a:gd name="connsiteX45" fmla="*/ 2736532 w 2847787"/>
                  <a:gd name="connsiteY45" fmla="*/ 423747 h 1661532"/>
                  <a:gd name="connsiteX46" fmla="*/ 2803440 w 2847787"/>
                  <a:gd name="connsiteY46" fmla="*/ 356839 h 1661532"/>
                  <a:gd name="connsiteX47" fmla="*/ 2814591 w 2847787"/>
                  <a:gd name="connsiteY47" fmla="*/ 323386 h 1661532"/>
                  <a:gd name="connsiteX48" fmla="*/ 2825742 w 2847787"/>
                  <a:gd name="connsiteY48" fmla="*/ 200722 h 1661532"/>
                  <a:gd name="connsiteX49" fmla="*/ 2781137 w 2847787"/>
                  <a:gd name="connsiteY49" fmla="*/ 178420 h 1661532"/>
                  <a:gd name="connsiteX50" fmla="*/ 2680776 w 2847787"/>
                  <a:gd name="connsiteY50" fmla="*/ 144966 h 1661532"/>
                  <a:gd name="connsiteX51" fmla="*/ 2468903 w 2847787"/>
                  <a:gd name="connsiteY51" fmla="*/ 111512 h 1661532"/>
                  <a:gd name="connsiteX52" fmla="*/ 2234728 w 2847787"/>
                  <a:gd name="connsiteY52" fmla="*/ 78059 h 1661532"/>
                  <a:gd name="connsiteX53" fmla="*/ 2034006 w 2847787"/>
                  <a:gd name="connsiteY53" fmla="*/ 55756 h 1661532"/>
                  <a:gd name="connsiteX54" fmla="*/ 1944796 w 2847787"/>
                  <a:gd name="connsiteY54" fmla="*/ 44605 h 1661532"/>
                  <a:gd name="connsiteX55" fmla="*/ 1688318 w 2847787"/>
                  <a:gd name="connsiteY55" fmla="*/ 22303 h 1661532"/>
                  <a:gd name="connsiteX56" fmla="*/ 1521050 w 2847787"/>
                  <a:gd name="connsiteY56" fmla="*/ 0 h 1661532"/>
                  <a:gd name="connsiteX57" fmla="*/ 227508 w 2847787"/>
                  <a:gd name="connsiteY57" fmla="*/ 11151 h 1661532"/>
                  <a:gd name="connsiteX58" fmla="*/ 4484 w 2847787"/>
                  <a:gd name="connsiteY58" fmla="*/ 55756 h 1661532"/>
                  <a:gd name="connsiteX59" fmla="*/ 15635 w 2847787"/>
                  <a:gd name="connsiteY59" fmla="*/ 167269 h 1661532"/>
                  <a:gd name="connsiteX0" fmla="*/ 15635 w 2847787"/>
                  <a:gd name="connsiteY0" fmla="*/ 167269 h 1661532"/>
                  <a:gd name="connsiteX1" fmla="*/ 15635 w 2847787"/>
                  <a:gd name="connsiteY1" fmla="*/ 167269 h 1661532"/>
                  <a:gd name="connsiteX2" fmla="*/ 37937 w 2847787"/>
                  <a:gd name="connsiteY2" fmla="*/ 490654 h 1661532"/>
                  <a:gd name="connsiteX3" fmla="*/ 49089 w 2847787"/>
                  <a:gd name="connsiteY3" fmla="*/ 602166 h 1661532"/>
                  <a:gd name="connsiteX4" fmla="*/ 71391 w 2847787"/>
                  <a:gd name="connsiteY4" fmla="*/ 1059366 h 1661532"/>
                  <a:gd name="connsiteX5" fmla="*/ 82542 w 2847787"/>
                  <a:gd name="connsiteY5" fmla="*/ 1193181 h 1661532"/>
                  <a:gd name="connsiteX6" fmla="*/ 93693 w 2847787"/>
                  <a:gd name="connsiteY6" fmla="*/ 1304693 h 1661532"/>
                  <a:gd name="connsiteX7" fmla="*/ 104845 w 2847787"/>
                  <a:gd name="connsiteY7" fmla="*/ 1505415 h 1661532"/>
                  <a:gd name="connsiteX8" fmla="*/ 115996 w 2847787"/>
                  <a:gd name="connsiteY8" fmla="*/ 1594625 h 1661532"/>
                  <a:gd name="connsiteX9" fmla="*/ 138298 w 2847787"/>
                  <a:gd name="connsiteY9" fmla="*/ 1628078 h 1661532"/>
                  <a:gd name="connsiteX10" fmla="*/ 227508 w 2847787"/>
                  <a:gd name="connsiteY10" fmla="*/ 1661532 h 1661532"/>
                  <a:gd name="connsiteX11" fmla="*/ 695859 w 2847787"/>
                  <a:gd name="connsiteY11" fmla="*/ 1639229 h 1661532"/>
                  <a:gd name="connsiteX12" fmla="*/ 918884 w 2847787"/>
                  <a:gd name="connsiteY12" fmla="*/ 1616927 h 1661532"/>
                  <a:gd name="connsiteX13" fmla="*/ 963489 w 2847787"/>
                  <a:gd name="connsiteY13" fmla="*/ 1594625 h 1661532"/>
                  <a:gd name="connsiteX14" fmla="*/ 996942 w 2847787"/>
                  <a:gd name="connsiteY14" fmla="*/ 1561171 h 1661532"/>
                  <a:gd name="connsiteX15" fmla="*/ 1164210 w 2847787"/>
                  <a:gd name="connsiteY15" fmla="*/ 1527717 h 1661532"/>
                  <a:gd name="connsiteX16" fmla="*/ 1253420 w 2847787"/>
                  <a:gd name="connsiteY16" fmla="*/ 1483112 h 1661532"/>
                  <a:gd name="connsiteX17" fmla="*/ 1264571 w 2847787"/>
                  <a:gd name="connsiteY17" fmla="*/ 1449659 h 1661532"/>
                  <a:gd name="connsiteX18" fmla="*/ 1320328 w 2847787"/>
                  <a:gd name="connsiteY18" fmla="*/ 1393903 h 1661532"/>
                  <a:gd name="connsiteX19" fmla="*/ 1353781 w 2847787"/>
                  <a:gd name="connsiteY19" fmla="*/ 1360449 h 1661532"/>
                  <a:gd name="connsiteX20" fmla="*/ 1387235 w 2847787"/>
                  <a:gd name="connsiteY20" fmla="*/ 1326995 h 1661532"/>
                  <a:gd name="connsiteX21" fmla="*/ 1409537 w 2847787"/>
                  <a:gd name="connsiteY21" fmla="*/ 1293542 h 1661532"/>
                  <a:gd name="connsiteX22" fmla="*/ 1476445 w 2847787"/>
                  <a:gd name="connsiteY22" fmla="*/ 1226634 h 1661532"/>
                  <a:gd name="connsiteX23" fmla="*/ 1498747 w 2847787"/>
                  <a:gd name="connsiteY23" fmla="*/ 1182029 h 1661532"/>
                  <a:gd name="connsiteX24" fmla="*/ 1521050 w 2847787"/>
                  <a:gd name="connsiteY24" fmla="*/ 1159727 h 1661532"/>
                  <a:gd name="connsiteX25" fmla="*/ 1543352 w 2847787"/>
                  <a:gd name="connsiteY25" fmla="*/ 1126273 h 1661532"/>
                  <a:gd name="connsiteX26" fmla="*/ 1576806 w 2847787"/>
                  <a:gd name="connsiteY26" fmla="*/ 1081669 h 1661532"/>
                  <a:gd name="connsiteX27" fmla="*/ 1610259 w 2847787"/>
                  <a:gd name="connsiteY27" fmla="*/ 1025912 h 1661532"/>
                  <a:gd name="connsiteX28" fmla="*/ 1621410 w 2847787"/>
                  <a:gd name="connsiteY28" fmla="*/ 992459 h 1661532"/>
                  <a:gd name="connsiteX29" fmla="*/ 1654864 w 2847787"/>
                  <a:gd name="connsiteY29" fmla="*/ 959005 h 1661532"/>
                  <a:gd name="connsiteX30" fmla="*/ 1744074 w 2847787"/>
                  <a:gd name="connsiteY30" fmla="*/ 858644 h 1661532"/>
                  <a:gd name="connsiteX31" fmla="*/ 1777528 w 2847787"/>
                  <a:gd name="connsiteY31" fmla="*/ 847493 h 1661532"/>
                  <a:gd name="connsiteX32" fmla="*/ 1844435 w 2847787"/>
                  <a:gd name="connsiteY32" fmla="*/ 791737 h 1661532"/>
                  <a:gd name="connsiteX33" fmla="*/ 1877889 w 2847787"/>
                  <a:gd name="connsiteY33" fmla="*/ 780586 h 1661532"/>
                  <a:gd name="connsiteX34" fmla="*/ 1944796 w 2847787"/>
                  <a:gd name="connsiteY34" fmla="*/ 735981 h 1661532"/>
                  <a:gd name="connsiteX35" fmla="*/ 1978250 w 2847787"/>
                  <a:gd name="connsiteY35" fmla="*/ 702527 h 1661532"/>
                  <a:gd name="connsiteX36" fmla="*/ 2045157 w 2847787"/>
                  <a:gd name="connsiteY36" fmla="*/ 657922 h 1661532"/>
                  <a:gd name="connsiteX37" fmla="*/ 2100913 w 2847787"/>
                  <a:gd name="connsiteY37" fmla="*/ 613317 h 1661532"/>
                  <a:gd name="connsiteX38" fmla="*/ 2134367 w 2847787"/>
                  <a:gd name="connsiteY38" fmla="*/ 602166 h 1661532"/>
                  <a:gd name="connsiteX39" fmla="*/ 2190123 w 2847787"/>
                  <a:gd name="connsiteY39" fmla="*/ 579864 h 1661532"/>
                  <a:gd name="connsiteX40" fmla="*/ 2312786 w 2847787"/>
                  <a:gd name="connsiteY40" fmla="*/ 557561 h 1661532"/>
                  <a:gd name="connsiteX41" fmla="*/ 2390845 w 2847787"/>
                  <a:gd name="connsiteY41" fmla="*/ 535259 h 1661532"/>
                  <a:gd name="connsiteX42" fmla="*/ 2535810 w 2847787"/>
                  <a:gd name="connsiteY42" fmla="*/ 501805 h 1661532"/>
                  <a:gd name="connsiteX43" fmla="*/ 2647323 w 2847787"/>
                  <a:gd name="connsiteY43" fmla="*/ 479503 h 1661532"/>
                  <a:gd name="connsiteX44" fmla="*/ 2691928 w 2847787"/>
                  <a:gd name="connsiteY44" fmla="*/ 446049 h 1661532"/>
                  <a:gd name="connsiteX45" fmla="*/ 2736532 w 2847787"/>
                  <a:gd name="connsiteY45" fmla="*/ 423747 h 1661532"/>
                  <a:gd name="connsiteX46" fmla="*/ 2803440 w 2847787"/>
                  <a:gd name="connsiteY46" fmla="*/ 356839 h 1661532"/>
                  <a:gd name="connsiteX47" fmla="*/ 2814591 w 2847787"/>
                  <a:gd name="connsiteY47" fmla="*/ 323386 h 1661532"/>
                  <a:gd name="connsiteX48" fmla="*/ 2825742 w 2847787"/>
                  <a:gd name="connsiteY48" fmla="*/ 200722 h 1661532"/>
                  <a:gd name="connsiteX49" fmla="*/ 2781137 w 2847787"/>
                  <a:gd name="connsiteY49" fmla="*/ 178420 h 1661532"/>
                  <a:gd name="connsiteX50" fmla="*/ 2680776 w 2847787"/>
                  <a:gd name="connsiteY50" fmla="*/ 144966 h 1661532"/>
                  <a:gd name="connsiteX51" fmla="*/ 2468903 w 2847787"/>
                  <a:gd name="connsiteY51" fmla="*/ 111512 h 1661532"/>
                  <a:gd name="connsiteX52" fmla="*/ 2234728 w 2847787"/>
                  <a:gd name="connsiteY52" fmla="*/ 78059 h 1661532"/>
                  <a:gd name="connsiteX53" fmla="*/ 2034006 w 2847787"/>
                  <a:gd name="connsiteY53" fmla="*/ 55756 h 1661532"/>
                  <a:gd name="connsiteX54" fmla="*/ 1944796 w 2847787"/>
                  <a:gd name="connsiteY54" fmla="*/ 44605 h 1661532"/>
                  <a:gd name="connsiteX55" fmla="*/ 1521050 w 2847787"/>
                  <a:gd name="connsiteY55" fmla="*/ 0 h 1661532"/>
                  <a:gd name="connsiteX56" fmla="*/ 227508 w 2847787"/>
                  <a:gd name="connsiteY56" fmla="*/ 11151 h 1661532"/>
                  <a:gd name="connsiteX57" fmla="*/ 4484 w 2847787"/>
                  <a:gd name="connsiteY57" fmla="*/ 55756 h 1661532"/>
                  <a:gd name="connsiteX58" fmla="*/ 15635 w 2847787"/>
                  <a:gd name="connsiteY58" fmla="*/ 167269 h 1661532"/>
                  <a:gd name="connsiteX0" fmla="*/ 15635 w 2829750"/>
                  <a:gd name="connsiteY0" fmla="*/ 167269 h 1661532"/>
                  <a:gd name="connsiteX1" fmla="*/ 15635 w 2829750"/>
                  <a:gd name="connsiteY1" fmla="*/ 167269 h 1661532"/>
                  <a:gd name="connsiteX2" fmla="*/ 37937 w 2829750"/>
                  <a:gd name="connsiteY2" fmla="*/ 490654 h 1661532"/>
                  <a:gd name="connsiteX3" fmla="*/ 49089 w 2829750"/>
                  <a:gd name="connsiteY3" fmla="*/ 602166 h 1661532"/>
                  <a:gd name="connsiteX4" fmla="*/ 71391 w 2829750"/>
                  <a:gd name="connsiteY4" fmla="*/ 1059366 h 1661532"/>
                  <a:gd name="connsiteX5" fmla="*/ 82542 w 2829750"/>
                  <a:gd name="connsiteY5" fmla="*/ 1193181 h 1661532"/>
                  <a:gd name="connsiteX6" fmla="*/ 93693 w 2829750"/>
                  <a:gd name="connsiteY6" fmla="*/ 1304693 h 1661532"/>
                  <a:gd name="connsiteX7" fmla="*/ 104845 w 2829750"/>
                  <a:gd name="connsiteY7" fmla="*/ 1505415 h 1661532"/>
                  <a:gd name="connsiteX8" fmla="*/ 115996 w 2829750"/>
                  <a:gd name="connsiteY8" fmla="*/ 1594625 h 1661532"/>
                  <a:gd name="connsiteX9" fmla="*/ 138298 w 2829750"/>
                  <a:gd name="connsiteY9" fmla="*/ 1628078 h 1661532"/>
                  <a:gd name="connsiteX10" fmla="*/ 227508 w 2829750"/>
                  <a:gd name="connsiteY10" fmla="*/ 1661532 h 1661532"/>
                  <a:gd name="connsiteX11" fmla="*/ 695859 w 2829750"/>
                  <a:gd name="connsiteY11" fmla="*/ 1639229 h 1661532"/>
                  <a:gd name="connsiteX12" fmla="*/ 918884 w 2829750"/>
                  <a:gd name="connsiteY12" fmla="*/ 1616927 h 1661532"/>
                  <a:gd name="connsiteX13" fmla="*/ 963489 w 2829750"/>
                  <a:gd name="connsiteY13" fmla="*/ 1594625 h 1661532"/>
                  <a:gd name="connsiteX14" fmla="*/ 996942 w 2829750"/>
                  <a:gd name="connsiteY14" fmla="*/ 1561171 h 1661532"/>
                  <a:gd name="connsiteX15" fmla="*/ 1164210 w 2829750"/>
                  <a:gd name="connsiteY15" fmla="*/ 1527717 h 1661532"/>
                  <a:gd name="connsiteX16" fmla="*/ 1253420 w 2829750"/>
                  <a:gd name="connsiteY16" fmla="*/ 1483112 h 1661532"/>
                  <a:gd name="connsiteX17" fmla="*/ 1264571 w 2829750"/>
                  <a:gd name="connsiteY17" fmla="*/ 1449659 h 1661532"/>
                  <a:gd name="connsiteX18" fmla="*/ 1320328 w 2829750"/>
                  <a:gd name="connsiteY18" fmla="*/ 1393903 h 1661532"/>
                  <a:gd name="connsiteX19" fmla="*/ 1353781 w 2829750"/>
                  <a:gd name="connsiteY19" fmla="*/ 1360449 h 1661532"/>
                  <a:gd name="connsiteX20" fmla="*/ 1387235 w 2829750"/>
                  <a:gd name="connsiteY20" fmla="*/ 1326995 h 1661532"/>
                  <a:gd name="connsiteX21" fmla="*/ 1409537 w 2829750"/>
                  <a:gd name="connsiteY21" fmla="*/ 1293542 h 1661532"/>
                  <a:gd name="connsiteX22" fmla="*/ 1476445 w 2829750"/>
                  <a:gd name="connsiteY22" fmla="*/ 1226634 h 1661532"/>
                  <a:gd name="connsiteX23" fmla="*/ 1498747 w 2829750"/>
                  <a:gd name="connsiteY23" fmla="*/ 1182029 h 1661532"/>
                  <a:gd name="connsiteX24" fmla="*/ 1521050 w 2829750"/>
                  <a:gd name="connsiteY24" fmla="*/ 1159727 h 1661532"/>
                  <a:gd name="connsiteX25" fmla="*/ 1543352 w 2829750"/>
                  <a:gd name="connsiteY25" fmla="*/ 1126273 h 1661532"/>
                  <a:gd name="connsiteX26" fmla="*/ 1576806 w 2829750"/>
                  <a:gd name="connsiteY26" fmla="*/ 1081669 h 1661532"/>
                  <a:gd name="connsiteX27" fmla="*/ 1610259 w 2829750"/>
                  <a:gd name="connsiteY27" fmla="*/ 1025912 h 1661532"/>
                  <a:gd name="connsiteX28" fmla="*/ 1621410 w 2829750"/>
                  <a:gd name="connsiteY28" fmla="*/ 992459 h 1661532"/>
                  <a:gd name="connsiteX29" fmla="*/ 1654864 w 2829750"/>
                  <a:gd name="connsiteY29" fmla="*/ 959005 h 1661532"/>
                  <a:gd name="connsiteX30" fmla="*/ 1744074 w 2829750"/>
                  <a:gd name="connsiteY30" fmla="*/ 858644 h 1661532"/>
                  <a:gd name="connsiteX31" fmla="*/ 1777528 w 2829750"/>
                  <a:gd name="connsiteY31" fmla="*/ 847493 h 1661532"/>
                  <a:gd name="connsiteX32" fmla="*/ 1844435 w 2829750"/>
                  <a:gd name="connsiteY32" fmla="*/ 791737 h 1661532"/>
                  <a:gd name="connsiteX33" fmla="*/ 1877889 w 2829750"/>
                  <a:gd name="connsiteY33" fmla="*/ 780586 h 1661532"/>
                  <a:gd name="connsiteX34" fmla="*/ 1944796 w 2829750"/>
                  <a:gd name="connsiteY34" fmla="*/ 735981 h 1661532"/>
                  <a:gd name="connsiteX35" fmla="*/ 1978250 w 2829750"/>
                  <a:gd name="connsiteY35" fmla="*/ 702527 h 1661532"/>
                  <a:gd name="connsiteX36" fmla="*/ 2045157 w 2829750"/>
                  <a:gd name="connsiteY36" fmla="*/ 657922 h 1661532"/>
                  <a:gd name="connsiteX37" fmla="*/ 2100913 w 2829750"/>
                  <a:gd name="connsiteY37" fmla="*/ 613317 h 1661532"/>
                  <a:gd name="connsiteX38" fmla="*/ 2134367 w 2829750"/>
                  <a:gd name="connsiteY38" fmla="*/ 602166 h 1661532"/>
                  <a:gd name="connsiteX39" fmla="*/ 2190123 w 2829750"/>
                  <a:gd name="connsiteY39" fmla="*/ 579864 h 1661532"/>
                  <a:gd name="connsiteX40" fmla="*/ 2312786 w 2829750"/>
                  <a:gd name="connsiteY40" fmla="*/ 557561 h 1661532"/>
                  <a:gd name="connsiteX41" fmla="*/ 2390845 w 2829750"/>
                  <a:gd name="connsiteY41" fmla="*/ 535259 h 1661532"/>
                  <a:gd name="connsiteX42" fmla="*/ 2535810 w 2829750"/>
                  <a:gd name="connsiteY42" fmla="*/ 501805 h 1661532"/>
                  <a:gd name="connsiteX43" fmla="*/ 2647323 w 2829750"/>
                  <a:gd name="connsiteY43" fmla="*/ 479503 h 1661532"/>
                  <a:gd name="connsiteX44" fmla="*/ 2691928 w 2829750"/>
                  <a:gd name="connsiteY44" fmla="*/ 446049 h 1661532"/>
                  <a:gd name="connsiteX45" fmla="*/ 2736532 w 2829750"/>
                  <a:gd name="connsiteY45" fmla="*/ 423747 h 1661532"/>
                  <a:gd name="connsiteX46" fmla="*/ 2803440 w 2829750"/>
                  <a:gd name="connsiteY46" fmla="*/ 356839 h 1661532"/>
                  <a:gd name="connsiteX47" fmla="*/ 2814591 w 2829750"/>
                  <a:gd name="connsiteY47" fmla="*/ 323386 h 1661532"/>
                  <a:gd name="connsiteX48" fmla="*/ 2825742 w 2829750"/>
                  <a:gd name="connsiteY48" fmla="*/ 200722 h 1661532"/>
                  <a:gd name="connsiteX49" fmla="*/ 2814590 w 2829750"/>
                  <a:gd name="connsiteY49" fmla="*/ 55756 h 1661532"/>
                  <a:gd name="connsiteX50" fmla="*/ 2680776 w 2829750"/>
                  <a:gd name="connsiteY50" fmla="*/ 144966 h 1661532"/>
                  <a:gd name="connsiteX51" fmla="*/ 2468903 w 2829750"/>
                  <a:gd name="connsiteY51" fmla="*/ 111512 h 1661532"/>
                  <a:gd name="connsiteX52" fmla="*/ 2234728 w 2829750"/>
                  <a:gd name="connsiteY52" fmla="*/ 78059 h 1661532"/>
                  <a:gd name="connsiteX53" fmla="*/ 2034006 w 2829750"/>
                  <a:gd name="connsiteY53" fmla="*/ 55756 h 1661532"/>
                  <a:gd name="connsiteX54" fmla="*/ 1944796 w 2829750"/>
                  <a:gd name="connsiteY54" fmla="*/ 44605 h 1661532"/>
                  <a:gd name="connsiteX55" fmla="*/ 1521050 w 2829750"/>
                  <a:gd name="connsiteY55" fmla="*/ 0 h 1661532"/>
                  <a:gd name="connsiteX56" fmla="*/ 227508 w 2829750"/>
                  <a:gd name="connsiteY56" fmla="*/ 11151 h 1661532"/>
                  <a:gd name="connsiteX57" fmla="*/ 4484 w 2829750"/>
                  <a:gd name="connsiteY57" fmla="*/ 55756 h 1661532"/>
                  <a:gd name="connsiteX58" fmla="*/ 15635 w 2829750"/>
                  <a:gd name="connsiteY58" fmla="*/ 167269 h 1661532"/>
                  <a:gd name="connsiteX0" fmla="*/ 15635 w 2844259"/>
                  <a:gd name="connsiteY0" fmla="*/ 167269 h 1661532"/>
                  <a:gd name="connsiteX1" fmla="*/ 15635 w 2844259"/>
                  <a:gd name="connsiteY1" fmla="*/ 167269 h 1661532"/>
                  <a:gd name="connsiteX2" fmla="*/ 37937 w 2844259"/>
                  <a:gd name="connsiteY2" fmla="*/ 490654 h 1661532"/>
                  <a:gd name="connsiteX3" fmla="*/ 49089 w 2844259"/>
                  <a:gd name="connsiteY3" fmla="*/ 602166 h 1661532"/>
                  <a:gd name="connsiteX4" fmla="*/ 71391 w 2844259"/>
                  <a:gd name="connsiteY4" fmla="*/ 1059366 h 1661532"/>
                  <a:gd name="connsiteX5" fmla="*/ 82542 w 2844259"/>
                  <a:gd name="connsiteY5" fmla="*/ 1193181 h 1661532"/>
                  <a:gd name="connsiteX6" fmla="*/ 93693 w 2844259"/>
                  <a:gd name="connsiteY6" fmla="*/ 1304693 h 1661532"/>
                  <a:gd name="connsiteX7" fmla="*/ 104845 w 2844259"/>
                  <a:gd name="connsiteY7" fmla="*/ 1505415 h 1661532"/>
                  <a:gd name="connsiteX8" fmla="*/ 115996 w 2844259"/>
                  <a:gd name="connsiteY8" fmla="*/ 1594625 h 1661532"/>
                  <a:gd name="connsiteX9" fmla="*/ 138298 w 2844259"/>
                  <a:gd name="connsiteY9" fmla="*/ 1628078 h 1661532"/>
                  <a:gd name="connsiteX10" fmla="*/ 227508 w 2844259"/>
                  <a:gd name="connsiteY10" fmla="*/ 1661532 h 1661532"/>
                  <a:gd name="connsiteX11" fmla="*/ 695859 w 2844259"/>
                  <a:gd name="connsiteY11" fmla="*/ 1639229 h 1661532"/>
                  <a:gd name="connsiteX12" fmla="*/ 918884 w 2844259"/>
                  <a:gd name="connsiteY12" fmla="*/ 1616927 h 1661532"/>
                  <a:gd name="connsiteX13" fmla="*/ 963489 w 2844259"/>
                  <a:gd name="connsiteY13" fmla="*/ 1594625 h 1661532"/>
                  <a:gd name="connsiteX14" fmla="*/ 996942 w 2844259"/>
                  <a:gd name="connsiteY14" fmla="*/ 1561171 h 1661532"/>
                  <a:gd name="connsiteX15" fmla="*/ 1164210 w 2844259"/>
                  <a:gd name="connsiteY15" fmla="*/ 1527717 h 1661532"/>
                  <a:gd name="connsiteX16" fmla="*/ 1253420 w 2844259"/>
                  <a:gd name="connsiteY16" fmla="*/ 1483112 h 1661532"/>
                  <a:gd name="connsiteX17" fmla="*/ 1264571 w 2844259"/>
                  <a:gd name="connsiteY17" fmla="*/ 1449659 h 1661532"/>
                  <a:gd name="connsiteX18" fmla="*/ 1320328 w 2844259"/>
                  <a:gd name="connsiteY18" fmla="*/ 1393903 h 1661532"/>
                  <a:gd name="connsiteX19" fmla="*/ 1353781 w 2844259"/>
                  <a:gd name="connsiteY19" fmla="*/ 1360449 h 1661532"/>
                  <a:gd name="connsiteX20" fmla="*/ 1387235 w 2844259"/>
                  <a:gd name="connsiteY20" fmla="*/ 1326995 h 1661532"/>
                  <a:gd name="connsiteX21" fmla="*/ 1409537 w 2844259"/>
                  <a:gd name="connsiteY21" fmla="*/ 1293542 h 1661532"/>
                  <a:gd name="connsiteX22" fmla="*/ 1476445 w 2844259"/>
                  <a:gd name="connsiteY22" fmla="*/ 1226634 h 1661532"/>
                  <a:gd name="connsiteX23" fmla="*/ 1498747 w 2844259"/>
                  <a:gd name="connsiteY23" fmla="*/ 1182029 h 1661532"/>
                  <a:gd name="connsiteX24" fmla="*/ 1521050 w 2844259"/>
                  <a:gd name="connsiteY24" fmla="*/ 1159727 h 1661532"/>
                  <a:gd name="connsiteX25" fmla="*/ 1543352 w 2844259"/>
                  <a:gd name="connsiteY25" fmla="*/ 1126273 h 1661532"/>
                  <a:gd name="connsiteX26" fmla="*/ 1576806 w 2844259"/>
                  <a:gd name="connsiteY26" fmla="*/ 1081669 h 1661532"/>
                  <a:gd name="connsiteX27" fmla="*/ 1610259 w 2844259"/>
                  <a:gd name="connsiteY27" fmla="*/ 1025912 h 1661532"/>
                  <a:gd name="connsiteX28" fmla="*/ 1621410 w 2844259"/>
                  <a:gd name="connsiteY28" fmla="*/ 992459 h 1661532"/>
                  <a:gd name="connsiteX29" fmla="*/ 1654864 w 2844259"/>
                  <a:gd name="connsiteY29" fmla="*/ 959005 h 1661532"/>
                  <a:gd name="connsiteX30" fmla="*/ 1744074 w 2844259"/>
                  <a:gd name="connsiteY30" fmla="*/ 858644 h 1661532"/>
                  <a:gd name="connsiteX31" fmla="*/ 1777528 w 2844259"/>
                  <a:gd name="connsiteY31" fmla="*/ 847493 h 1661532"/>
                  <a:gd name="connsiteX32" fmla="*/ 1844435 w 2844259"/>
                  <a:gd name="connsiteY32" fmla="*/ 791737 h 1661532"/>
                  <a:gd name="connsiteX33" fmla="*/ 1877889 w 2844259"/>
                  <a:gd name="connsiteY33" fmla="*/ 780586 h 1661532"/>
                  <a:gd name="connsiteX34" fmla="*/ 1944796 w 2844259"/>
                  <a:gd name="connsiteY34" fmla="*/ 735981 h 1661532"/>
                  <a:gd name="connsiteX35" fmla="*/ 1978250 w 2844259"/>
                  <a:gd name="connsiteY35" fmla="*/ 702527 h 1661532"/>
                  <a:gd name="connsiteX36" fmla="*/ 2045157 w 2844259"/>
                  <a:gd name="connsiteY36" fmla="*/ 657922 h 1661532"/>
                  <a:gd name="connsiteX37" fmla="*/ 2100913 w 2844259"/>
                  <a:gd name="connsiteY37" fmla="*/ 613317 h 1661532"/>
                  <a:gd name="connsiteX38" fmla="*/ 2134367 w 2844259"/>
                  <a:gd name="connsiteY38" fmla="*/ 602166 h 1661532"/>
                  <a:gd name="connsiteX39" fmla="*/ 2190123 w 2844259"/>
                  <a:gd name="connsiteY39" fmla="*/ 579864 h 1661532"/>
                  <a:gd name="connsiteX40" fmla="*/ 2312786 w 2844259"/>
                  <a:gd name="connsiteY40" fmla="*/ 557561 h 1661532"/>
                  <a:gd name="connsiteX41" fmla="*/ 2390845 w 2844259"/>
                  <a:gd name="connsiteY41" fmla="*/ 535259 h 1661532"/>
                  <a:gd name="connsiteX42" fmla="*/ 2535810 w 2844259"/>
                  <a:gd name="connsiteY42" fmla="*/ 501805 h 1661532"/>
                  <a:gd name="connsiteX43" fmla="*/ 2647323 w 2844259"/>
                  <a:gd name="connsiteY43" fmla="*/ 479503 h 1661532"/>
                  <a:gd name="connsiteX44" fmla="*/ 2691928 w 2844259"/>
                  <a:gd name="connsiteY44" fmla="*/ 446049 h 1661532"/>
                  <a:gd name="connsiteX45" fmla="*/ 2736532 w 2844259"/>
                  <a:gd name="connsiteY45" fmla="*/ 423747 h 1661532"/>
                  <a:gd name="connsiteX46" fmla="*/ 2803440 w 2844259"/>
                  <a:gd name="connsiteY46" fmla="*/ 356839 h 1661532"/>
                  <a:gd name="connsiteX47" fmla="*/ 2814591 w 2844259"/>
                  <a:gd name="connsiteY47" fmla="*/ 323386 h 1661532"/>
                  <a:gd name="connsiteX48" fmla="*/ 2825742 w 2844259"/>
                  <a:gd name="connsiteY48" fmla="*/ 200722 h 1661532"/>
                  <a:gd name="connsiteX49" fmla="*/ 2814590 w 2844259"/>
                  <a:gd name="connsiteY49" fmla="*/ 55756 h 1661532"/>
                  <a:gd name="connsiteX50" fmla="*/ 2468903 w 2844259"/>
                  <a:gd name="connsiteY50" fmla="*/ 111512 h 1661532"/>
                  <a:gd name="connsiteX51" fmla="*/ 2234728 w 2844259"/>
                  <a:gd name="connsiteY51" fmla="*/ 78059 h 1661532"/>
                  <a:gd name="connsiteX52" fmla="*/ 2034006 w 2844259"/>
                  <a:gd name="connsiteY52" fmla="*/ 55756 h 1661532"/>
                  <a:gd name="connsiteX53" fmla="*/ 1944796 w 2844259"/>
                  <a:gd name="connsiteY53" fmla="*/ 44605 h 1661532"/>
                  <a:gd name="connsiteX54" fmla="*/ 1521050 w 2844259"/>
                  <a:gd name="connsiteY54" fmla="*/ 0 h 1661532"/>
                  <a:gd name="connsiteX55" fmla="*/ 227508 w 2844259"/>
                  <a:gd name="connsiteY55" fmla="*/ 11151 h 1661532"/>
                  <a:gd name="connsiteX56" fmla="*/ 4484 w 2844259"/>
                  <a:gd name="connsiteY56" fmla="*/ 55756 h 1661532"/>
                  <a:gd name="connsiteX57" fmla="*/ 15635 w 2844259"/>
                  <a:gd name="connsiteY57" fmla="*/ 167269 h 1661532"/>
                  <a:gd name="connsiteX0" fmla="*/ 15635 w 2861459"/>
                  <a:gd name="connsiteY0" fmla="*/ 167269 h 1661532"/>
                  <a:gd name="connsiteX1" fmla="*/ 15635 w 2861459"/>
                  <a:gd name="connsiteY1" fmla="*/ 167269 h 1661532"/>
                  <a:gd name="connsiteX2" fmla="*/ 37937 w 2861459"/>
                  <a:gd name="connsiteY2" fmla="*/ 490654 h 1661532"/>
                  <a:gd name="connsiteX3" fmla="*/ 49089 w 2861459"/>
                  <a:gd name="connsiteY3" fmla="*/ 602166 h 1661532"/>
                  <a:gd name="connsiteX4" fmla="*/ 71391 w 2861459"/>
                  <a:gd name="connsiteY4" fmla="*/ 1059366 h 1661532"/>
                  <a:gd name="connsiteX5" fmla="*/ 82542 w 2861459"/>
                  <a:gd name="connsiteY5" fmla="*/ 1193181 h 1661532"/>
                  <a:gd name="connsiteX6" fmla="*/ 93693 w 2861459"/>
                  <a:gd name="connsiteY6" fmla="*/ 1304693 h 1661532"/>
                  <a:gd name="connsiteX7" fmla="*/ 104845 w 2861459"/>
                  <a:gd name="connsiteY7" fmla="*/ 1505415 h 1661532"/>
                  <a:gd name="connsiteX8" fmla="*/ 115996 w 2861459"/>
                  <a:gd name="connsiteY8" fmla="*/ 1594625 h 1661532"/>
                  <a:gd name="connsiteX9" fmla="*/ 138298 w 2861459"/>
                  <a:gd name="connsiteY9" fmla="*/ 1628078 h 1661532"/>
                  <a:gd name="connsiteX10" fmla="*/ 227508 w 2861459"/>
                  <a:gd name="connsiteY10" fmla="*/ 1661532 h 1661532"/>
                  <a:gd name="connsiteX11" fmla="*/ 695859 w 2861459"/>
                  <a:gd name="connsiteY11" fmla="*/ 1639229 h 1661532"/>
                  <a:gd name="connsiteX12" fmla="*/ 918884 w 2861459"/>
                  <a:gd name="connsiteY12" fmla="*/ 1616927 h 1661532"/>
                  <a:gd name="connsiteX13" fmla="*/ 963489 w 2861459"/>
                  <a:gd name="connsiteY13" fmla="*/ 1594625 h 1661532"/>
                  <a:gd name="connsiteX14" fmla="*/ 996942 w 2861459"/>
                  <a:gd name="connsiteY14" fmla="*/ 1561171 h 1661532"/>
                  <a:gd name="connsiteX15" fmla="*/ 1164210 w 2861459"/>
                  <a:gd name="connsiteY15" fmla="*/ 1527717 h 1661532"/>
                  <a:gd name="connsiteX16" fmla="*/ 1253420 w 2861459"/>
                  <a:gd name="connsiteY16" fmla="*/ 1483112 h 1661532"/>
                  <a:gd name="connsiteX17" fmla="*/ 1264571 w 2861459"/>
                  <a:gd name="connsiteY17" fmla="*/ 1449659 h 1661532"/>
                  <a:gd name="connsiteX18" fmla="*/ 1320328 w 2861459"/>
                  <a:gd name="connsiteY18" fmla="*/ 1393903 h 1661532"/>
                  <a:gd name="connsiteX19" fmla="*/ 1353781 w 2861459"/>
                  <a:gd name="connsiteY19" fmla="*/ 1360449 h 1661532"/>
                  <a:gd name="connsiteX20" fmla="*/ 1387235 w 2861459"/>
                  <a:gd name="connsiteY20" fmla="*/ 1326995 h 1661532"/>
                  <a:gd name="connsiteX21" fmla="*/ 1409537 w 2861459"/>
                  <a:gd name="connsiteY21" fmla="*/ 1293542 h 1661532"/>
                  <a:gd name="connsiteX22" fmla="*/ 1476445 w 2861459"/>
                  <a:gd name="connsiteY22" fmla="*/ 1226634 h 1661532"/>
                  <a:gd name="connsiteX23" fmla="*/ 1498747 w 2861459"/>
                  <a:gd name="connsiteY23" fmla="*/ 1182029 h 1661532"/>
                  <a:gd name="connsiteX24" fmla="*/ 1521050 w 2861459"/>
                  <a:gd name="connsiteY24" fmla="*/ 1159727 h 1661532"/>
                  <a:gd name="connsiteX25" fmla="*/ 1543352 w 2861459"/>
                  <a:gd name="connsiteY25" fmla="*/ 1126273 h 1661532"/>
                  <a:gd name="connsiteX26" fmla="*/ 1576806 w 2861459"/>
                  <a:gd name="connsiteY26" fmla="*/ 1081669 h 1661532"/>
                  <a:gd name="connsiteX27" fmla="*/ 1610259 w 2861459"/>
                  <a:gd name="connsiteY27" fmla="*/ 1025912 h 1661532"/>
                  <a:gd name="connsiteX28" fmla="*/ 1621410 w 2861459"/>
                  <a:gd name="connsiteY28" fmla="*/ 992459 h 1661532"/>
                  <a:gd name="connsiteX29" fmla="*/ 1654864 w 2861459"/>
                  <a:gd name="connsiteY29" fmla="*/ 959005 h 1661532"/>
                  <a:gd name="connsiteX30" fmla="*/ 1744074 w 2861459"/>
                  <a:gd name="connsiteY30" fmla="*/ 858644 h 1661532"/>
                  <a:gd name="connsiteX31" fmla="*/ 1777528 w 2861459"/>
                  <a:gd name="connsiteY31" fmla="*/ 847493 h 1661532"/>
                  <a:gd name="connsiteX32" fmla="*/ 1844435 w 2861459"/>
                  <a:gd name="connsiteY32" fmla="*/ 791737 h 1661532"/>
                  <a:gd name="connsiteX33" fmla="*/ 1877889 w 2861459"/>
                  <a:gd name="connsiteY33" fmla="*/ 780586 h 1661532"/>
                  <a:gd name="connsiteX34" fmla="*/ 1944796 w 2861459"/>
                  <a:gd name="connsiteY34" fmla="*/ 735981 h 1661532"/>
                  <a:gd name="connsiteX35" fmla="*/ 1978250 w 2861459"/>
                  <a:gd name="connsiteY35" fmla="*/ 702527 h 1661532"/>
                  <a:gd name="connsiteX36" fmla="*/ 2045157 w 2861459"/>
                  <a:gd name="connsiteY36" fmla="*/ 657922 h 1661532"/>
                  <a:gd name="connsiteX37" fmla="*/ 2100913 w 2861459"/>
                  <a:gd name="connsiteY37" fmla="*/ 613317 h 1661532"/>
                  <a:gd name="connsiteX38" fmla="*/ 2134367 w 2861459"/>
                  <a:gd name="connsiteY38" fmla="*/ 602166 h 1661532"/>
                  <a:gd name="connsiteX39" fmla="*/ 2190123 w 2861459"/>
                  <a:gd name="connsiteY39" fmla="*/ 579864 h 1661532"/>
                  <a:gd name="connsiteX40" fmla="*/ 2312786 w 2861459"/>
                  <a:gd name="connsiteY40" fmla="*/ 557561 h 1661532"/>
                  <a:gd name="connsiteX41" fmla="*/ 2390845 w 2861459"/>
                  <a:gd name="connsiteY41" fmla="*/ 535259 h 1661532"/>
                  <a:gd name="connsiteX42" fmla="*/ 2535810 w 2861459"/>
                  <a:gd name="connsiteY42" fmla="*/ 501805 h 1661532"/>
                  <a:gd name="connsiteX43" fmla="*/ 2647323 w 2861459"/>
                  <a:gd name="connsiteY43" fmla="*/ 479503 h 1661532"/>
                  <a:gd name="connsiteX44" fmla="*/ 2691928 w 2861459"/>
                  <a:gd name="connsiteY44" fmla="*/ 446049 h 1661532"/>
                  <a:gd name="connsiteX45" fmla="*/ 2736532 w 2861459"/>
                  <a:gd name="connsiteY45" fmla="*/ 423747 h 1661532"/>
                  <a:gd name="connsiteX46" fmla="*/ 2803440 w 2861459"/>
                  <a:gd name="connsiteY46" fmla="*/ 356839 h 1661532"/>
                  <a:gd name="connsiteX47" fmla="*/ 2814591 w 2861459"/>
                  <a:gd name="connsiteY47" fmla="*/ 323386 h 1661532"/>
                  <a:gd name="connsiteX48" fmla="*/ 2825742 w 2861459"/>
                  <a:gd name="connsiteY48" fmla="*/ 200722 h 1661532"/>
                  <a:gd name="connsiteX49" fmla="*/ 2814590 w 2861459"/>
                  <a:gd name="connsiteY49" fmla="*/ 55756 h 1661532"/>
                  <a:gd name="connsiteX50" fmla="*/ 2234728 w 2861459"/>
                  <a:gd name="connsiteY50" fmla="*/ 78059 h 1661532"/>
                  <a:gd name="connsiteX51" fmla="*/ 2034006 w 2861459"/>
                  <a:gd name="connsiteY51" fmla="*/ 55756 h 1661532"/>
                  <a:gd name="connsiteX52" fmla="*/ 1944796 w 2861459"/>
                  <a:gd name="connsiteY52" fmla="*/ 44605 h 1661532"/>
                  <a:gd name="connsiteX53" fmla="*/ 1521050 w 2861459"/>
                  <a:gd name="connsiteY53" fmla="*/ 0 h 1661532"/>
                  <a:gd name="connsiteX54" fmla="*/ 227508 w 2861459"/>
                  <a:gd name="connsiteY54" fmla="*/ 11151 h 1661532"/>
                  <a:gd name="connsiteX55" fmla="*/ 4484 w 2861459"/>
                  <a:gd name="connsiteY55" fmla="*/ 55756 h 1661532"/>
                  <a:gd name="connsiteX56" fmla="*/ 15635 w 2861459"/>
                  <a:gd name="connsiteY56" fmla="*/ 167269 h 1661532"/>
                  <a:gd name="connsiteX0" fmla="*/ 15635 w 2876274"/>
                  <a:gd name="connsiteY0" fmla="*/ 167269 h 1661532"/>
                  <a:gd name="connsiteX1" fmla="*/ 15635 w 2876274"/>
                  <a:gd name="connsiteY1" fmla="*/ 167269 h 1661532"/>
                  <a:gd name="connsiteX2" fmla="*/ 37937 w 2876274"/>
                  <a:gd name="connsiteY2" fmla="*/ 490654 h 1661532"/>
                  <a:gd name="connsiteX3" fmla="*/ 49089 w 2876274"/>
                  <a:gd name="connsiteY3" fmla="*/ 602166 h 1661532"/>
                  <a:gd name="connsiteX4" fmla="*/ 71391 w 2876274"/>
                  <a:gd name="connsiteY4" fmla="*/ 1059366 h 1661532"/>
                  <a:gd name="connsiteX5" fmla="*/ 82542 w 2876274"/>
                  <a:gd name="connsiteY5" fmla="*/ 1193181 h 1661532"/>
                  <a:gd name="connsiteX6" fmla="*/ 93693 w 2876274"/>
                  <a:gd name="connsiteY6" fmla="*/ 1304693 h 1661532"/>
                  <a:gd name="connsiteX7" fmla="*/ 104845 w 2876274"/>
                  <a:gd name="connsiteY7" fmla="*/ 1505415 h 1661532"/>
                  <a:gd name="connsiteX8" fmla="*/ 115996 w 2876274"/>
                  <a:gd name="connsiteY8" fmla="*/ 1594625 h 1661532"/>
                  <a:gd name="connsiteX9" fmla="*/ 138298 w 2876274"/>
                  <a:gd name="connsiteY9" fmla="*/ 1628078 h 1661532"/>
                  <a:gd name="connsiteX10" fmla="*/ 227508 w 2876274"/>
                  <a:gd name="connsiteY10" fmla="*/ 1661532 h 1661532"/>
                  <a:gd name="connsiteX11" fmla="*/ 695859 w 2876274"/>
                  <a:gd name="connsiteY11" fmla="*/ 1639229 h 1661532"/>
                  <a:gd name="connsiteX12" fmla="*/ 918884 w 2876274"/>
                  <a:gd name="connsiteY12" fmla="*/ 1616927 h 1661532"/>
                  <a:gd name="connsiteX13" fmla="*/ 963489 w 2876274"/>
                  <a:gd name="connsiteY13" fmla="*/ 1594625 h 1661532"/>
                  <a:gd name="connsiteX14" fmla="*/ 996942 w 2876274"/>
                  <a:gd name="connsiteY14" fmla="*/ 1561171 h 1661532"/>
                  <a:gd name="connsiteX15" fmla="*/ 1164210 w 2876274"/>
                  <a:gd name="connsiteY15" fmla="*/ 1527717 h 1661532"/>
                  <a:gd name="connsiteX16" fmla="*/ 1253420 w 2876274"/>
                  <a:gd name="connsiteY16" fmla="*/ 1483112 h 1661532"/>
                  <a:gd name="connsiteX17" fmla="*/ 1264571 w 2876274"/>
                  <a:gd name="connsiteY17" fmla="*/ 1449659 h 1661532"/>
                  <a:gd name="connsiteX18" fmla="*/ 1320328 w 2876274"/>
                  <a:gd name="connsiteY18" fmla="*/ 1393903 h 1661532"/>
                  <a:gd name="connsiteX19" fmla="*/ 1353781 w 2876274"/>
                  <a:gd name="connsiteY19" fmla="*/ 1360449 h 1661532"/>
                  <a:gd name="connsiteX20" fmla="*/ 1387235 w 2876274"/>
                  <a:gd name="connsiteY20" fmla="*/ 1326995 h 1661532"/>
                  <a:gd name="connsiteX21" fmla="*/ 1409537 w 2876274"/>
                  <a:gd name="connsiteY21" fmla="*/ 1293542 h 1661532"/>
                  <a:gd name="connsiteX22" fmla="*/ 1476445 w 2876274"/>
                  <a:gd name="connsiteY22" fmla="*/ 1226634 h 1661532"/>
                  <a:gd name="connsiteX23" fmla="*/ 1498747 w 2876274"/>
                  <a:gd name="connsiteY23" fmla="*/ 1182029 h 1661532"/>
                  <a:gd name="connsiteX24" fmla="*/ 1521050 w 2876274"/>
                  <a:gd name="connsiteY24" fmla="*/ 1159727 h 1661532"/>
                  <a:gd name="connsiteX25" fmla="*/ 1543352 w 2876274"/>
                  <a:gd name="connsiteY25" fmla="*/ 1126273 h 1661532"/>
                  <a:gd name="connsiteX26" fmla="*/ 1576806 w 2876274"/>
                  <a:gd name="connsiteY26" fmla="*/ 1081669 h 1661532"/>
                  <a:gd name="connsiteX27" fmla="*/ 1610259 w 2876274"/>
                  <a:gd name="connsiteY27" fmla="*/ 1025912 h 1661532"/>
                  <a:gd name="connsiteX28" fmla="*/ 1621410 w 2876274"/>
                  <a:gd name="connsiteY28" fmla="*/ 992459 h 1661532"/>
                  <a:gd name="connsiteX29" fmla="*/ 1654864 w 2876274"/>
                  <a:gd name="connsiteY29" fmla="*/ 959005 h 1661532"/>
                  <a:gd name="connsiteX30" fmla="*/ 1744074 w 2876274"/>
                  <a:gd name="connsiteY30" fmla="*/ 858644 h 1661532"/>
                  <a:gd name="connsiteX31" fmla="*/ 1777528 w 2876274"/>
                  <a:gd name="connsiteY31" fmla="*/ 847493 h 1661532"/>
                  <a:gd name="connsiteX32" fmla="*/ 1844435 w 2876274"/>
                  <a:gd name="connsiteY32" fmla="*/ 791737 h 1661532"/>
                  <a:gd name="connsiteX33" fmla="*/ 1877889 w 2876274"/>
                  <a:gd name="connsiteY33" fmla="*/ 780586 h 1661532"/>
                  <a:gd name="connsiteX34" fmla="*/ 1944796 w 2876274"/>
                  <a:gd name="connsiteY34" fmla="*/ 735981 h 1661532"/>
                  <a:gd name="connsiteX35" fmla="*/ 1978250 w 2876274"/>
                  <a:gd name="connsiteY35" fmla="*/ 702527 h 1661532"/>
                  <a:gd name="connsiteX36" fmla="*/ 2045157 w 2876274"/>
                  <a:gd name="connsiteY36" fmla="*/ 657922 h 1661532"/>
                  <a:gd name="connsiteX37" fmla="*/ 2100913 w 2876274"/>
                  <a:gd name="connsiteY37" fmla="*/ 613317 h 1661532"/>
                  <a:gd name="connsiteX38" fmla="*/ 2134367 w 2876274"/>
                  <a:gd name="connsiteY38" fmla="*/ 602166 h 1661532"/>
                  <a:gd name="connsiteX39" fmla="*/ 2190123 w 2876274"/>
                  <a:gd name="connsiteY39" fmla="*/ 579864 h 1661532"/>
                  <a:gd name="connsiteX40" fmla="*/ 2312786 w 2876274"/>
                  <a:gd name="connsiteY40" fmla="*/ 557561 h 1661532"/>
                  <a:gd name="connsiteX41" fmla="*/ 2390845 w 2876274"/>
                  <a:gd name="connsiteY41" fmla="*/ 535259 h 1661532"/>
                  <a:gd name="connsiteX42" fmla="*/ 2535810 w 2876274"/>
                  <a:gd name="connsiteY42" fmla="*/ 501805 h 1661532"/>
                  <a:gd name="connsiteX43" fmla="*/ 2647323 w 2876274"/>
                  <a:gd name="connsiteY43" fmla="*/ 479503 h 1661532"/>
                  <a:gd name="connsiteX44" fmla="*/ 2691928 w 2876274"/>
                  <a:gd name="connsiteY44" fmla="*/ 446049 h 1661532"/>
                  <a:gd name="connsiteX45" fmla="*/ 2736532 w 2876274"/>
                  <a:gd name="connsiteY45" fmla="*/ 423747 h 1661532"/>
                  <a:gd name="connsiteX46" fmla="*/ 2803440 w 2876274"/>
                  <a:gd name="connsiteY46" fmla="*/ 356839 h 1661532"/>
                  <a:gd name="connsiteX47" fmla="*/ 2814591 w 2876274"/>
                  <a:gd name="connsiteY47" fmla="*/ 323386 h 1661532"/>
                  <a:gd name="connsiteX48" fmla="*/ 2825742 w 2876274"/>
                  <a:gd name="connsiteY48" fmla="*/ 200722 h 1661532"/>
                  <a:gd name="connsiteX49" fmla="*/ 2814590 w 2876274"/>
                  <a:gd name="connsiteY49" fmla="*/ 55756 h 1661532"/>
                  <a:gd name="connsiteX50" fmla="*/ 2034006 w 2876274"/>
                  <a:gd name="connsiteY50" fmla="*/ 55756 h 1661532"/>
                  <a:gd name="connsiteX51" fmla="*/ 1944796 w 2876274"/>
                  <a:gd name="connsiteY51" fmla="*/ 44605 h 1661532"/>
                  <a:gd name="connsiteX52" fmla="*/ 1521050 w 2876274"/>
                  <a:gd name="connsiteY52" fmla="*/ 0 h 1661532"/>
                  <a:gd name="connsiteX53" fmla="*/ 227508 w 2876274"/>
                  <a:gd name="connsiteY53" fmla="*/ 11151 h 1661532"/>
                  <a:gd name="connsiteX54" fmla="*/ 4484 w 2876274"/>
                  <a:gd name="connsiteY54" fmla="*/ 55756 h 1661532"/>
                  <a:gd name="connsiteX55" fmla="*/ 15635 w 2876274"/>
                  <a:gd name="connsiteY55" fmla="*/ 167269 h 1661532"/>
                  <a:gd name="connsiteX0" fmla="*/ 15635 w 2882867"/>
                  <a:gd name="connsiteY0" fmla="*/ 167269 h 1661532"/>
                  <a:gd name="connsiteX1" fmla="*/ 15635 w 2882867"/>
                  <a:gd name="connsiteY1" fmla="*/ 167269 h 1661532"/>
                  <a:gd name="connsiteX2" fmla="*/ 37937 w 2882867"/>
                  <a:gd name="connsiteY2" fmla="*/ 490654 h 1661532"/>
                  <a:gd name="connsiteX3" fmla="*/ 49089 w 2882867"/>
                  <a:gd name="connsiteY3" fmla="*/ 602166 h 1661532"/>
                  <a:gd name="connsiteX4" fmla="*/ 71391 w 2882867"/>
                  <a:gd name="connsiteY4" fmla="*/ 1059366 h 1661532"/>
                  <a:gd name="connsiteX5" fmla="*/ 82542 w 2882867"/>
                  <a:gd name="connsiteY5" fmla="*/ 1193181 h 1661532"/>
                  <a:gd name="connsiteX6" fmla="*/ 93693 w 2882867"/>
                  <a:gd name="connsiteY6" fmla="*/ 1304693 h 1661532"/>
                  <a:gd name="connsiteX7" fmla="*/ 104845 w 2882867"/>
                  <a:gd name="connsiteY7" fmla="*/ 1505415 h 1661532"/>
                  <a:gd name="connsiteX8" fmla="*/ 115996 w 2882867"/>
                  <a:gd name="connsiteY8" fmla="*/ 1594625 h 1661532"/>
                  <a:gd name="connsiteX9" fmla="*/ 138298 w 2882867"/>
                  <a:gd name="connsiteY9" fmla="*/ 1628078 h 1661532"/>
                  <a:gd name="connsiteX10" fmla="*/ 227508 w 2882867"/>
                  <a:gd name="connsiteY10" fmla="*/ 1661532 h 1661532"/>
                  <a:gd name="connsiteX11" fmla="*/ 695859 w 2882867"/>
                  <a:gd name="connsiteY11" fmla="*/ 1639229 h 1661532"/>
                  <a:gd name="connsiteX12" fmla="*/ 918884 w 2882867"/>
                  <a:gd name="connsiteY12" fmla="*/ 1616927 h 1661532"/>
                  <a:gd name="connsiteX13" fmla="*/ 963489 w 2882867"/>
                  <a:gd name="connsiteY13" fmla="*/ 1594625 h 1661532"/>
                  <a:gd name="connsiteX14" fmla="*/ 996942 w 2882867"/>
                  <a:gd name="connsiteY14" fmla="*/ 1561171 h 1661532"/>
                  <a:gd name="connsiteX15" fmla="*/ 1164210 w 2882867"/>
                  <a:gd name="connsiteY15" fmla="*/ 1527717 h 1661532"/>
                  <a:gd name="connsiteX16" fmla="*/ 1253420 w 2882867"/>
                  <a:gd name="connsiteY16" fmla="*/ 1483112 h 1661532"/>
                  <a:gd name="connsiteX17" fmla="*/ 1264571 w 2882867"/>
                  <a:gd name="connsiteY17" fmla="*/ 1449659 h 1661532"/>
                  <a:gd name="connsiteX18" fmla="*/ 1320328 w 2882867"/>
                  <a:gd name="connsiteY18" fmla="*/ 1393903 h 1661532"/>
                  <a:gd name="connsiteX19" fmla="*/ 1353781 w 2882867"/>
                  <a:gd name="connsiteY19" fmla="*/ 1360449 h 1661532"/>
                  <a:gd name="connsiteX20" fmla="*/ 1387235 w 2882867"/>
                  <a:gd name="connsiteY20" fmla="*/ 1326995 h 1661532"/>
                  <a:gd name="connsiteX21" fmla="*/ 1409537 w 2882867"/>
                  <a:gd name="connsiteY21" fmla="*/ 1293542 h 1661532"/>
                  <a:gd name="connsiteX22" fmla="*/ 1476445 w 2882867"/>
                  <a:gd name="connsiteY22" fmla="*/ 1226634 h 1661532"/>
                  <a:gd name="connsiteX23" fmla="*/ 1498747 w 2882867"/>
                  <a:gd name="connsiteY23" fmla="*/ 1182029 h 1661532"/>
                  <a:gd name="connsiteX24" fmla="*/ 1521050 w 2882867"/>
                  <a:gd name="connsiteY24" fmla="*/ 1159727 h 1661532"/>
                  <a:gd name="connsiteX25" fmla="*/ 1543352 w 2882867"/>
                  <a:gd name="connsiteY25" fmla="*/ 1126273 h 1661532"/>
                  <a:gd name="connsiteX26" fmla="*/ 1576806 w 2882867"/>
                  <a:gd name="connsiteY26" fmla="*/ 1081669 h 1661532"/>
                  <a:gd name="connsiteX27" fmla="*/ 1610259 w 2882867"/>
                  <a:gd name="connsiteY27" fmla="*/ 1025912 h 1661532"/>
                  <a:gd name="connsiteX28" fmla="*/ 1621410 w 2882867"/>
                  <a:gd name="connsiteY28" fmla="*/ 992459 h 1661532"/>
                  <a:gd name="connsiteX29" fmla="*/ 1654864 w 2882867"/>
                  <a:gd name="connsiteY29" fmla="*/ 959005 h 1661532"/>
                  <a:gd name="connsiteX30" fmla="*/ 1744074 w 2882867"/>
                  <a:gd name="connsiteY30" fmla="*/ 858644 h 1661532"/>
                  <a:gd name="connsiteX31" fmla="*/ 1777528 w 2882867"/>
                  <a:gd name="connsiteY31" fmla="*/ 847493 h 1661532"/>
                  <a:gd name="connsiteX32" fmla="*/ 1844435 w 2882867"/>
                  <a:gd name="connsiteY32" fmla="*/ 791737 h 1661532"/>
                  <a:gd name="connsiteX33" fmla="*/ 1877889 w 2882867"/>
                  <a:gd name="connsiteY33" fmla="*/ 780586 h 1661532"/>
                  <a:gd name="connsiteX34" fmla="*/ 1944796 w 2882867"/>
                  <a:gd name="connsiteY34" fmla="*/ 735981 h 1661532"/>
                  <a:gd name="connsiteX35" fmla="*/ 1978250 w 2882867"/>
                  <a:gd name="connsiteY35" fmla="*/ 702527 h 1661532"/>
                  <a:gd name="connsiteX36" fmla="*/ 2045157 w 2882867"/>
                  <a:gd name="connsiteY36" fmla="*/ 657922 h 1661532"/>
                  <a:gd name="connsiteX37" fmla="*/ 2100913 w 2882867"/>
                  <a:gd name="connsiteY37" fmla="*/ 613317 h 1661532"/>
                  <a:gd name="connsiteX38" fmla="*/ 2134367 w 2882867"/>
                  <a:gd name="connsiteY38" fmla="*/ 602166 h 1661532"/>
                  <a:gd name="connsiteX39" fmla="*/ 2190123 w 2882867"/>
                  <a:gd name="connsiteY39" fmla="*/ 579864 h 1661532"/>
                  <a:gd name="connsiteX40" fmla="*/ 2312786 w 2882867"/>
                  <a:gd name="connsiteY40" fmla="*/ 557561 h 1661532"/>
                  <a:gd name="connsiteX41" fmla="*/ 2390845 w 2882867"/>
                  <a:gd name="connsiteY41" fmla="*/ 535259 h 1661532"/>
                  <a:gd name="connsiteX42" fmla="*/ 2535810 w 2882867"/>
                  <a:gd name="connsiteY42" fmla="*/ 501805 h 1661532"/>
                  <a:gd name="connsiteX43" fmla="*/ 2647323 w 2882867"/>
                  <a:gd name="connsiteY43" fmla="*/ 479503 h 1661532"/>
                  <a:gd name="connsiteX44" fmla="*/ 2691928 w 2882867"/>
                  <a:gd name="connsiteY44" fmla="*/ 446049 h 1661532"/>
                  <a:gd name="connsiteX45" fmla="*/ 2736532 w 2882867"/>
                  <a:gd name="connsiteY45" fmla="*/ 423747 h 1661532"/>
                  <a:gd name="connsiteX46" fmla="*/ 2803440 w 2882867"/>
                  <a:gd name="connsiteY46" fmla="*/ 356839 h 1661532"/>
                  <a:gd name="connsiteX47" fmla="*/ 2814591 w 2882867"/>
                  <a:gd name="connsiteY47" fmla="*/ 323386 h 1661532"/>
                  <a:gd name="connsiteX48" fmla="*/ 2825742 w 2882867"/>
                  <a:gd name="connsiteY48" fmla="*/ 200722 h 1661532"/>
                  <a:gd name="connsiteX49" fmla="*/ 2814590 w 2882867"/>
                  <a:gd name="connsiteY49" fmla="*/ 55756 h 1661532"/>
                  <a:gd name="connsiteX50" fmla="*/ 1944796 w 2882867"/>
                  <a:gd name="connsiteY50" fmla="*/ 44605 h 1661532"/>
                  <a:gd name="connsiteX51" fmla="*/ 1521050 w 2882867"/>
                  <a:gd name="connsiteY51" fmla="*/ 0 h 1661532"/>
                  <a:gd name="connsiteX52" fmla="*/ 227508 w 2882867"/>
                  <a:gd name="connsiteY52" fmla="*/ 11151 h 1661532"/>
                  <a:gd name="connsiteX53" fmla="*/ 4484 w 2882867"/>
                  <a:gd name="connsiteY53" fmla="*/ 55756 h 1661532"/>
                  <a:gd name="connsiteX54" fmla="*/ 15635 w 2882867"/>
                  <a:gd name="connsiteY54" fmla="*/ 167269 h 1661532"/>
                  <a:gd name="connsiteX0" fmla="*/ 15635 w 2914212"/>
                  <a:gd name="connsiteY0" fmla="*/ 167269 h 1661532"/>
                  <a:gd name="connsiteX1" fmla="*/ 15635 w 2914212"/>
                  <a:gd name="connsiteY1" fmla="*/ 167269 h 1661532"/>
                  <a:gd name="connsiteX2" fmla="*/ 37937 w 2914212"/>
                  <a:gd name="connsiteY2" fmla="*/ 490654 h 1661532"/>
                  <a:gd name="connsiteX3" fmla="*/ 49089 w 2914212"/>
                  <a:gd name="connsiteY3" fmla="*/ 602166 h 1661532"/>
                  <a:gd name="connsiteX4" fmla="*/ 71391 w 2914212"/>
                  <a:gd name="connsiteY4" fmla="*/ 1059366 h 1661532"/>
                  <a:gd name="connsiteX5" fmla="*/ 82542 w 2914212"/>
                  <a:gd name="connsiteY5" fmla="*/ 1193181 h 1661532"/>
                  <a:gd name="connsiteX6" fmla="*/ 93693 w 2914212"/>
                  <a:gd name="connsiteY6" fmla="*/ 1304693 h 1661532"/>
                  <a:gd name="connsiteX7" fmla="*/ 104845 w 2914212"/>
                  <a:gd name="connsiteY7" fmla="*/ 1505415 h 1661532"/>
                  <a:gd name="connsiteX8" fmla="*/ 115996 w 2914212"/>
                  <a:gd name="connsiteY8" fmla="*/ 1594625 h 1661532"/>
                  <a:gd name="connsiteX9" fmla="*/ 138298 w 2914212"/>
                  <a:gd name="connsiteY9" fmla="*/ 1628078 h 1661532"/>
                  <a:gd name="connsiteX10" fmla="*/ 227508 w 2914212"/>
                  <a:gd name="connsiteY10" fmla="*/ 1661532 h 1661532"/>
                  <a:gd name="connsiteX11" fmla="*/ 695859 w 2914212"/>
                  <a:gd name="connsiteY11" fmla="*/ 1639229 h 1661532"/>
                  <a:gd name="connsiteX12" fmla="*/ 918884 w 2914212"/>
                  <a:gd name="connsiteY12" fmla="*/ 1616927 h 1661532"/>
                  <a:gd name="connsiteX13" fmla="*/ 963489 w 2914212"/>
                  <a:gd name="connsiteY13" fmla="*/ 1594625 h 1661532"/>
                  <a:gd name="connsiteX14" fmla="*/ 996942 w 2914212"/>
                  <a:gd name="connsiteY14" fmla="*/ 1561171 h 1661532"/>
                  <a:gd name="connsiteX15" fmla="*/ 1164210 w 2914212"/>
                  <a:gd name="connsiteY15" fmla="*/ 1527717 h 1661532"/>
                  <a:gd name="connsiteX16" fmla="*/ 1253420 w 2914212"/>
                  <a:gd name="connsiteY16" fmla="*/ 1483112 h 1661532"/>
                  <a:gd name="connsiteX17" fmla="*/ 1264571 w 2914212"/>
                  <a:gd name="connsiteY17" fmla="*/ 1449659 h 1661532"/>
                  <a:gd name="connsiteX18" fmla="*/ 1320328 w 2914212"/>
                  <a:gd name="connsiteY18" fmla="*/ 1393903 h 1661532"/>
                  <a:gd name="connsiteX19" fmla="*/ 1353781 w 2914212"/>
                  <a:gd name="connsiteY19" fmla="*/ 1360449 h 1661532"/>
                  <a:gd name="connsiteX20" fmla="*/ 1387235 w 2914212"/>
                  <a:gd name="connsiteY20" fmla="*/ 1326995 h 1661532"/>
                  <a:gd name="connsiteX21" fmla="*/ 1409537 w 2914212"/>
                  <a:gd name="connsiteY21" fmla="*/ 1293542 h 1661532"/>
                  <a:gd name="connsiteX22" fmla="*/ 1476445 w 2914212"/>
                  <a:gd name="connsiteY22" fmla="*/ 1226634 h 1661532"/>
                  <a:gd name="connsiteX23" fmla="*/ 1498747 w 2914212"/>
                  <a:gd name="connsiteY23" fmla="*/ 1182029 h 1661532"/>
                  <a:gd name="connsiteX24" fmla="*/ 1521050 w 2914212"/>
                  <a:gd name="connsiteY24" fmla="*/ 1159727 h 1661532"/>
                  <a:gd name="connsiteX25" fmla="*/ 1543352 w 2914212"/>
                  <a:gd name="connsiteY25" fmla="*/ 1126273 h 1661532"/>
                  <a:gd name="connsiteX26" fmla="*/ 1576806 w 2914212"/>
                  <a:gd name="connsiteY26" fmla="*/ 1081669 h 1661532"/>
                  <a:gd name="connsiteX27" fmla="*/ 1610259 w 2914212"/>
                  <a:gd name="connsiteY27" fmla="*/ 1025912 h 1661532"/>
                  <a:gd name="connsiteX28" fmla="*/ 1621410 w 2914212"/>
                  <a:gd name="connsiteY28" fmla="*/ 992459 h 1661532"/>
                  <a:gd name="connsiteX29" fmla="*/ 1654864 w 2914212"/>
                  <a:gd name="connsiteY29" fmla="*/ 959005 h 1661532"/>
                  <a:gd name="connsiteX30" fmla="*/ 1744074 w 2914212"/>
                  <a:gd name="connsiteY30" fmla="*/ 858644 h 1661532"/>
                  <a:gd name="connsiteX31" fmla="*/ 1777528 w 2914212"/>
                  <a:gd name="connsiteY31" fmla="*/ 847493 h 1661532"/>
                  <a:gd name="connsiteX32" fmla="*/ 1844435 w 2914212"/>
                  <a:gd name="connsiteY32" fmla="*/ 791737 h 1661532"/>
                  <a:gd name="connsiteX33" fmla="*/ 1877889 w 2914212"/>
                  <a:gd name="connsiteY33" fmla="*/ 780586 h 1661532"/>
                  <a:gd name="connsiteX34" fmla="*/ 1944796 w 2914212"/>
                  <a:gd name="connsiteY34" fmla="*/ 735981 h 1661532"/>
                  <a:gd name="connsiteX35" fmla="*/ 1978250 w 2914212"/>
                  <a:gd name="connsiteY35" fmla="*/ 702527 h 1661532"/>
                  <a:gd name="connsiteX36" fmla="*/ 2045157 w 2914212"/>
                  <a:gd name="connsiteY36" fmla="*/ 657922 h 1661532"/>
                  <a:gd name="connsiteX37" fmla="*/ 2100913 w 2914212"/>
                  <a:gd name="connsiteY37" fmla="*/ 613317 h 1661532"/>
                  <a:gd name="connsiteX38" fmla="*/ 2134367 w 2914212"/>
                  <a:gd name="connsiteY38" fmla="*/ 602166 h 1661532"/>
                  <a:gd name="connsiteX39" fmla="*/ 2190123 w 2914212"/>
                  <a:gd name="connsiteY39" fmla="*/ 579864 h 1661532"/>
                  <a:gd name="connsiteX40" fmla="*/ 2312786 w 2914212"/>
                  <a:gd name="connsiteY40" fmla="*/ 557561 h 1661532"/>
                  <a:gd name="connsiteX41" fmla="*/ 2390845 w 2914212"/>
                  <a:gd name="connsiteY41" fmla="*/ 535259 h 1661532"/>
                  <a:gd name="connsiteX42" fmla="*/ 2535810 w 2914212"/>
                  <a:gd name="connsiteY42" fmla="*/ 501805 h 1661532"/>
                  <a:gd name="connsiteX43" fmla="*/ 2647323 w 2914212"/>
                  <a:gd name="connsiteY43" fmla="*/ 479503 h 1661532"/>
                  <a:gd name="connsiteX44" fmla="*/ 2691928 w 2914212"/>
                  <a:gd name="connsiteY44" fmla="*/ 446049 h 1661532"/>
                  <a:gd name="connsiteX45" fmla="*/ 2736532 w 2914212"/>
                  <a:gd name="connsiteY45" fmla="*/ 423747 h 1661532"/>
                  <a:gd name="connsiteX46" fmla="*/ 2803440 w 2914212"/>
                  <a:gd name="connsiteY46" fmla="*/ 356839 h 1661532"/>
                  <a:gd name="connsiteX47" fmla="*/ 2814591 w 2914212"/>
                  <a:gd name="connsiteY47" fmla="*/ 323386 h 1661532"/>
                  <a:gd name="connsiteX48" fmla="*/ 2825742 w 2914212"/>
                  <a:gd name="connsiteY48" fmla="*/ 200722 h 1661532"/>
                  <a:gd name="connsiteX49" fmla="*/ 2814590 w 2914212"/>
                  <a:gd name="connsiteY49" fmla="*/ 55756 h 1661532"/>
                  <a:gd name="connsiteX50" fmla="*/ 1521050 w 2914212"/>
                  <a:gd name="connsiteY50" fmla="*/ 0 h 1661532"/>
                  <a:gd name="connsiteX51" fmla="*/ 227508 w 2914212"/>
                  <a:gd name="connsiteY51" fmla="*/ 11151 h 1661532"/>
                  <a:gd name="connsiteX52" fmla="*/ 4484 w 2914212"/>
                  <a:gd name="connsiteY52" fmla="*/ 55756 h 1661532"/>
                  <a:gd name="connsiteX53" fmla="*/ 15635 w 2914212"/>
                  <a:gd name="connsiteY53" fmla="*/ 167269 h 1661532"/>
                  <a:gd name="connsiteX0" fmla="*/ 15635 w 3009986"/>
                  <a:gd name="connsiteY0" fmla="*/ 165447 h 1659710"/>
                  <a:gd name="connsiteX1" fmla="*/ 15635 w 3009986"/>
                  <a:gd name="connsiteY1" fmla="*/ 165447 h 1659710"/>
                  <a:gd name="connsiteX2" fmla="*/ 37937 w 3009986"/>
                  <a:gd name="connsiteY2" fmla="*/ 488832 h 1659710"/>
                  <a:gd name="connsiteX3" fmla="*/ 49089 w 3009986"/>
                  <a:gd name="connsiteY3" fmla="*/ 600344 h 1659710"/>
                  <a:gd name="connsiteX4" fmla="*/ 71391 w 3009986"/>
                  <a:gd name="connsiteY4" fmla="*/ 1057544 h 1659710"/>
                  <a:gd name="connsiteX5" fmla="*/ 82542 w 3009986"/>
                  <a:gd name="connsiteY5" fmla="*/ 1191359 h 1659710"/>
                  <a:gd name="connsiteX6" fmla="*/ 93693 w 3009986"/>
                  <a:gd name="connsiteY6" fmla="*/ 1302871 h 1659710"/>
                  <a:gd name="connsiteX7" fmla="*/ 104845 w 3009986"/>
                  <a:gd name="connsiteY7" fmla="*/ 1503593 h 1659710"/>
                  <a:gd name="connsiteX8" fmla="*/ 115996 w 3009986"/>
                  <a:gd name="connsiteY8" fmla="*/ 1592803 h 1659710"/>
                  <a:gd name="connsiteX9" fmla="*/ 138298 w 3009986"/>
                  <a:gd name="connsiteY9" fmla="*/ 1626256 h 1659710"/>
                  <a:gd name="connsiteX10" fmla="*/ 227508 w 3009986"/>
                  <a:gd name="connsiteY10" fmla="*/ 1659710 h 1659710"/>
                  <a:gd name="connsiteX11" fmla="*/ 695859 w 3009986"/>
                  <a:gd name="connsiteY11" fmla="*/ 1637407 h 1659710"/>
                  <a:gd name="connsiteX12" fmla="*/ 918884 w 3009986"/>
                  <a:gd name="connsiteY12" fmla="*/ 1615105 h 1659710"/>
                  <a:gd name="connsiteX13" fmla="*/ 963489 w 3009986"/>
                  <a:gd name="connsiteY13" fmla="*/ 1592803 h 1659710"/>
                  <a:gd name="connsiteX14" fmla="*/ 996942 w 3009986"/>
                  <a:gd name="connsiteY14" fmla="*/ 1559349 h 1659710"/>
                  <a:gd name="connsiteX15" fmla="*/ 1164210 w 3009986"/>
                  <a:gd name="connsiteY15" fmla="*/ 1525895 h 1659710"/>
                  <a:gd name="connsiteX16" fmla="*/ 1253420 w 3009986"/>
                  <a:gd name="connsiteY16" fmla="*/ 1481290 h 1659710"/>
                  <a:gd name="connsiteX17" fmla="*/ 1264571 w 3009986"/>
                  <a:gd name="connsiteY17" fmla="*/ 1447837 h 1659710"/>
                  <a:gd name="connsiteX18" fmla="*/ 1320328 w 3009986"/>
                  <a:gd name="connsiteY18" fmla="*/ 1392081 h 1659710"/>
                  <a:gd name="connsiteX19" fmla="*/ 1353781 w 3009986"/>
                  <a:gd name="connsiteY19" fmla="*/ 1358627 h 1659710"/>
                  <a:gd name="connsiteX20" fmla="*/ 1387235 w 3009986"/>
                  <a:gd name="connsiteY20" fmla="*/ 1325173 h 1659710"/>
                  <a:gd name="connsiteX21" fmla="*/ 1409537 w 3009986"/>
                  <a:gd name="connsiteY21" fmla="*/ 1291720 h 1659710"/>
                  <a:gd name="connsiteX22" fmla="*/ 1476445 w 3009986"/>
                  <a:gd name="connsiteY22" fmla="*/ 1224812 h 1659710"/>
                  <a:gd name="connsiteX23" fmla="*/ 1498747 w 3009986"/>
                  <a:gd name="connsiteY23" fmla="*/ 1180207 h 1659710"/>
                  <a:gd name="connsiteX24" fmla="*/ 1521050 w 3009986"/>
                  <a:gd name="connsiteY24" fmla="*/ 1157905 h 1659710"/>
                  <a:gd name="connsiteX25" fmla="*/ 1543352 w 3009986"/>
                  <a:gd name="connsiteY25" fmla="*/ 1124451 h 1659710"/>
                  <a:gd name="connsiteX26" fmla="*/ 1576806 w 3009986"/>
                  <a:gd name="connsiteY26" fmla="*/ 1079847 h 1659710"/>
                  <a:gd name="connsiteX27" fmla="*/ 1610259 w 3009986"/>
                  <a:gd name="connsiteY27" fmla="*/ 1024090 h 1659710"/>
                  <a:gd name="connsiteX28" fmla="*/ 1621410 w 3009986"/>
                  <a:gd name="connsiteY28" fmla="*/ 990637 h 1659710"/>
                  <a:gd name="connsiteX29" fmla="*/ 1654864 w 3009986"/>
                  <a:gd name="connsiteY29" fmla="*/ 957183 h 1659710"/>
                  <a:gd name="connsiteX30" fmla="*/ 1744074 w 3009986"/>
                  <a:gd name="connsiteY30" fmla="*/ 856822 h 1659710"/>
                  <a:gd name="connsiteX31" fmla="*/ 1777528 w 3009986"/>
                  <a:gd name="connsiteY31" fmla="*/ 845671 h 1659710"/>
                  <a:gd name="connsiteX32" fmla="*/ 1844435 w 3009986"/>
                  <a:gd name="connsiteY32" fmla="*/ 789915 h 1659710"/>
                  <a:gd name="connsiteX33" fmla="*/ 1877889 w 3009986"/>
                  <a:gd name="connsiteY33" fmla="*/ 778764 h 1659710"/>
                  <a:gd name="connsiteX34" fmla="*/ 1944796 w 3009986"/>
                  <a:gd name="connsiteY34" fmla="*/ 734159 h 1659710"/>
                  <a:gd name="connsiteX35" fmla="*/ 1978250 w 3009986"/>
                  <a:gd name="connsiteY35" fmla="*/ 700705 h 1659710"/>
                  <a:gd name="connsiteX36" fmla="*/ 2045157 w 3009986"/>
                  <a:gd name="connsiteY36" fmla="*/ 656100 h 1659710"/>
                  <a:gd name="connsiteX37" fmla="*/ 2100913 w 3009986"/>
                  <a:gd name="connsiteY37" fmla="*/ 611495 h 1659710"/>
                  <a:gd name="connsiteX38" fmla="*/ 2134367 w 3009986"/>
                  <a:gd name="connsiteY38" fmla="*/ 600344 h 1659710"/>
                  <a:gd name="connsiteX39" fmla="*/ 2190123 w 3009986"/>
                  <a:gd name="connsiteY39" fmla="*/ 578042 h 1659710"/>
                  <a:gd name="connsiteX40" fmla="*/ 2312786 w 3009986"/>
                  <a:gd name="connsiteY40" fmla="*/ 555739 h 1659710"/>
                  <a:gd name="connsiteX41" fmla="*/ 2390845 w 3009986"/>
                  <a:gd name="connsiteY41" fmla="*/ 533437 h 1659710"/>
                  <a:gd name="connsiteX42" fmla="*/ 2535810 w 3009986"/>
                  <a:gd name="connsiteY42" fmla="*/ 499983 h 1659710"/>
                  <a:gd name="connsiteX43" fmla="*/ 2647323 w 3009986"/>
                  <a:gd name="connsiteY43" fmla="*/ 477681 h 1659710"/>
                  <a:gd name="connsiteX44" fmla="*/ 2691928 w 3009986"/>
                  <a:gd name="connsiteY44" fmla="*/ 444227 h 1659710"/>
                  <a:gd name="connsiteX45" fmla="*/ 2736532 w 3009986"/>
                  <a:gd name="connsiteY45" fmla="*/ 421925 h 1659710"/>
                  <a:gd name="connsiteX46" fmla="*/ 2803440 w 3009986"/>
                  <a:gd name="connsiteY46" fmla="*/ 355017 h 1659710"/>
                  <a:gd name="connsiteX47" fmla="*/ 2814591 w 3009986"/>
                  <a:gd name="connsiteY47" fmla="*/ 321564 h 1659710"/>
                  <a:gd name="connsiteX48" fmla="*/ 2825742 w 3009986"/>
                  <a:gd name="connsiteY48" fmla="*/ 198900 h 1659710"/>
                  <a:gd name="connsiteX49" fmla="*/ 2814590 w 3009986"/>
                  <a:gd name="connsiteY49" fmla="*/ 53934 h 1659710"/>
                  <a:gd name="connsiteX50" fmla="*/ 227508 w 3009986"/>
                  <a:gd name="connsiteY50" fmla="*/ 9329 h 1659710"/>
                  <a:gd name="connsiteX51" fmla="*/ 4484 w 3009986"/>
                  <a:gd name="connsiteY51" fmla="*/ 53934 h 1659710"/>
                  <a:gd name="connsiteX52" fmla="*/ 15635 w 3009986"/>
                  <a:gd name="connsiteY52" fmla="*/ 165447 h 1659710"/>
                  <a:gd name="connsiteX0" fmla="*/ 15635 w 3009986"/>
                  <a:gd name="connsiteY0" fmla="*/ 165447 h 1659710"/>
                  <a:gd name="connsiteX1" fmla="*/ 15635 w 3009986"/>
                  <a:gd name="connsiteY1" fmla="*/ 165447 h 1659710"/>
                  <a:gd name="connsiteX2" fmla="*/ 37937 w 3009986"/>
                  <a:gd name="connsiteY2" fmla="*/ 488832 h 1659710"/>
                  <a:gd name="connsiteX3" fmla="*/ 49089 w 3009986"/>
                  <a:gd name="connsiteY3" fmla="*/ 600344 h 1659710"/>
                  <a:gd name="connsiteX4" fmla="*/ 71391 w 3009986"/>
                  <a:gd name="connsiteY4" fmla="*/ 1057544 h 1659710"/>
                  <a:gd name="connsiteX5" fmla="*/ 82542 w 3009986"/>
                  <a:gd name="connsiteY5" fmla="*/ 1191359 h 1659710"/>
                  <a:gd name="connsiteX6" fmla="*/ 93693 w 3009986"/>
                  <a:gd name="connsiteY6" fmla="*/ 1302871 h 1659710"/>
                  <a:gd name="connsiteX7" fmla="*/ 104845 w 3009986"/>
                  <a:gd name="connsiteY7" fmla="*/ 1503593 h 1659710"/>
                  <a:gd name="connsiteX8" fmla="*/ 115996 w 3009986"/>
                  <a:gd name="connsiteY8" fmla="*/ 1592803 h 1659710"/>
                  <a:gd name="connsiteX9" fmla="*/ 138298 w 3009986"/>
                  <a:gd name="connsiteY9" fmla="*/ 1626256 h 1659710"/>
                  <a:gd name="connsiteX10" fmla="*/ 227508 w 3009986"/>
                  <a:gd name="connsiteY10" fmla="*/ 1659710 h 1659710"/>
                  <a:gd name="connsiteX11" fmla="*/ 695859 w 3009986"/>
                  <a:gd name="connsiteY11" fmla="*/ 1637407 h 1659710"/>
                  <a:gd name="connsiteX12" fmla="*/ 918884 w 3009986"/>
                  <a:gd name="connsiteY12" fmla="*/ 1615105 h 1659710"/>
                  <a:gd name="connsiteX13" fmla="*/ 963489 w 3009986"/>
                  <a:gd name="connsiteY13" fmla="*/ 1592803 h 1659710"/>
                  <a:gd name="connsiteX14" fmla="*/ 996942 w 3009986"/>
                  <a:gd name="connsiteY14" fmla="*/ 1559349 h 1659710"/>
                  <a:gd name="connsiteX15" fmla="*/ 1164210 w 3009986"/>
                  <a:gd name="connsiteY15" fmla="*/ 1525895 h 1659710"/>
                  <a:gd name="connsiteX16" fmla="*/ 1253420 w 3009986"/>
                  <a:gd name="connsiteY16" fmla="*/ 1481290 h 1659710"/>
                  <a:gd name="connsiteX17" fmla="*/ 1264571 w 3009986"/>
                  <a:gd name="connsiteY17" fmla="*/ 1447837 h 1659710"/>
                  <a:gd name="connsiteX18" fmla="*/ 1320328 w 3009986"/>
                  <a:gd name="connsiteY18" fmla="*/ 1392081 h 1659710"/>
                  <a:gd name="connsiteX19" fmla="*/ 1353781 w 3009986"/>
                  <a:gd name="connsiteY19" fmla="*/ 1358627 h 1659710"/>
                  <a:gd name="connsiteX20" fmla="*/ 1387235 w 3009986"/>
                  <a:gd name="connsiteY20" fmla="*/ 1325173 h 1659710"/>
                  <a:gd name="connsiteX21" fmla="*/ 1409537 w 3009986"/>
                  <a:gd name="connsiteY21" fmla="*/ 1291720 h 1659710"/>
                  <a:gd name="connsiteX22" fmla="*/ 1476445 w 3009986"/>
                  <a:gd name="connsiteY22" fmla="*/ 1224812 h 1659710"/>
                  <a:gd name="connsiteX23" fmla="*/ 1498747 w 3009986"/>
                  <a:gd name="connsiteY23" fmla="*/ 1180207 h 1659710"/>
                  <a:gd name="connsiteX24" fmla="*/ 1521050 w 3009986"/>
                  <a:gd name="connsiteY24" fmla="*/ 1157905 h 1659710"/>
                  <a:gd name="connsiteX25" fmla="*/ 1543352 w 3009986"/>
                  <a:gd name="connsiteY25" fmla="*/ 1124451 h 1659710"/>
                  <a:gd name="connsiteX26" fmla="*/ 1576806 w 3009986"/>
                  <a:gd name="connsiteY26" fmla="*/ 1079847 h 1659710"/>
                  <a:gd name="connsiteX27" fmla="*/ 1610259 w 3009986"/>
                  <a:gd name="connsiteY27" fmla="*/ 1024090 h 1659710"/>
                  <a:gd name="connsiteX28" fmla="*/ 1621410 w 3009986"/>
                  <a:gd name="connsiteY28" fmla="*/ 990637 h 1659710"/>
                  <a:gd name="connsiteX29" fmla="*/ 1654864 w 3009986"/>
                  <a:gd name="connsiteY29" fmla="*/ 957183 h 1659710"/>
                  <a:gd name="connsiteX30" fmla="*/ 1744074 w 3009986"/>
                  <a:gd name="connsiteY30" fmla="*/ 856822 h 1659710"/>
                  <a:gd name="connsiteX31" fmla="*/ 1777528 w 3009986"/>
                  <a:gd name="connsiteY31" fmla="*/ 845671 h 1659710"/>
                  <a:gd name="connsiteX32" fmla="*/ 1844435 w 3009986"/>
                  <a:gd name="connsiteY32" fmla="*/ 789915 h 1659710"/>
                  <a:gd name="connsiteX33" fmla="*/ 1877889 w 3009986"/>
                  <a:gd name="connsiteY33" fmla="*/ 778764 h 1659710"/>
                  <a:gd name="connsiteX34" fmla="*/ 1944796 w 3009986"/>
                  <a:gd name="connsiteY34" fmla="*/ 734159 h 1659710"/>
                  <a:gd name="connsiteX35" fmla="*/ 1978250 w 3009986"/>
                  <a:gd name="connsiteY35" fmla="*/ 700705 h 1659710"/>
                  <a:gd name="connsiteX36" fmla="*/ 2045157 w 3009986"/>
                  <a:gd name="connsiteY36" fmla="*/ 656100 h 1659710"/>
                  <a:gd name="connsiteX37" fmla="*/ 2100913 w 3009986"/>
                  <a:gd name="connsiteY37" fmla="*/ 611495 h 1659710"/>
                  <a:gd name="connsiteX38" fmla="*/ 2134367 w 3009986"/>
                  <a:gd name="connsiteY38" fmla="*/ 600344 h 1659710"/>
                  <a:gd name="connsiteX39" fmla="*/ 2190123 w 3009986"/>
                  <a:gd name="connsiteY39" fmla="*/ 578042 h 1659710"/>
                  <a:gd name="connsiteX40" fmla="*/ 2312786 w 3009986"/>
                  <a:gd name="connsiteY40" fmla="*/ 555739 h 1659710"/>
                  <a:gd name="connsiteX41" fmla="*/ 2390845 w 3009986"/>
                  <a:gd name="connsiteY41" fmla="*/ 533437 h 1659710"/>
                  <a:gd name="connsiteX42" fmla="*/ 2647323 w 3009986"/>
                  <a:gd name="connsiteY42" fmla="*/ 477681 h 1659710"/>
                  <a:gd name="connsiteX43" fmla="*/ 2691928 w 3009986"/>
                  <a:gd name="connsiteY43" fmla="*/ 444227 h 1659710"/>
                  <a:gd name="connsiteX44" fmla="*/ 2736532 w 3009986"/>
                  <a:gd name="connsiteY44" fmla="*/ 421925 h 1659710"/>
                  <a:gd name="connsiteX45" fmla="*/ 2803440 w 3009986"/>
                  <a:gd name="connsiteY45" fmla="*/ 355017 h 1659710"/>
                  <a:gd name="connsiteX46" fmla="*/ 2814591 w 3009986"/>
                  <a:gd name="connsiteY46" fmla="*/ 321564 h 1659710"/>
                  <a:gd name="connsiteX47" fmla="*/ 2825742 w 3009986"/>
                  <a:gd name="connsiteY47" fmla="*/ 198900 h 1659710"/>
                  <a:gd name="connsiteX48" fmla="*/ 2814590 w 3009986"/>
                  <a:gd name="connsiteY48" fmla="*/ 53934 h 1659710"/>
                  <a:gd name="connsiteX49" fmla="*/ 227508 w 3009986"/>
                  <a:gd name="connsiteY49" fmla="*/ 9329 h 1659710"/>
                  <a:gd name="connsiteX50" fmla="*/ 4484 w 3009986"/>
                  <a:gd name="connsiteY50" fmla="*/ 53934 h 1659710"/>
                  <a:gd name="connsiteX51" fmla="*/ 15635 w 3009986"/>
                  <a:gd name="connsiteY51" fmla="*/ 165447 h 1659710"/>
                  <a:gd name="connsiteX0" fmla="*/ 15635 w 3006639"/>
                  <a:gd name="connsiteY0" fmla="*/ 165447 h 1659710"/>
                  <a:gd name="connsiteX1" fmla="*/ 15635 w 3006639"/>
                  <a:gd name="connsiteY1" fmla="*/ 165447 h 1659710"/>
                  <a:gd name="connsiteX2" fmla="*/ 37937 w 3006639"/>
                  <a:gd name="connsiteY2" fmla="*/ 488832 h 1659710"/>
                  <a:gd name="connsiteX3" fmla="*/ 49089 w 3006639"/>
                  <a:gd name="connsiteY3" fmla="*/ 600344 h 1659710"/>
                  <a:gd name="connsiteX4" fmla="*/ 71391 w 3006639"/>
                  <a:gd name="connsiteY4" fmla="*/ 1057544 h 1659710"/>
                  <a:gd name="connsiteX5" fmla="*/ 82542 w 3006639"/>
                  <a:gd name="connsiteY5" fmla="*/ 1191359 h 1659710"/>
                  <a:gd name="connsiteX6" fmla="*/ 93693 w 3006639"/>
                  <a:gd name="connsiteY6" fmla="*/ 1302871 h 1659710"/>
                  <a:gd name="connsiteX7" fmla="*/ 104845 w 3006639"/>
                  <a:gd name="connsiteY7" fmla="*/ 1503593 h 1659710"/>
                  <a:gd name="connsiteX8" fmla="*/ 115996 w 3006639"/>
                  <a:gd name="connsiteY8" fmla="*/ 1592803 h 1659710"/>
                  <a:gd name="connsiteX9" fmla="*/ 138298 w 3006639"/>
                  <a:gd name="connsiteY9" fmla="*/ 1626256 h 1659710"/>
                  <a:gd name="connsiteX10" fmla="*/ 227508 w 3006639"/>
                  <a:gd name="connsiteY10" fmla="*/ 1659710 h 1659710"/>
                  <a:gd name="connsiteX11" fmla="*/ 695859 w 3006639"/>
                  <a:gd name="connsiteY11" fmla="*/ 1637407 h 1659710"/>
                  <a:gd name="connsiteX12" fmla="*/ 918884 w 3006639"/>
                  <a:gd name="connsiteY12" fmla="*/ 1615105 h 1659710"/>
                  <a:gd name="connsiteX13" fmla="*/ 963489 w 3006639"/>
                  <a:gd name="connsiteY13" fmla="*/ 1592803 h 1659710"/>
                  <a:gd name="connsiteX14" fmla="*/ 996942 w 3006639"/>
                  <a:gd name="connsiteY14" fmla="*/ 1559349 h 1659710"/>
                  <a:gd name="connsiteX15" fmla="*/ 1164210 w 3006639"/>
                  <a:gd name="connsiteY15" fmla="*/ 1525895 h 1659710"/>
                  <a:gd name="connsiteX16" fmla="*/ 1253420 w 3006639"/>
                  <a:gd name="connsiteY16" fmla="*/ 1481290 h 1659710"/>
                  <a:gd name="connsiteX17" fmla="*/ 1264571 w 3006639"/>
                  <a:gd name="connsiteY17" fmla="*/ 1447837 h 1659710"/>
                  <a:gd name="connsiteX18" fmla="*/ 1320328 w 3006639"/>
                  <a:gd name="connsiteY18" fmla="*/ 1392081 h 1659710"/>
                  <a:gd name="connsiteX19" fmla="*/ 1353781 w 3006639"/>
                  <a:gd name="connsiteY19" fmla="*/ 1358627 h 1659710"/>
                  <a:gd name="connsiteX20" fmla="*/ 1387235 w 3006639"/>
                  <a:gd name="connsiteY20" fmla="*/ 1325173 h 1659710"/>
                  <a:gd name="connsiteX21" fmla="*/ 1409537 w 3006639"/>
                  <a:gd name="connsiteY21" fmla="*/ 1291720 h 1659710"/>
                  <a:gd name="connsiteX22" fmla="*/ 1476445 w 3006639"/>
                  <a:gd name="connsiteY22" fmla="*/ 1224812 h 1659710"/>
                  <a:gd name="connsiteX23" fmla="*/ 1498747 w 3006639"/>
                  <a:gd name="connsiteY23" fmla="*/ 1180207 h 1659710"/>
                  <a:gd name="connsiteX24" fmla="*/ 1521050 w 3006639"/>
                  <a:gd name="connsiteY24" fmla="*/ 1157905 h 1659710"/>
                  <a:gd name="connsiteX25" fmla="*/ 1543352 w 3006639"/>
                  <a:gd name="connsiteY25" fmla="*/ 1124451 h 1659710"/>
                  <a:gd name="connsiteX26" fmla="*/ 1576806 w 3006639"/>
                  <a:gd name="connsiteY26" fmla="*/ 1079847 h 1659710"/>
                  <a:gd name="connsiteX27" fmla="*/ 1610259 w 3006639"/>
                  <a:gd name="connsiteY27" fmla="*/ 1024090 h 1659710"/>
                  <a:gd name="connsiteX28" fmla="*/ 1621410 w 3006639"/>
                  <a:gd name="connsiteY28" fmla="*/ 990637 h 1659710"/>
                  <a:gd name="connsiteX29" fmla="*/ 1654864 w 3006639"/>
                  <a:gd name="connsiteY29" fmla="*/ 957183 h 1659710"/>
                  <a:gd name="connsiteX30" fmla="*/ 1744074 w 3006639"/>
                  <a:gd name="connsiteY30" fmla="*/ 856822 h 1659710"/>
                  <a:gd name="connsiteX31" fmla="*/ 1777528 w 3006639"/>
                  <a:gd name="connsiteY31" fmla="*/ 845671 h 1659710"/>
                  <a:gd name="connsiteX32" fmla="*/ 1844435 w 3006639"/>
                  <a:gd name="connsiteY32" fmla="*/ 789915 h 1659710"/>
                  <a:gd name="connsiteX33" fmla="*/ 1877889 w 3006639"/>
                  <a:gd name="connsiteY33" fmla="*/ 778764 h 1659710"/>
                  <a:gd name="connsiteX34" fmla="*/ 1944796 w 3006639"/>
                  <a:gd name="connsiteY34" fmla="*/ 734159 h 1659710"/>
                  <a:gd name="connsiteX35" fmla="*/ 1978250 w 3006639"/>
                  <a:gd name="connsiteY35" fmla="*/ 700705 h 1659710"/>
                  <a:gd name="connsiteX36" fmla="*/ 2045157 w 3006639"/>
                  <a:gd name="connsiteY36" fmla="*/ 656100 h 1659710"/>
                  <a:gd name="connsiteX37" fmla="*/ 2100913 w 3006639"/>
                  <a:gd name="connsiteY37" fmla="*/ 611495 h 1659710"/>
                  <a:gd name="connsiteX38" fmla="*/ 2134367 w 3006639"/>
                  <a:gd name="connsiteY38" fmla="*/ 600344 h 1659710"/>
                  <a:gd name="connsiteX39" fmla="*/ 2190123 w 3006639"/>
                  <a:gd name="connsiteY39" fmla="*/ 578042 h 1659710"/>
                  <a:gd name="connsiteX40" fmla="*/ 2312786 w 3006639"/>
                  <a:gd name="connsiteY40" fmla="*/ 555739 h 1659710"/>
                  <a:gd name="connsiteX41" fmla="*/ 2390845 w 3006639"/>
                  <a:gd name="connsiteY41" fmla="*/ 533437 h 1659710"/>
                  <a:gd name="connsiteX42" fmla="*/ 2647323 w 3006639"/>
                  <a:gd name="connsiteY42" fmla="*/ 477681 h 1659710"/>
                  <a:gd name="connsiteX43" fmla="*/ 2691928 w 3006639"/>
                  <a:gd name="connsiteY43" fmla="*/ 444227 h 1659710"/>
                  <a:gd name="connsiteX44" fmla="*/ 2736532 w 3006639"/>
                  <a:gd name="connsiteY44" fmla="*/ 421925 h 1659710"/>
                  <a:gd name="connsiteX45" fmla="*/ 2803440 w 3006639"/>
                  <a:gd name="connsiteY45" fmla="*/ 355017 h 1659710"/>
                  <a:gd name="connsiteX46" fmla="*/ 2814591 w 3006639"/>
                  <a:gd name="connsiteY46" fmla="*/ 321564 h 1659710"/>
                  <a:gd name="connsiteX47" fmla="*/ 2814590 w 3006639"/>
                  <a:gd name="connsiteY47" fmla="*/ 53934 h 1659710"/>
                  <a:gd name="connsiteX48" fmla="*/ 227508 w 3006639"/>
                  <a:gd name="connsiteY48" fmla="*/ 9329 h 1659710"/>
                  <a:gd name="connsiteX49" fmla="*/ 4484 w 3006639"/>
                  <a:gd name="connsiteY49" fmla="*/ 53934 h 1659710"/>
                  <a:gd name="connsiteX50" fmla="*/ 15635 w 3006639"/>
                  <a:gd name="connsiteY50" fmla="*/ 165447 h 1659710"/>
                  <a:gd name="connsiteX0" fmla="*/ 15635 w 3005400"/>
                  <a:gd name="connsiteY0" fmla="*/ 165447 h 1659710"/>
                  <a:gd name="connsiteX1" fmla="*/ 15635 w 3005400"/>
                  <a:gd name="connsiteY1" fmla="*/ 165447 h 1659710"/>
                  <a:gd name="connsiteX2" fmla="*/ 37937 w 3005400"/>
                  <a:gd name="connsiteY2" fmla="*/ 488832 h 1659710"/>
                  <a:gd name="connsiteX3" fmla="*/ 49089 w 3005400"/>
                  <a:gd name="connsiteY3" fmla="*/ 600344 h 1659710"/>
                  <a:gd name="connsiteX4" fmla="*/ 71391 w 3005400"/>
                  <a:gd name="connsiteY4" fmla="*/ 1057544 h 1659710"/>
                  <a:gd name="connsiteX5" fmla="*/ 82542 w 3005400"/>
                  <a:gd name="connsiteY5" fmla="*/ 1191359 h 1659710"/>
                  <a:gd name="connsiteX6" fmla="*/ 93693 w 3005400"/>
                  <a:gd name="connsiteY6" fmla="*/ 1302871 h 1659710"/>
                  <a:gd name="connsiteX7" fmla="*/ 104845 w 3005400"/>
                  <a:gd name="connsiteY7" fmla="*/ 1503593 h 1659710"/>
                  <a:gd name="connsiteX8" fmla="*/ 115996 w 3005400"/>
                  <a:gd name="connsiteY8" fmla="*/ 1592803 h 1659710"/>
                  <a:gd name="connsiteX9" fmla="*/ 138298 w 3005400"/>
                  <a:gd name="connsiteY9" fmla="*/ 1626256 h 1659710"/>
                  <a:gd name="connsiteX10" fmla="*/ 227508 w 3005400"/>
                  <a:gd name="connsiteY10" fmla="*/ 1659710 h 1659710"/>
                  <a:gd name="connsiteX11" fmla="*/ 695859 w 3005400"/>
                  <a:gd name="connsiteY11" fmla="*/ 1637407 h 1659710"/>
                  <a:gd name="connsiteX12" fmla="*/ 918884 w 3005400"/>
                  <a:gd name="connsiteY12" fmla="*/ 1615105 h 1659710"/>
                  <a:gd name="connsiteX13" fmla="*/ 963489 w 3005400"/>
                  <a:gd name="connsiteY13" fmla="*/ 1592803 h 1659710"/>
                  <a:gd name="connsiteX14" fmla="*/ 996942 w 3005400"/>
                  <a:gd name="connsiteY14" fmla="*/ 1559349 h 1659710"/>
                  <a:gd name="connsiteX15" fmla="*/ 1164210 w 3005400"/>
                  <a:gd name="connsiteY15" fmla="*/ 1525895 h 1659710"/>
                  <a:gd name="connsiteX16" fmla="*/ 1253420 w 3005400"/>
                  <a:gd name="connsiteY16" fmla="*/ 1481290 h 1659710"/>
                  <a:gd name="connsiteX17" fmla="*/ 1264571 w 3005400"/>
                  <a:gd name="connsiteY17" fmla="*/ 1447837 h 1659710"/>
                  <a:gd name="connsiteX18" fmla="*/ 1320328 w 3005400"/>
                  <a:gd name="connsiteY18" fmla="*/ 1392081 h 1659710"/>
                  <a:gd name="connsiteX19" fmla="*/ 1353781 w 3005400"/>
                  <a:gd name="connsiteY19" fmla="*/ 1358627 h 1659710"/>
                  <a:gd name="connsiteX20" fmla="*/ 1387235 w 3005400"/>
                  <a:gd name="connsiteY20" fmla="*/ 1325173 h 1659710"/>
                  <a:gd name="connsiteX21" fmla="*/ 1409537 w 3005400"/>
                  <a:gd name="connsiteY21" fmla="*/ 1291720 h 1659710"/>
                  <a:gd name="connsiteX22" fmla="*/ 1476445 w 3005400"/>
                  <a:gd name="connsiteY22" fmla="*/ 1224812 h 1659710"/>
                  <a:gd name="connsiteX23" fmla="*/ 1498747 w 3005400"/>
                  <a:gd name="connsiteY23" fmla="*/ 1180207 h 1659710"/>
                  <a:gd name="connsiteX24" fmla="*/ 1521050 w 3005400"/>
                  <a:gd name="connsiteY24" fmla="*/ 1157905 h 1659710"/>
                  <a:gd name="connsiteX25" fmla="*/ 1543352 w 3005400"/>
                  <a:gd name="connsiteY25" fmla="*/ 1124451 h 1659710"/>
                  <a:gd name="connsiteX26" fmla="*/ 1576806 w 3005400"/>
                  <a:gd name="connsiteY26" fmla="*/ 1079847 h 1659710"/>
                  <a:gd name="connsiteX27" fmla="*/ 1610259 w 3005400"/>
                  <a:gd name="connsiteY27" fmla="*/ 1024090 h 1659710"/>
                  <a:gd name="connsiteX28" fmla="*/ 1621410 w 3005400"/>
                  <a:gd name="connsiteY28" fmla="*/ 990637 h 1659710"/>
                  <a:gd name="connsiteX29" fmla="*/ 1654864 w 3005400"/>
                  <a:gd name="connsiteY29" fmla="*/ 957183 h 1659710"/>
                  <a:gd name="connsiteX30" fmla="*/ 1744074 w 3005400"/>
                  <a:gd name="connsiteY30" fmla="*/ 856822 h 1659710"/>
                  <a:gd name="connsiteX31" fmla="*/ 1777528 w 3005400"/>
                  <a:gd name="connsiteY31" fmla="*/ 845671 h 1659710"/>
                  <a:gd name="connsiteX32" fmla="*/ 1844435 w 3005400"/>
                  <a:gd name="connsiteY32" fmla="*/ 789915 h 1659710"/>
                  <a:gd name="connsiteX33" fmla="*/ 1877889 w 3005400"/>
                  <a:gd name="connsiteY33" fmla="*/ 778764 h 1659710"/>
                  <a:gd name="connsiteX34" fmla="*/ 1944796 w 3005400"/>
                  <a:gd name="connsiteY34" fmla="*/ 734159 h 1659710"/>
                  <a:gd name="connsiteX35" fmla="*/ 1978250 w 3005400"/>
                  <a:gd name="connsiteY35" fmla="*/ 700705 h 1659710"/>
                  <a:gd name="connsiteX36" fmla="*/ 2045157 w 3005400"/>
                  <a:gd name="connsiteY36" fmla="*/ 656100 h 1659710"/>
                  <a:gd name="connsiteX37" fmla="*/ 2100913 w 3005400"/>
                  <a:gd name="connsiteY37" fmla="*/ 611495 h 1659710"/>
                  <a:gd name="connsiteX38" fmla="*/ 2134367 w 3005400"/>
                  <a:gd name="connsiteY38" fmla="*/ 600344 h 1659710"/>
                  <a:gd name="connsiteX39" fmla="*/ 2190123 w 3005400"/>
                  <a:gd name="connsiteY39" fmla="*/ 578042 h 1659710"/>
                  <a:gd name="connsiteX40" fmla="*/ 2312786 w 3005400"/>
                  <a:gd name="connsiteY40" fmla="*/ 555739 h 1659710"/>
                  <a:gd name="connsiteX41" fmla="*/ 2390845 w 3005400"/>
                  <a:gd name="connsiteY41" fmla="*/ 533437 h 1659710"/>
                  <a:gd name="connsiteX42" fmla="*/ 2647323 w 3005400"/>
                  <a:gd name="connsiteY42" fmla="*/ 477681 h 1659710"/>
                  <a:gd name="connsiteX43" fmla="*/ 2691928 w 3005400"/>
                  <a:gd name="connsiteY43" fmla="*/ 444227 h 1659710"/>
                  <a:gd name="connsiteX44" fmla="*/ 2736532 w 3005400"/>
                  <a:gd name="connsiteY44" fmla="*/ 421925 h 1659710"/>
                  <a:gd name="connsiteX45" fmla="*/ 2803440 w 3005400"/>
                  <a:gd name="connsiteY45" fmla="*/ 355017 h 1659710"/>
                  <a:gd name="connsiteX46" fmla="*/ 2814590 w 3005400"/>
                  <a:gd name="connsiteY46" fmla="*/ 53934 h 1659710"/>
                  <a:gd name="connsiteX47" fmla="*/ 227508 w 3005400"/>
                  <a:gd name="connsiteY47" fmla="*/ 9329 h 1659710"/>
                  <a:gd name="connsiteX48" fmla="*/ 4484 w 3005400"/>
                  <a:gd name="connsiteY48" fmla="*/ 53934 h 1659710"/>
                  <a:gd name="connsiteX49" fmla="*/ 15635 w 3005400"/>
                  <a:gd name="connsiteY49" fmla="*/ 165447 h 1659710"/>
                  <a:gd name="connsiteX0" fmla="*/ 15635 w 2986022"/>
                  <a:gd name="connsiteY0" fmla="*/ 165447 h 1659710"/>
                  <a:gd name="connsiteX1" fmla="*/ 15635 w 2986022"/>
                  <a:gd name="connsiteY1" fmla="*/ 165447 h 1659710"/>
                  <a:gd name="connsiteX2" fmla="*/ 37937 w 2986022"/>
                  <a:gd name="connsiteY2" fmla="*/ 488832 h 1659710"/>
                  <a:gd name="connsiteX3" fmla="*/ 49089 w 2986022"/>
                  <a:gd name="connsiteY3" fmla="*/ 600344 h 1659710"/>
                  <a:gd name="connsiteX4" fmla="*/ 71391 w 2986022"/>
                  <a:gd name="connsiteY4" fmla="*/ 1057544 h 1659710"/>
                  <a:gd name="connsiteX5" fmla="*/ 82542 w 2986022"/>
                  <a:gd name="connsiteY5" fmla="*/ 1191359 h 1659710"/>
                  <a:gd name="connsiteX6" fmla="*/ 93693 w 2986022"/>
                  <a:gd name="connsiteY6" fmla="*/ 1302871 h 1659710"/>
                  <a:gd name="connsiteX7" fmla="*/ 104845 w 2986022"/>
                  <a:gd name="connsiteY7" fmla="*/ 1503593 h 1659710"/>
                  <a:gd name="connsiteX8" fmla="*/ 115996 w 2986022"/>
                  <a:gd name="connsiteY8" fmla="*/ 1592803 h 1659710"/>
                  <a:gd name="connsiteX9" fmla="*/ 138298 w 2986022"/>
                  <a:gd name="connsiteY9" fmla="*/ 1626256 h 1659710"/>
                  <a:gd name="connsiteX10" fmla="*/ 227508 w 2986022"/>
                  <a:gd name="connsiteY10" fmla="*/ 1659710 h 1659710"/>
                  <a:gd name="connsiteX11" fmla="*/ 695859 w 2986022"/>
                  <a:gd name="connsiteY11" fmla="*/ 1637407 h 1659710"/>
                  <a:gd name="connsiteX12" fmla="*/ 918884 w 2986022"/>
                  <a:gd name="connsiteY12" fmla="*/ 1615105 h 1659710"/>
                  <a:gd name="connsiteX13" fmla="*/ 963489 w 2986022"/>
                  <a:gd name="connsiteY13" fmla="*/ 1592803 h 1659710"/>
                  <a:gd name="connsiteX14" fmla="*/ 996942 w 2986022"/>
                  <a:gd name="connsiteY14" fmla="*/ 1559349 h 1659710"/>
                  <a:gd name="connsiteX15" fmla="*/ 1164210 w 2986022"/>
                  <a:gd name="connsiteY15" fmla="*/ 1525895 h 1659710"/>
                  <a:gd name="connsiteX16" fmla="*/ 1253420 w 2986022"/>
                  <a:gd name="connsiteY16" fmla="*/ 1481290 h 1659710"/>
                  <a:gd name="connsiteX17" fmla="*/ 1264571 w 2986022"/>
                  <a:gd name="connsiteY17" fmla="*/ 1447837 h 1659710"/>
                  <a:gd name="connsiteX18" fmla="*/ 1320328 w 2986022"/>
                  <a:gd name="connsiteY18" fmla="*/ 1392081 h 1659710"/>
                  <a:gd name="connsiteX19" fmla="*/ 1353781 w 2986022"/>
                  <a:gd name="connsiteY19" fmla="*/ 1358627 h 1659710"/>
                  <a:gd name="connsiteX20" fmla="*/ 1387235 w 2986022"/>
                  <a:gd name="connsiteY20" fmla="*/ 1325173 h 1659710"/>
                  <a:gd name="connsiteX21" fmla="*/ 1409537 w 2986022"/>
                  <a:gd name="connsiteY21" fmla="*/ 1291720 h 1659710"/>
                  <a:gd name="connsiteX22" fmla="*/ 1476445 w 2986022"/>
                  <a:gd name="connsiteY22" fmla="*/ 1224812 h 1659710"/>
                  <a:gd name="connsiteX23" fmla="*/ 1498747 w 2986022"/>
                  <a:gd name="connsiteY23" fmla="*/ 1180207 h 1659710"/>
                  <a:gd name="connsiteX24" fmla="*/ 1521050 w 2986022"/>
                  <a:gd name="connsiteY24" fmla="*/ 1157905 h 1659710"/>
                  <a:gd name="connsiteX25" fmla="*/ 1543352 w 2986022"/>
                  <a:gd name="connsiteY25" fmla="*/ 1124451 h 1659710"/>
                  <a:gd name="connsiteX26" fmla="*/ 1576806 w 2986022"/>
                  <a:gd name="connsiteY26" fmla="*/ 1079847 h 1659710"/>
                  <a:gd name="connsiteX27" fmla="*/ 1610259 w 2986022"/>
                  <a:gd name="connsiteY27" fmla="*/ 1024090 h 1659710"/>
                  <a:gd name="connsiteX28" fmla="*/ 1621410 w 2986022"/>
                  <a:gd name="connsiteY28" fmla="*/ 990637 h 1659710"/>
                  <a:gd name="connsiteX29" fmla="*/ 1654864 w 2986022"/>
                  <a:gd name="connsiteY29" fmla="*/ 957183 h 1659710"/>
                  <a:gd name="connsiteX30" fmla="*/ 1744074 w 2986022"/>
                  <a:gd name="connsiteY30" fmla="*/ 856822 h 1659710"/>
                  <a:gd name="connsiteX31" fmla="*/ 1777528 w 2986022"/>
                  <a:gd name="connsiteY31" fmla="*/ 845671 h 1659710"/>
                  <a:gd name="connsiteX32" fmla="*/ 1844435 w 2986022"/>
                  <a:gd name="connsiteY32" fmla="*/ 789915 h 1659710"/>
                  <a:gd name="connsiteX33" fmla="*/ 1877889 w 2986022"/>
                  <a:gd name="connsiteY33" fmla="*/ 778764 h 1659710"/>
                  <a:gd name="connsiteX34" fmla="*/ 1944796 w 2986022"/>
                  <a:gd name="connsiteY34" fmla="*/ 734159 h 1659710"/>
                  <a:gd name="connsiteX35" fmla="*/ 1978250 w 2986022"/>
                  <a:gd name="connsiteY35" fmla="*/ 700705 h 1659710"/>
                  <a:gd name="connsiteX36" fmla="*/ 2045157 w 2986022"/>
                  <a:gd name="connsiteY36" fmla="*/ 656100 h 1659710"/>
                  <a:gd name="connsiteX37" fmla="*/ 2100913 w 2986022"/>
                  <a:gd name="connsiteY37" fmla="*/ 611495 h 1659710"/>
                  <a:gd name="connsiteX38" fmla="*/ 2134367 w 2986022"/>
                  <a:gd name="connsiteY38" fmla="*/ 600344 h 1659710"/>
                  <a:gd name="connsiteX39" fmla="*/ 2190123 w 2986022"/>
                  <a:gd name="connsiteY39" fmla="*/ 578042 h 1659710"/>
                  <a:gd name="connsiteX40" fmla="*/ 2312786 w 2986022"/>
                  <a:gd name="connsiteY40" fmla="*/ 555739 h 1659710"/>
                  <a:gd name="connsiteX41" fmla="*/ 2390845 w 2986022"/>
                  <a:gd name="connsiteY41" fmla="*/ 533437 h 1659710"/>
                  <a:gd name="connsiteX42" fmla="*/ 2647323 w 2986022"/>
                  <a:gd name="connsiteY42" fmla="*/ 477681 h 1659710"/>
                  <a:gd name="connsiteX43" fmla="*/ 2691928 w 2986022"/>
                  <a:gd name="connsiteY43" fmla="*/ 444227 h 1659710"/>
                  <a:gd name="connsiteX44" fmla="*/ 2736532 w 2986022"/>
                  <a:gd name="connsiteY44" fmla="*/ 421925 h 1659710"/>
                  <a:gd name="connsiteX45" fmla="*/ 2814590 w 2986022"/>
                  <a:gd name="connsiteY45" fmla="*/ 53934 h 1659710"/>
                  <a:gd name="connsiteX46" fmla="*/ 227508 w 2986022"/>
                  <a:gd name="connsiteY46" fmla="*/ 9329 h 1659710"/>
                  <a:gd name="connsiteX47" fmla="*/ 4484 w 2986022"/>
                  <a:gd name="connsiteY47" fmla="*/ 53934 h 1659710"/>
                  <a:gd name="connsiteX48" fmla="*/ 15635 w 2986022"/>
                  <a:gd name="connsiteY48" fmla="*/ 165447 h 1659710"/>
                  <a:gd name="connsiteX0" fmla="*/ 15635 w 2758205"/>
                  <a:gd name="connsiteY0" fmla="*/ 165447 h 1659710"/>
                  <a:gd name="connsiteX1" fmla="*/ 15635 w 2758205"/>
                  <a:gd name="connsiteY1" fmla="*/ 165447 h 1659710"/>
                  <a:gd name="connsiteX2" fmla="*/ 37937 w 2758205"/>
                  <a:gd name="connsiteY2" fmla="*/ 488832 h 1659710"/>
                  <a:gd name="connsiteX3" fmla="*/ 49089 w 2758205"/>
                  <a:gd name="connsiteY3" fmla="*/ 600344 h 1659710"/>
                  <a:gd name="connsiteX4" fmla="*/ 71391 w 2758205"/>
                  <a:gd name="connsiteY4" fmla="*/ 1057544 h 1659710"/>
                  <a:gd name="connsiteX5" fmla="*/ 82542 w 2758205"/>
                  <a:gd name="connsiteY5" fmla="*/ 1191359 h 1659710"/>
                  <a:gd name="connsiteX6" fmla="*/ 93693 w 2758205"/>
                  <a:gd name="connsiteY6" fmla="*/ 1302871 h 1659710"/>
                  <a:gd name="connsiteX7" fmla="*/ 104845 w 2758205"/>
                  <a:gd name="connsiteY7" fmla="*/ 1503593 h 1659710"/>
                  <a:gd name="connsiteX8" fmla="*/ 115996 w 2758205"/>
                  <a:gd name="connsiteY8" fmla="*/ 1592803 h 1659710"/>
                  <a:gd name="connsiteX9" fmla="*/ 138298 w 2758205"/>
                  <a:gd name="connsiteY9" fmla="*/ 1626256 h 1659710"/>
                  <a:gd name="connsiteX10" fmla="*/ 227508 w 2758205"/>
                  <a:gd name="connsiteY10" fmla="*/ 1659710 h 1659710"/>
                  <a:gd name="connsiteX11" fmla="*/ 695859 w 2758205"/>
                  <a:gd name="connsiteY11" fmla="*/ 1637407 h 1659710"/>
                  <a:gd name="connsiteX12" fmla="*/ 918884 w 2758205"/>
                  <a:gd name="connsiteY12" fmla="*/ 1615105 h 1659710"/>
                  <a:gd name="connsiteX13" fmla="*/ 963489 w 2758205"/>
                  <a:gd name="connsiteY13" fmla="*/ 1592803 h 1659710"/>
                  <a:gd name="connsiteX14" fmla="*/ 996942 w 2758205"/>
                  <a:gd name="connsiteY14" fmla="*/ 1559349 h 1659710"/>
                  <a:gd name="connsiteX15" fmla="*/ 1164210 w 2758205"/>
                  <a:gd name="connsiteY15" fmla="*/ 1525895 h 1659710"/>
                  <a:gd name="connsiteX16" fmla="*/ 1253420 w 2758205"/>
                  <a:gd name="connsiteY16" fmla="*/ 1481290 h 1659710"/>
                  <a:gd name="connsiteX17" fmla="*/ 1264571 w 2758205"/>
                  <a:gd name="connsiteY17" fmla="*/ 1447837 h 1659710"/>
                  <a:gd name="connsiteX18" fmla="*/ 1320328 w 2758205"/>
                  <a:gd name="connsiteY18" fmla="*/ 1392081 h 1659710"/>
                  <a:gd name="connsiteX19" fmla="*/ 1353781 w 2758205"/>
                  <a:gd name="connsiteY19" fmla="*/ 1358627 h 1659710"/>
                  <a:gd name="connsiteX20" fmla="*/ 1387235 w 2758205"/>
                  <a:gd name="connsiteY20" fmla="*/ 1325173 h 1659710"/>
                  <a:gd name="connsiteX21" fmla="*/ 1409537 w 2758205"/>
                  <a:gd name="connsiteY21" fmla="*/ 1291720 h 1659710"/>
                  <a:gd name="connsiteX22" fmla="*/ 1476445 w 2758205"/>
                  <a:gd name="connsiteY22" fmla="*/ 1224812 h 1659710"/>
                  <a:gd name="connsiteX23" fmla="*/ 1498747 w 2758205"/>
                  <a:gd name="connsiteY23" fmla="*/ 1180207 h 1659710"/>
                  <a:gd name="connsiteX24" fmla="*/ 1521050 w 2758205"/>
                  <a:gd name="connsiteY24" fmla="*/ 1157905 h 1659710"/>
                  <a:gd name="connsiteX25" fmla="*/ 1543352 w 2758205"/>
                  <a:gd name="connsiteY25" fmla="*/ 1124451 h 1659710"/>
                  <a:gd name="connsiteX26" fmla="*/ 1576806 w 2758205"/>
                  <a:gd name="connsiteY26" fmla="*/ 1079847 h 1659710"/>
                  <a:gd name="connsiteX27" fmla="*/ 1610259 w 2758205"/>
                  <a:gd name="connsiteY27" fmla="*/ 1024090 h 1659710"/>
                  <a:gd name="connsiteX28" fmla="*/ 1621410 w 2758205"/>
                  <a:gd name="connsiteY28" fmla="*/ 990637 h 1659710"/>
                  <a:gd name="connsiteX29" fmla="*/ 1654864 w 2758205"/>
                  <a:gd name="connsiteY29" fmla="*/ 957183 h 1659710"/>
                  <a:gd name="connsiteX30" fmla="*/ 1744074 w 2758205"/>
                  <a:gd name="connsiteY30" fmla="*/ 856822 h 1659710"/>
                  <a:gd name="connsiteX31" fmla="*/ 1777528 w 2758205"/>
                  <a:gd name="connsiteY31" fmla="*/ 845671 h 1659710"/>
                  <a:gd name="connsiteX32" fmla="*/ 1844435 w 2758205"/>
                  <a:gd name="connsiteY32" fmla="*/ 789915 h 1659710"/>
                  <a:gd name="connsiteX33" fmla="*/ 1877889 w 2758205"/>
                  <a:gd name="connsiteY33" fmla="*/ 778764 h 1659710"/>
                  <a:gd name="connsiteX34" fmla="*/ 1944796 w 2758205"/>
                  <a:gd name="connsiteY34" fmla="*/ 734159 h 1659710"/>
                  <a:gd name="connsiteX35" fmla="*/ 1978250 w 2758205"/>
                  <a:gd name="connsiteY35" fmla="*/ 700705 h 1659710"/>
                  <a:gd name="connsiteX36" fmla="*/ 2045157 w 2758205"/>
                  <a:gd name="connsiteY36" fmla="*/ 656100 h 1659710"/>
                  <a:gd name="connsiteX37" fmla="*/ 2100913 w 2758205"/>
                  <a:gd name="connsiteY37" fmla="*/ 611495 h 1659710"/>
                  <a:gd name="connsiteX38" fmla="*/ 2134367 w 2758205"/>
                  <a:gd name="connsiteY38" fmla="*/ 600344 h 1659710"/>
                  <a:gd name="connsiteX39" fmla="*/ 2190123 w 2758205"/>
                  <a:gd name="connsiteY39" fmla="*/ 578042 h 1659710"/>
                  <a:gd name="connsiteX40" fmla="*/ 2312786 w 2758205"/>
                  <a:gd name="connsiteY40" fmla="*/ 555739 h 1659710"/>
                  <a:gd name="connsiteX41" fmla="*/ 2390845 w 2758205"/>
                  <a:gd name="connsiteY41" fmla="*/ 533437 h 1659710"/>
                  <a:gd name="connsiteX42" fmla="*/ 2647323 w 2758205"/>
                  <a:gd name="connsiteY42" fmla="*/ 477681 h 1659710"/>
                  <a:gd name="connsiteX43" fmla="*/ 2691928 w 2758205"/>
                  <a:gd name="connsiteY43" fmla="*/ 444227 h 1659710"/>
                  <a:gd name="connsiteX44" fmla="*/ 2736532 w 2758205"/>
                  <a:gd name="connsiteY44" fmla="*/ 421925 h 1659710"/>
                  <a:gd name="connsiteX45" fmla="*/ 2312785 w 2758205"/>
                  <a:gd name="connsiteY45" fmla="*/ 53934 h 1659710"/>
                  <a:gd name="connsiteX46" fmla="*/ 227508 w 2758205"/>
                  <a:gd name="connsiteY46" fmla="*/ 9329 h 1659710"/>
                  <a:gd name="connsiteX47" fmla="*/ 4484 w 2758205"/>
                  <a:gd name="connsiteY47" fmla="*/ 53934 h 1659710"/>
                  <a:gd name="connsiteX48" fmla="*/ 15635 w 2758205"/>
                  <a:gd name="connsiteY48" fmla="*/ 165447 h 1659710"/>
                  <a:gd name="connsiteX0" fmla="*/ 15635 w 2749766"/>
                  <a:gd name="connsiteY0" fmla="*/ 165447 h 1659710"/>
                  <a:gd name="connsiteX1" fmla="*/ 15635 w 2749766"/>
                  <a:gd name="connsiteY1" fmla="*/ 165447 h 1659710"/>
                  <a:gd name="connsiteX2" fmla="*/ 37937 w 2749766"/>
                  <a:gd name="connsiteY2" fmla="*/ 488832 h 1659710"/>
                  <a:gd name="connsiteX3" fmla="*/ 49089 w 2749766"/>
                  <a:gd name="connsiteY3" fmla="*/ 600344 h 1659710"/>
                  <a:gd name="connsiteX4" fmla="*/ 71391 w 2749766"/>
                  <a:gd name="connsiteY4" fmla="*/ 1057544 h 1659710"/>
                  <a:gd name="connsiteX5" fmla="*/ 82542 w 2749766"/>
                  <a:gd name="connsiteY5" fmla="*/ 1191359 h 1659710"/>
                  <a:gd name="connsiteX6" fmla="*/ 93693 w 2749766"/>
                  <a:gd name="connsiteY6" fmla="*/ 1302871 h 1659710"/>
                  <a:gd name="connsiteX7" fmla="*/ 104845 w 2749766"/>
                  <a:gd name="connsiteY7" fmla="*/ 1503593 h 1659710"/>
                  <a:gd name="connsiteX8" fmla="*/ 115996 w 2749766"/>
                  <a:gd name="connsiteY8" fmla="*/ 1592803 h 1659710"/>
                  <a:gd name="connsiteX9" fmla="*/ 138298 w 2749766"/>
                  <a:gd name="connsiteY9" fmla="*/ 1626256 h 1659710"/>
                  <a:gd name="connsiteX10" fmla="*/ 227508 w 2749766"/>
                  <a:gd name="connsiteY10" fmla="*/ 1659710 h 1659710"/>
                  <a:gd name="connsiteX11" fmla="*/ 695859 w 2749766"/>
                  <a:gd name="connsiteY11" fmla="*/ 1637407 h 1659710"/>
                  <a:gd name="connsiteX12" fmla="*/ 918884 w 2749766"/>
                  <a:gd name="connsiteY12" fmla="*/ 1615105 h 1659710"/>
                  <a:gd name="connsiteX13" fmla="*/ 963489 w 2749766"/>
                  <a:gd name="connsiteY13" fmla="*/ 1592803 h 1659710"/>
                  <a:gd name="connsiteX14" fmla="*/ 996942 w 2749766"/>
                  <a:gd name="connsiteY14" fmla="*/ 1559349 h 1659710"/>
                  <a:gd name="connsiteX15" fmla="*/ 1164210 w 2749766"/>
                  <a:gd name="connsiteY15" fmla="*/ 1525895 h 1659710"/>
                  <a:gd name="connsiteX16" fmla="*/ 1253420 w 2749766"/>
                  <a:gd name="connsiteY16" fmla="*/ 1481290 h 1659710"/>
                  <a:gd name="connsiteX17" fmla="*/ 1264571 w 2749766"/>
                  <a:gd name="connsiteY17" fmla="*/ 1447837 h 1659710"/>
                  <a:gd name="connsiteX18" fmla="*/ 1320328 w 2749766"/>
                  <a:gd name="connsiteY18" fmla="*/ 1392081 h 1659710"/>
                  <a:gd name="connsiteX19" fmla="*/ 1353781 w 2749766"/>
                  <a:gd name="connsiteY19" fmla="*/ 1358627 h 1659710"/>
                  <a:gd name="connsiteX20" fmla="*/ 1387235 w 2749766"/>
                  <a:gd name="connsiteY20" fmla="*/ 1325173 h 1659710"/>
                  <a:gd name="connsiteX21" fmla="*/ 1409537 w 2749766"/>
                  <a:gd name="connsiteY21" fmla="*/ 1291720 h 1659710"/>
                  <a:gd name="connsiteX22" fmla="*/ 1476445 w 2749766"/>
                  <a:gd name="connsiteY22" fmla="*/ 1224812 h 1659710"/>
                  <a:gd name="connsiteX23" fmla="*/ 1498747 w 2749766"/>
                  <a:gd name="connsiteY23" fmla="*/ 1180207 h 1659710"/>
                  <a:gd name="connsiteX24" fmla="*/ 1521050 w 2749766"/>
                  <a:gd name="connsiteY24" fmla="*/ 1157905 h 1659710"/>
                  <a:gd name="connsiteX25" fmla="*/ 1543352 w 2749766"/>
                  <a:gd name="connsiteY25" fmla="*/ 1124451 h 1659710"/>
                  <a:gd name="connsiteX26" fmla="*/ 1576806 w 2749766"/>
                  <a:gd name="connsiteY26" fmla="*/ 1079847 h 1659710"/>
                  <a:gd name="connsiteX27" fmla="*/ 1610259 w 2749766"/>
                  <a:gd name="connsiteY27" fmla="*/ 1024090 h 1659710"/>
                  <a:gd name="connsiteX28" fmla="*/ 1621410 w 2749766"/>
                  <a:gd name="connsiteY28" fmla="*/ 990637 h 1659710"/>
                  <a:gd name="connsiteX29" fmla="*/ 1654864 w 2749766"/>
                  <a:gd name="connsiteY29" fmla="*/ 957183 h 1659710"/>
                  <a:gd name="connsiteX30" fmla="*/ 1744074 w 2749766"/>
                  <a:gd name="connsiteY30" fmla="*/ 856822 h 1659710"/>
                  <a:gd name="connsiteX31" fmla="*/ 1777528 w 2749766"/>
                  <a:gd name="connsiteY31" fmla="*/ 845671 h 1659710"/>
                  <a:gd name="connsiteX32" fmla="*/ 1844435 w 2749766"/>
                  <a:gd name="connsiteY32" fmla="*/ 789915 h 1659710"/>
                  <a:gd name="connsiteX33" fmla="*/ 1877889 w 2749766"/>
                  <a:gd name="connsiteY33" fmla="*/ 778764 h 1659710"/>
                  <a:gd name="connsiteX34" fmla="*/ 1944796 w 2749766"/>
                  <a:gd name="connsiteY34" fmla="*/ 734159 h 1659710"/>
                  <a:gd name="connsiteX35" fmla="*/ 1978250 w 2749766"/>
                  <a:gd name="connsiteY35" fmla="*/ 700705 h 1659710"/>
                  <a:gd name="connsiteX36" fmla="*/ 2045157 w 2749766"/>
                  <a:gd name="connsiteY36" fmla="*/ 656100 h 1659710"/>
                  <a:gd name="connsiteX37" fmla="*/ 2100913 w 2749766"/>
                  <a:gd name="connsiteY37" fmla="*/ 611495 h 1659710"/>
                  <a:gd name="connsiteX38" fmla="*/ 2134367 w 2749766"/>
                  <a:gd name="connsiteY38" fmla="*/ 600344 h 1659710"/>
                  <a:gd name="connsiteX39" fmla="*/ 2190123 w 2749766"/>
                  <a:gd name="connsiteY39" fmla="*/ 578042 h 1659710"/>
                  <a:gd name="connsiteX40" fmla="*/ 2312786 w 2749766"/>
                  <a:gd name="connsiteY40" fmla="*/ 555739 h 1659710"/>
                  <a:gd name="connsiteX41" fmla="*/ 2390845 w 2749766"/>
                  <a:gd name="connsiteY41" fmla="*/ 533437 h 1659710"/>
                  <a:gd name="connsiteX42" fmla="*/ 2647323 w 2749766"/>
                  <a:gd name="connsiteY42" fmla="*/ 477681 h 1659710"/>
                  <a:gd name="connsiteX43" fmla="*/ 2691928 w 2749766"/>
                  <a:gd name="connsiteY43" fmla="*/ 444227 h 1659710"/>
                  <a:gd name="connsiteX44" fmla="*/ 2736532 w 2749766"/>
                  <a:gd name="connsiteY44" fmla="*/ 421925 h 1659710"/>
                  <a:gd name="connsiteX45" fmla="*/ 2435449 w 2749766"/>
                  <a:gd name="connsiteY45" fmla="*/ 53934 h 1659710"/>
                  <a:gd name="connsiteX46" fmla="*/ 227508 w 2749766"/>
                  <a:gd name="connsiteY46" fmla="*/ 9329 h 1659710"/>
                  <a:gd name="connsiteX47" fmla="*/ 4484 w 2749766"/>
                  <a:gd name="connsiteY47" fmla="*/ 53934 h 1659710"/>
                  <a:gd name="connsiteX48" fmla="*/ 15635 w 2749766"/>
                  <a:gd name="connsiteY48" fmla="*/ 165447 h 1659710"/>
                  <a:gd name="connsiteX0" fmla="*/ 15635 w 2707351"/>
                  <a:gd name="connsiteY0" fmla="*/ 165447 h 1659710"/>
                  <a:gd name="connsiteX1" fmla="*/ 15635 w 2707351"/>
                  <a:gd name="connsiteY1" fmla="*/ 165447 h 1659710"/>
                  <a:gd name="connsiteX2" fmla="*/ 37937 w 2707351"/>
                  <a:gd name="connsiteY2" fmla="*/ 488832 h 1659710"/>
                  <a:gd name="connsiteX3" fmla="*/ 49089 w 2707351"/>
                  <a:gd name="connsiteY3" fmla="*/ 600344 h 1659710"/>
                  <a:gd name="connsiteX4" fmla="*/ 71391 w 2707351"/>
                  <a:gd name="connsiteY4" fmla="*/ 1057544 h 1659710"/>
                  <a:gd name="connsiteX5" fmla="*/ 82542 w 2707351"/>
                  <a:gd name="connsiteY5" fmla="*/ 1191359 h 1659710"/>
                  <a:gd name="connsiteX6" fmla="*/ 93693 w 2707351"/>
                  <a:gd name="connsiteY6" fmla="*/ 1302871 h 1659710"/>
                  <a:gd name="connsiteX7" fmla="*/ 104845 w 2707351"/>
                  <a:gd name="connsiteY7" fmla="*/ 1503593 h 1659710"/>
                  <a:gd name="connsiteX8" fmla="*/ 115996 w 2707351"/>
                  <a:gd name="connsiteY8" fmla="*/ 1592803 h 1659710"/>
                  <a:gd name="connsiteX9" fmla="*/ 138298 w 2707351"/>
                  <a:gd name="connsiteY9" fmla="*/ 1626256 h 1659710"/>
                  <a:gd name="connsiteX10" fmla="*/ 227508 w 2707351"/>
                  <a:gd name="connsiteY10" fmla="*/ 1659710 h 1659710"/>
                  <a:gd name="connsiteX11" fmla="*/ 695859 w 2707351"/>
                  <a:gd name="connsiteY11" fmla="*/ 1637407 h 1659710"/>
                  <a:gd name="connsiteX12" fmla="*/ 918884 w 2707351"/>
                  <a:gd name="connsiteY12" fmla="*/ 1615105 h 1659710"/>
                  <a:gd name="connsiteX13" fmla="*/ 963489 w 2707351"/>
                  <a:gd name="connsiteY13" fmla="*/ 1592803 h 1659710"/>
                  <a:gd name="connsiteX14" fmla="*/ 996942 w 2707351"/>
                  <a:gd name="connsiteY14" fmla="*/ 1559349 h 1659710"/>
                  <a:gd name="connsiteX15" fmla="*/ 1164210 w 2707351"/>
                  <a:gd name="connsiteY15" fmla="*/ 1525895 h 1659710"/>
                  <a:gd name="connsiteX16" fmla="*/ 1253420 w 2707351"/>
                  <a:gd name="connsiteY16" fmla="*/ 1481290 h 1659710"/>
                  <a:gd name="connsiteX17" fmla="*/ 1264571 w 2707351"/>
                  <a:gd name="connsiteY17" fmla="*/ 1447837 h 1659710"/>
                  <a:gd name="connsiteX18" fmla="*/ 1320328 w 2707351"/>
                  <a:gd name="connsiteY18" fmla="*/ 1392081 h 1659710"/>
                  <a:gd name="connsiteX19" fmla="*/ 1353781 w 2707351"/>
                  <a:gd name="connsiteY19" fmla="*/ 1358627 h 1659710"/>
                  <a:gd name="connsiteX20" fmla="*/ 1387235 w 2707351"/>
                  <a:gd name="connsiteY20" fmla="*/ 1325173 h 1659710"/>
                  <a:gd name="connsiteX21" fmla="*/ 1409537 w 2707351"/>
                  <a:gd name="connsiteY21" fmla="*/ 1291720 h 1659710"/>
                  <a:gd name="connsiteX22" fmla="*/ 1476445 w 2707351"/>
                  <a:gd name="connsiteY22" fmla="*/ 1224812 h 1659710"/>
                  <a:gd name="connsiteX23" fmla="*/ 1498747 w 2707351"/>
                  <a:gd name="connsiteY23" fmla="*/ 1180207 h 1659710"/>
                  <a:gd name="connsiteX24" fmla="*/ 1521050 w 2707351"/>
                  <a:gd name="connsiteY24" fmla="*/ 1157905 h 1659710"/>
                  <a:gd name="connsiteX25" fmla="*/ 1543352 w 2707351"/>
                  <a:gd name="connsiteY25" fmla="*/ 1124451 h 1659710"/>
                  <a:gd name="connsiteX26" fmla="*/ 1576806 w 2707351"/>
                  <a:gd name="connsiteY26" fmla="*/ 1079847 h 1659710"/>
                  <a:gd name="connsiteX27" fmla="*/ 1610259 w 2707351"/>
                  <a:gd name="connsiteY27" fmla="*/ 1024090 h 1659710"/>
                  <a:gd name="connsiteX28" fmla="*/ 1621410 w 2707351"/>
                  <a:gd name="connsiteY28" fmla="*/ 990637 h 1659710"/>
                  <a:gd name="connsiteX29" fmla="*/ 1654864 w 2707351"/>
                  <a:gd name="connsiteY29" fmla="*/ 957183 h 1659710"/>
                  <a:gd name="connsiteX30" fmla="*/ 1744074 w 2707351"/>
                  <a:gd name="connsiteY30" fmla="*/ 856822 h 1659710"/>
                  <a:gd name="connsiteX31" fmla="*/ 1777528 w 2707351"/>
                  <a:gd name="connsiteY31" fmla="*/ 845671 h 1659710"/>
                  <a:gd name="connsiteX32" fmla="*/ 1844435 w 2707351"/>
                  <a:gd name="connsiteY32" fmla="*/ 789915 h 1659710"/>
                  <a:gd name="connsiteX33" fmla="*/ 1877889 w 2707351"/>
                  <a:gd name="connsiteY33" fmla="*/ 778764 h 1659710"/>
                  <a:gd name="connsiteX34" fmla="*/ 1944796 w 2707351"/>
                  <a:gd name="connsiteY34" fmla="*/ 734159 h 1659710"/>
                  <a:gd name="connsiteX35" fmla="*/ 1978250 w 2707351"/>
                  <a:gd name="connsiteY35" fmla="*/ 700705 h 1659710"/>
                  <a:gd name="connsiteX36" fmla="*/ 2045157 w 2707351"/>
                  <a:gd name="connsiteY36" fmla="*/ 656100 h 1659710"/>
                  <a:gd name="connsiteX37" fmla="*/ 2100913 w 2707351"/>
                  <a:gd name="connsiteY37" fmla="*/ 611495 h 1659710"/>
                  <a:gd name="connsiteX38" fmla="*/ 2134367 w 2707351"/>
                  <a:gd name="connsiteY38" fmla="*/ 600344 h 1659710"/>
                  <a:gd name="connsiteX39" fmla="*/ 2190123 w 2707351"/>
                  <a:gd name="connsiteY39" fmla="*/ 578042 h 1659710"/>
                  <a:gd name="connsiteX40" fmla="*/ 2312786 w 2707351"/>
                  <a:gd name="connsiteY40" fmla="*/ 555739 h 1659710"/>
                  <a:gd name="connsiteX41" fmla="*/ 2390845 w 2707351"/>
                  <a:gd name="connsiteY41" fmla="*/ 533437 h 1659710"/>
                  <a:gd name="connsiteX42" fmla="*/ 2647323 w 2707351"/>
                  <a:gd name="connsiteY42" fmla="*/ 477681 h 1659710"/>
                  <a:gd name="connsiteX43" fmla="*/ 2691928 w 2707351"/>
                  <a:gd name="connsiteY43" fmla="*/ 444227 h 1659710"/>
                  <a:gd name="connsiteX44" fmla="*/ 2435449 w 2707351"/>
                  <a:gd name="connsiteY44" fmla="*/ 53934 h 1659710"/>
                  <a:gd name="connsiteX45" fmla="*/ 227508 w 2707351"/>
                  <a:gd name="connsiteY45" fmla="*/ 9329 h 1659710"/>
                  <a:gd name="connsiteX46" fmla="*/ 4484 w 2707351"/>
                  <a:gd name="connsiteY46" fmla="*/ 53934 h 1659710"/>
                  <a:gd name="connsiteX47" fmla="*/ 15635 w 2707351"/>
                  <a:gd name="connsiteY47" fmla="*/ 165447 h 1659710"/>
                  <a:gd name="connsiteX0" fmla="*/ 15635 w 2723436"/>
                  <a:gd name="connsiteY0" fmla="*/ 165447 h 1659710"/>
                  <a:gd name="connsiteX1" fmla="*/ 15635 w 2723436"/>
                  <a:gd name="connsiteY1" fmla="*/ 165447 h 1659710"/>
                  <a:gd name="connsiteX2" fmla="*/ 37937 w 2723436"/>
                  <a:gd name="connsiteY2" fmla="*/ 488832 h 1659710"/>
                  <a:gd name="connsiteX3" fmla="*/ 49089 w 2723436"/>
                  <a:gd name="connsiteY3" fmla="*/ 600344 h 1659710"/>
                  <a:gd name="connsiteX4" fmla="*/ 71391 w 2723436"/>
                  <a:gd name="connsiteY4" fmla="*/ 1057544 h 1659710"/>
                  <a:gd name="connsiteX5" fmla="*/ 82542 w 2723436"/>
                  <a:gd name="connsiteY5" fmla="*/ 1191359 h 1659710"/>
                  <a:gd name="connsiteX6" fmla="*/ 93693 w 2723436"/>
                  <a:gd name="connsiteY6" fmla="*/ 1302871 h 1659710"/>
                  <a:gd name="connsiteX7" fmla="*/ 104845 w 2723436"/>
                  <a:gd name="connsiteY7" fmla="*/ 1503593 h 1659710"/>
                  <a:gd name="connsiteX8" fmla="*/ 115996 w 2723436"/>
                  <a:gd name="connsiteY8" fmla="*/ 1592803 h 1659710"/>
                  <a:gd name="connsiteX9" fmla="*/ 138298 w 2723436"/>
                  <a:gd name="connsiteY9" fmla="*/ 1626256 h 1659710"/>
                  <a:gd name="connsiteX10" fmla="*/ 227508 w 2723436"/>
                  <a:gd name="connsiteY10" fmla="*/ 1659710 h 1659710"/>
                  <a:gd name="connsiteX11" fmla="*/ 695859 w 2723436"/>
                  <a:gd name="connsiteY11" fmla="*/ 1637407 h 1659710"/>
                  <a:gd name="connsiteX12" fmla="*/ 918884 w 2723436"/>
                  <a:gd name="connsiteY12" fmla="*/ 1615105 h 1659710"/>
                  <a:gd name="connsiteX13" fmla="*/ 963489 w 2723436"/>
                  <a:gd name="connsiteY13" fmla="*/ 1592803 h 1659710"/>
                  <a:gd name="connsiteX14" fmla="*/ 996942 w 2723436"/>
                  <a:gd name="connsiteY14" fmla="*/ 1559349 h 1659710"/>
                  <a:gd name="connsiteX15" fmla="*/ 1164210 w 2723436"/>
                  <a:gd name="connsiteY15" fmla="*/ 1525895 h 1659710"/>
                  <a:gd name="connsiteX16" fmla="*/ 1253420 w 2723436"/>
                  <a:gd name="connsiteY16" fmla="*/ 1481290 h 1659710"/>
                  <a:gd name="connsiteX17" fmla="*/ 1264571 w 2723436"/>
                  <a:gd name="connsiteY17" fmla="*/ 1447837 h 1659710"/>
                  <a:gd name="connsiteX18" fmla="*/ 1320328 w 2723436"/>
                  <a:gd name="connsiteY18" fmla="*/ 1392081 h 1659710"/>
                  <a:gd name="connsiteX19" fmla="*/ 1353781 w 2723436"/>
                  <a:gd name="connsiteY19" fmla="*/ 1358627 h 1659710"/>
                  <a:gd name="connsiteX20" fmla="*/ 1387235 w 2723436"/>
                  <a:gd name="connsiteY20" fmla="*/ 1325173 h 1659710"/>
                  <a:gd name="connsiteX21" fmla="*/ 1409537 w 2723436"/>
                  <a:gd name="connsiteY21" fmla="*/ 1291720 h 1659710"/>
                  <a:gd name="connsiteX22" fmla="*/ 1476445 w 2723436"/>
                  <a:gd name="connsiteY22" fmla="*/ 1224812 h 1659710"/>
                  <a:gd name="connsiteX23" fmla="*/ 1498747 w 2723436"/>
                  <a:gd name="connsiteY23" fmla="*/ 1180207 h 1659710"/>
                  <a:gd name="connsiteX24" fmla="*/ 1521050 w 2723436"/>
                  <a:gd name="connsiteY24" fmla="*/ 1157905 h 1659710"/>
                  <a:gd name="connsiteX25" fmla="*/ 1543352 w 2723436"/>
                  <a:gd name="connsiteY25" fmla="*/ 1124451 h 1659710"/>
                  <a:gd name="connsiteX26" fmla="*/ 1576806 w 2723436"/>
                  <a:gd name="connsiteY26" fmla="*/ 1079847 h 1659710"/>
                  <a:gd name="connsiteX27" fmla="*/ 1610259 w 2723436"/>
                  <a:gd name="connsiteY27" fmla="*/ 1024090 h 1659710"/>
                  <a:gd name="connsiteX28" fmla="*/ 1621410 w 2723436"/>
                  <a:gd name="connsiteY28" fmla="*/ 990637 h 1659710"/>
                  <a:gd name="connsiteX29" fmla="*/ 1654864 w 2723436"/>
                  <a:gd name="connsiteY29" fmla="*/ 957183 h 1659710"/>
                  <a:gd name="connsiteX30" fmla="*/ 1744074 w 2723436"/>
                  <a:gd name="connsiteY30" fmla="*/ 856822 h 1659710"/>
                  <a:gd name="connsiteX31" fmla="*/ 1777528 w 2723436"/>
                  <a:gd name="connsiteY31" fmla="*/ 845671 h 1659710"/>
                  <a:gd name="connsiteX32" fmla="*/ 1844435 w 2723436"/>
                  <a:gd name="connsiteY32" fmla="*/ 789915 h 1659710"/>
                  <a:gd name="connsiteX33" fmla="*/ 1877889 w 2723436"/>
                  <a:gd name="connsiteY33" fmla="*/ 778764 h 1659710"/>
                  <a:gd name="connsiteX34" fmla="*/ 1944796 w 2723436"/>
                  <a:gd name="connsiteY34" fmla="*/ 734159 h 1659710"/>
                  <a:gd name="connsiteX35" fmla="*/ 1978250 w 2723436"/>
                  <a:gd name="connsiteY35" fmla="*/ 700705 h 1659710"/>
                  <a:gd name="connsiteX36" fmla="*/ 2045157 w 2723436"/>
                  <a:gd name="connsiteY36" fmla="*/ 656100 h 1659710"/>
                  <a:gd name="connsiteX37" fmla="*/ 2100913 w 2723436"/>
                  <a:gd name="connsiteY37" fmla="*/ 611495 h 1659710"/>
                  <a:gd name="connsiteX38" fmla="*/ 2134367 w 2723436"/>
                  <a:gd name="connsiteY38" fmla="*/ 600344 h 1659710"/>
                  <a:gd name="connsiteX39" fmla="*/ 2190123 w 2723436"/>
                  <a:gd name="connsiteY39" fmla="*/ 578042 h 1659710"/>
                  <a:gd name="connsiteX40" fmla="*/ 2312786 w 2723436"/>
                  <a:gd name="connsiteY40" fmla="*/ 555739 h 1659710"/>
                  <a:gd name="connsiteX41" fmla="*/ 2390845 w 2723436"/>
                  <a:gd name="connsiteY41" fmla="*/ 533437 h 1659710"/>
                  <a:gd name="connsiteX42" fmla="*/ 2691928 w 2723436"/>
                  <a:gd name="connsiteY42" fmla="*/ 444227 h 1659710"/>
                  <a:gd name="connsiteX43" fmla="*/ 2435449 w 2723436"/>
                  <a:gd name="connsiteY43" fmla="*/ 53934 h 1659710"/>
                  <a:gd name="connsiteX44" fmla="*/ 227508 w 2723436"/>
                  <a:gd name="connsiteY44" fmla="*/ 9329 h 1659710"/>
                  <a:gd name="connsiteX45" fmla="*/ 4484 w 2723436"/>
                  <a:gd name="connsiteY45" fmla="*/ 53934 h 1659710"/>
                  <a:gd name="connsiteX46" fmla="*/ 15635 w 2723436"/>
                  <a:gd name="connsiteY46" fmla="*/ 165447 h 1659710"/>
                  <a:gd name="connsiteX0" fmla="*/ 15635 w 2728939"/>
                  <a:gd name="connsiteY0" fmla="*/ 165447 h 1659710"/>
                  <a:gd name="connsiteX1" fmla="*/ 15635 w 2728939"/>
                  <a:gd name="connsiteY1" fmla="*/ 165447 h 1659710"/>
                  <a:gd name="connsiteX2" fmla="*/ 37937 w 2728939"/>
                  <a:gd name="connsiteY2" fmla="*/ 488832 h 1659710"/>
                  <a:gd name="connsiteX3" fmla="*/ 49089 w 2728939"/>
                  <a:gd name="connsiteY3" fmla="*/ 600344 h 1659710"/>
                  <a:gd name="connsiteX4" fmla="*/ 71391 w 2728939"/>
                  <a:gd name="connsiteY4" fmla="*/ 1057544 h 1659710"/>
                  <a:gd name="connsiteX5" fmla="*/ 82542 w 2728939"/>
                  <a:gd name="connsiteY5" fmla="*/ 1191359 h 1659710"/>
                  <a:gd name="connsiteX6" fmla="*/ 93693 w 2728939"/>
                  <a:gd name="connsiteY6" fmla="*/ 1302871 h 1659710"/>
                  <a:gd name="connsiteX7" fmla="*/ 104845 w 2728939"/>
                  <a:gd name="connsiteY7" fmla="*/ 1503593 h 1659710"/>
                  <a:gd name="connsiteX8" fmla="*/ 115996 w 2728939"/>
                  <a:gd name="connsiteY8" fmla="*/ 1592803 h 1659710"/>
                  <a:gd name="connsiteX9" fmla="*/ 138298 w 2728939"/>
                  <a:gd name="connsiteY9" fmla="*/ 1626256 h 1659710"/>
                  <a:gd name="connsiteX10" fmla="*/ 227508 w 2728939"/>
                  <a:gd name="connsiteY10" fmla="*/ 1659710 h 1659710"/>
                  <a:gd name="connsiteX11" fmla="*/ 695859 w 2728939"/>
                  <a:gd name="connsiteY11" fmla="*/ 1637407 h 1659710"/>
                  <a:gd name="connsiteX12" fmla="*/ 918884 w 2728939"/>
                  <a:gd name="connsiteY12" fmla="*/ 1615105 h 1659710"/>
                  <a:gd name="connsiteX13" fmla="*/ 963489 w 2728939"/>
                  <a:gd name="connsiteY13" fmla="*/ 1592803 h 1659710"/>
                  <a:gd name="connsiteX14" fmla="*/ 996942 w 2728939"/>
                  <a:gd name="connsiteY14" fmla="*/ 1559349 h 1659710"/>
                  <a:gd name="connsiteX15" fmla="*/ 1164210 w 2728939"/>
                  <a:gd name="connsiteY15" fmla="*/ 1525895 h 1659710"/>
                  <a:gd name="connsiteX16" fmla="*/ 1253420 w 2728939"/>
                  <a:gd name="connsiteY16" fmla="*/ 1481290 h 1659710"/>
                  <a:gd name="connsiteX17" fmla="*/ 1264571 w 2728939"/>
                  <a:gd name="connsiteY17" fmla="*/ 1447837 h 1659710"/>
                  <a:gd name="connsiteX18" fmla="*/ 1320328 w 2728939"/>
                  <a:gd name="connsiteY18" fmla="*/ 1392081 h 1659710"/>
                  <a:gd name="connsiteX19" fmla="*/ 1353781 w 2728939"/>
                  <a:gd name="connsiteY19" fmla="*/ 1358627 h 1659710"/>
                  <a:gd name="connsiteX20" fmla="*/ 1387235 w 2728939"/>
                  <a:gd name="connsiteY20" fmla="*/ 1325173 h 1659710"/>
                  <a:gd name="connsiteX21" fmla="*/ 1409537 w 2728939"/>
                  <a:gd name="connsiteY21" fmla="*/ 1291720 h 1659710"/>
                  <a:gd name="connsiteX22" fmla="*/ 1476445 w 2728939"/>
                  <a:gd name="connsiteY22" fmla="*/ 1224812 h 1659710"/>
                  <a:gd name="connsiteX23" fmla="*/ 1498747 w 2728939"/>
                  <a:gd name="connsiteY23" fmla="*/ 1180207 h 1659710"/>
                  <a:gd name="connsiteX24" fmla="*/ 1521050 w 2728939"/>
                  <a:gd name="connsiteY24" fmla="*/ 1157905 h 1659710"/>
                  <a:gd name="connsiteX25" fmla="*/ 1543352 w 2728939"/>
                  <a:gd name="connsiteY25" fmla="*/ 1124451 h 1659710"/>
                  <a:gd name="connsiteX26" fmla="*/ 1576806 w 2728939"/>
                  <a:gd name="connsiteY26" fmla="*/ 1079847 h 1659710"/>
                  <a:gd name="connsiteX27" fmla="*/ 1610259 w 2728939"/>
                  <a:gd name="connsiteY27" fmla="*/ 1024090 h 1659710"/>
                  <a:gd name="connsiteX28" fmla="*/ 1621410 w 2728939"/>
                  <a:gd name="connsiteY28" fmla="*/ 990637 h 1659710"/>
                  <a:gd name="connsiteX29" fmla="*/ 1654864 w 2728939"/>
                  <a:gd name="connsiteY29" fmla="*/ 957183 h 1659710"/>
                  <a:gd name="connsiteX30" fmla="*/ 1744074 w 2728939"/>
                  <a:gd name="connsiteY30" fmla="*/ 856822 h 1659710"/>
                  <a:gd name="connsiteX31" fmla="*/ 1777528 w 2728939"/>
                  <a:gd name="connsiteY31" fmla="*/ 845671 h 1659710"/>
                  <a:gd name="connsiteX32" fmla="*/ 1844435 w 2728939"/>
                  <a:gd name="connsiteY32" fmla="*/ 789915 h 1659710"/>
                  <a:gd name="connsiteX33" fmla="*/ 1877889 w 2728939"/>
                  <a:gd name="connsiteY33" fmla="*/ 778764 h 1659710"/>
                  <a:gd name="connsiteX34" fmla="*/ 1944796 w 2728939"/>
                  <a:gd name="connsiteY34" fmla="*/ 734159 h 1659710"/>
                  <a:gd name="connsiteX35" fmla="*/ 1978250 w 2728939"/>
                  <a:gd name="connsiteY35" fmla="*/ 700705 h 1659710"/>
                  <a:gd name="connsiteX36" fmla="*/ 2045157 w 2728939"/>
                  <a:gd name="connsiteY36" fmla="*/ 656100 h 1659710"/>
                  <a:gd name="connsiteX37" fmla="*/ 2100913 w 2728939"/>
                  <a:gd name="connsiteY37" fmla="*/ 611495 h 1659710"/>
                  <a:gd name="connsiteX38" fmla="*/ 2134367 w 2728939"/>
                  <a:gd name="connsiteY38" fmla="*/ 600344 h 1659710"/>
                  <a:gd name="connsiteX39" fmla="*/ 2190123 w 2728939"/>
                  <a:gd name="connsiteY39" fmla="*/ 578042 h 1659710"/>
                  <a:gd name="connsiteX40" fmla="*/ 2312786 w 2728939"/>
                  <a:gd name="connsiteY40" fmla="*/ 555739 h 1659710"/>
                  <a:gd name="connsiteX41" fmla="*/ 2691928 w 2728939"/>
                  <a:gd name="connsiteY41" fmla="*/ 444227 h 1659710"/>
                  <a:gd name="connsiteX42" fmla="*/ 2435449 w 2728939"/>
                  <a:gd name="connsiteY42" fmla="*/ 53934 h 1659710"/>
                  <a:gd name="connsiteX43" fmla="*/ 227508 w 2728939"/>
                  <a:gd name="connsiteY43" fmla="*/ 9329 h 1659710"/>
                  <a:gd name="connsiteX44" fmla="*/ 4484 w 2728939"/>
                  <a:gd name="connsiteY44" fmla="*/ 53934 h 1659710"/>
                  <a:gd name="connsiteX45" fmla="*/ 15635 w 2728939"/>
                  <a:gd name="connsiteY45" fmla="*/ 165447 h 1659710"/>
                  <a:gd name="connsiteX0" fmla="*/ 15635 w 2728939"/>
                  <a:gd name="connsiteY0" fmla="*/ 165447 h 1637767"/>
                  <a:gd name="connsiteX1" fmla="*/ 15635 w 2728939"/>
                  <a:gd name="connsiteY1" fmla="*/ 165447 h 1637767"/>
                  <a:gd name="connsiteX2" fmla="*/ 37937 w 2728939"/>
                  <a:gd name="connsiteY2" fmla="*/ 488832 h 1637767"/>
                  <a:gd name="connsiteX3" fmla="*/ 49089 w 2728939"/>
                  <a:gd name="connsiteY3" fmla="*/ 600344 h 1637767"/>
                  <a:gd name="connsiteX4" fmla="*/ 71391 w 2728939"/>
                  <a:gd name="connsiteY4" fmla="*/ 1057544 h 1637767"/>
                  <a:gd name="connsiteX5" fmla="*/ 82542 w 2728939"/>
                  <a:gd name="connsiteY5" fmla="*/ 1191359 h 1637767"/>
                  <a:gd name="connsiteX6" fmla="*/ 93693 w 2728939"/>
                  <a:gd name="connsiteY6" fmla="*/ 1302871 h 1637767"/>
                  <a:gd name="connsiteX7" fmla="*/ 104845 w 2728939"/>
                  <a:gd name="connsiteY7" fmla="*/ 1503593 h 1637767"/>
                  <a:gd name="connsiteX8" fmla="*/ 115996 w 2728939"/>
                  <a:gd name="connsiteY8" fmla="*/ 1592803 h 1637767"/>
                  <a:gd name="connsiteX9" fmla="*/ 138298 w 2728939"/>
                  <a:gd name="connsiteY9" fmla="*/ 1626256 h 1637767"/>
                  <a:gd name="connsiteX10" fmla="*/ 695859 w 2728939"/>
                  <a:gd name="connsiteY10" fmla="*/ 1637407 h 1637767"/>
                  <a:gd name="connsiteX11" fmla="*/ 918884 w 2728939"/>
                  <a:gd name="connsiteY11" fmla="*/ 1615105 h 1637767"/>
                  <a:gd name="connsiteX12" fmla="*/ 963489 w 2728939"/>
                  <a:gd name="connsiteY12" fmla="*/ 1592803 h 1637767"/>
                  <a:gd name="connsiteX13" fmla="*/ 996942 w 2728939"/>
                  <a:gd name="connsiteY13" fmla="*/ 1559349 h 1637767"/>
                  <a:gd name="connsiteX14" fmla="*/ 1164210 w 2728939"/>
                  <a:gd name="connsiteY14" fmla="*/ 1525895 h 1637767"/>
                  <a:gd name="connsiteX15" fmla="*/ 1253420 w 2728939"/>
                  <a:gd name="connsiteY15" fmla="*/ 1481290 h 1637767"/>
                  <a:gd name="connsiteX16" fmla="*/ 1264571 w 2728939"/>
                  <a:gd name="connsiteY16" fmla="*/ 1447837 h 1637767"/>
                  <a:gd name="connsiteX17" fmla="*/ 1320328 w 2728939"/>
                  <a:gd name="connsiteY17" fmla="*/ 1392081 h 1637767"/>
                  <a:gd name="connsiteX18" fmla="*/ 1353781 w 2728939"/>
                  <a:gd name="connsiteY18" fmla="*/ 1358627 h 1637767"/>
                  <a:gd name="connsiteX19" fmla="*/ 1387235 w 2728939"/>
                  <a:gd name="connsiteY19" fmla="*/ 1325173 h 1637767"/>
                  <a:gd name="connsiteX20" fmla="*/ 1409537 w 2728939"/>
                  <a:gd name="connsiteY20" fmla="*/ 1291720 h 1637767"/>
                  <a:gd name="connsiteX21" fmla="*/ 1476445 w 2728939"/>
                  <a:gd name="connsiteY21" fmla="*/ 1224812 h 1637767"/>
                  <a:gd name="connsiteX22" fmla="*/ 1498747 w 2728939"/>
                  <a:gd name="connsiteY22" fmla="*/ 1180207 h 1637767"/>
                  <a:gd name="connsiteX23" fmla="*/ 1521050 w 2728939"/>
                  <a:gd name="connsiteY23" fmla="*/ 1157905 h 1637767"/>
                  <a:gd name="connsiteX24" fmla="*/ 1543352 w 2728939"/>
                  <a:gd name="connsiteY24" fmla="*/ 1124451 h 1637767"/>
                  <a:gd name="connsiteX25" fmla="*/ 1576806 w 2728939"/>
                  <a:gd name="connsiteY25" fmla="*/ 1079847 h 1637767"/>
                  <a:gd name="connsiteX26" fmla="*/ 1610259 w 2728939"/>
                  <a:gd name="connsiteY26" fmla="*/ 1024090 h 1637767"/>
                  <a:gd name="connsiteX27" fmla="*/ 1621410 w 2728939"/>
                  <a:gd name="connsiteY27" fmla="*/ 990637 h 1637767"/>
                  <a:gd name="connsiteX28" fmla="*/ 1654864 w 2728939"/>
                  <a:gd name="connsiteY28" fmla="*/ 957183 h 1637767"/>
                  <a:gd name="connsiteX29" fmla="*/ 1744074 w 2728939"/>
                  <a:gd name="connsiteY29" fmla="*/ 856822 h 1637767"/>
                  <a:gd name="connsiteX30" fmla="*/ 1777528 w 2728939"/>
                  <a:gd name="connsiteY30" fmla="*/ 845671 h 1637767"/>
                  <a:gd name="connsiteX31" fmla="*/ 1844435 w 2728939"/>
                  <a:gd name="connsiteY31" fmla="*/ 789915 h 1637767"/>
                  <a:gd name="connsiteX32" fmla="*/ 1877889 w 2728939"/>
                  <a:gd name="connsiteY32" fmla="*/ 778764 h 1637767"/>
                  <a:gd name="connsiteX33" fmla="*/ 1944796 w 2728939"/>
                  <a:gd name="connsiteY33" fmla="*/ 734159 h 1637767"/>
                  <a:gd name="connsiteX34" fmla="*/ 1978250 w 2728939"/>
                  <a:gd name="connsiteY34" fmla="*/ 700705 h 1637767"/>
                  <a:gd name="connsiteX35" fmla="*/ 2045157 w 2728939"/>
                  <a:gd name="connsiteY35" fmla="*/ 656100 h 1637767"/>
                  <a:gd name="connsiteX36" fmla="*/ 2100913 w 2728939"/>
                  <a:gd name="connsiteY36" fmla="*/ 611495 h 1637767"/>
                  <a:gd name="connsiteX37" fmla="*/ 2134367 w 2728939"/>
                  <a:gd name="connsiteY37" fmla="*/ 600344 h 1637767"/>
                  <a:gd name="connsiteX38" fmla="*/ 2190123 w 2728939"/>
                  <a:gd name="connsiteY38" fmla="*/ 578042 h 1637767"/>
                  <a:gd name="connsiteX39" fmla="*/ 2312786 w 2728939"/>
                  <a:gd name="connsiteY39" fmla="*/ 555739 h 1637767"/>
                  <a:gd name="connsiteX40" fmla="*/ 2691928 w 2728939"/>
                  <a:gd name="connsiteY40" fmla="*/ 444227 h 1637767"/>
                  <a:gd name="connsiteX41" fmla="*/ 2435449 w 2728939"/>
                  <a:gd name="connsiteY41" fmla="*/ 53934 h 1637767"/>
                  <a:gd name="connsiteX42" fmla="*/ 227508 w 2728939"/>
                  <a:gd name="connsiteY42" fmla="*/ 9329 h 1637767"/>
                  <a:gd name="connsiteX43" fmla="*/ 4484 w 2728939"/>
                  <a:gd name="connsiteY43" fmla="*/ 53934 h 1637767"/>
                  <a:gd name="connsiteX44" fmla="*/ 15635 w 2728939"/>
                  <a:gd name="connsiteY44" fmla="*/ 165447 h 1637767"/>
                  <a:gd name="connsiteX0" fmla="*/ 15635 w 2728939"/>
                  <a:gd name="connsiteY0" fmla="*/ 165447 h 1627109"/>
                  <a:gd name="connsiteX1" fmla="*/ 15635 w 2728939"/>
                  <a:gd name="connsiteY1" fmla="*/ 165447 h 1627109"/>
                  <a:gd name="connsiteX2" fmla="*/ 37937 w 2728939"/>
                  <a:gd name="connsiteY2" fmla="*/ 488832 h 1627109"/>
                  <a:gd name="connsiteX3" fmla="*/ 49089 w 2728939"/>
                  <a:gd name="connsiteY3" fmla="*/ 600344 h 1627109"/>
                  <a:gd name="connsiteX4" fmla="*/ 71391 w 2728939"/>
                  <a:gd name="connsiteY4" fmla="*/ 1057544 h 1627109"/>
                  <a:gd name="connsiteX5" fmla="*/ 82542 w 2728939"/>
                  <a:gd name="connsiteY5" fmla="*/ 1191359 h 1627109"/>
                  <a:gd name="connsiteX6" fmla="*/ 93693 w 2728939"/>
                  <a:gd name="connsiteY6" fmla="*/ 1302871 h 1627109"/>
                  <a:gd name="connsiteX7" fmla="*/ 104845 w 2728939"/>
                  <a:gd name="connsiteY7" fmla="*/ 1503593 h 1627109"/>
                  <a:gd name="connsiteX8" fmla="*/ 115996 w 2728939"/>
                  <a:gd name="connsiteY8" fmla="*/ 1592803 h 1627109"/>
                  <a:gd name="connsiteX9" fmla="*/ 138298 w 2728939"/>
                  <a:gd name="connsiteY9" fmla="*/ 1626256 h 1627109"/>
                  <a:gd name="connsiteX10" fmla="*/ 918884 w 2728939"/>
                  <a:gd name="connsiteY10" fmla="*/ 1615105 h 1627109"/>
                  <a:gd name="connsiteX11" fmla="*/ 963489 w 2728939"/>
                  <a:gd name="connsiteY11" fmla="*/ 1592803 h 1627109"/>
                  <a:gd name="connsiteX12" fmla="*/ 996942 w 2728939"/>
                  <a:gd name="connsiteY12" fmla="*/ 1559349 h 1627109"/>
                  <a:gd name="connsiteX13" fmla="*/ 1164210 w 2728939"/>
                  <a:gd name="connsiteY13" fmla="*/ 1525895 h 1627109"/>
                  <a:gd name="connsiteX14" fmla="*/ 1253420 w 2728939"/>
                  <a:gd name="connsiteY14" fmla="*/ 1481290 h 1627109"/>
                  <a:gd name="connsiteX15" fmla="*/ 1264571 w 2728939"/>
                  <a:gd name="connsiteY15" fmla="*/ 1447837 h 1627109"/>
                  <a:gd name="connsiteX16" fmla="*/ 1320328 w 2728939"/>
                  <a:gd name="connsiteY16" fmla="*/ 1392081 h 1627109"/>
                  <a:gd name="connsiteX17" fmla="*/ 1353781 w 2728939"/>
                  <a:gd name="connsiteY17" fmla="*/ 1358627 h 1627109"/>
                  <a:gd name="connsiteX18" fmla="*/ 1387235 w 2728939"/>
                  <a:gd name="connsiteY18" fmla="*/ 1325173 h 1627109"/>
                  <a:gd name="connsiteX19" fmla="*/ 1409537 w 2728939"/>
                  <a:gd name="connsiteY19" fmla="*/ 1291720 h 1627109"/>
                  <a:gd name="connsiteX20" fmla="*/ 1476445 w 2728939"/>
                  <a:gd name="connsiteY20" fmla="*/ 1224812 h 1627109"/>
                  <a:gd name="connsiteX21" fmla="*/ 1498747 w 2728939"/>
                  <a:gd name="connsiteY21" fmla="*/ 1180207 h 1627109"/>
                  <a:gd name="connsiteX22" fmla="*/ 1521050 w 2728939"/>
                  <a:gd name="connsiteY22" fmla="*/ 1157905 h 1627109"/>
                  <a:gd name="connsiteX23" fmla="*/ 1543352 w 2728939"/>
                  <a:gd name="connsiteY23" fmla="*/ 1124451 h 1627109"/>
                  <a:gd name="connsiteX24" fmla="*/ 1576806 w 2728939"/>
                  <a:gd name="connsiteY24" fmla="*/ 1079847 h 1627109"/>
                  <a:gd name="connsiteX25" fmla="*/ 1610259 w 2728939"/>
                  <a:gd name="connsiteY25" fmla="*/ 1024090 h 1627109"/>
                  <a:gd name="connsiteX26" fmla="*/ 1621410 w 2728939"/>
                  <a:gd name="connsiteY26" fmla="*/ 990637 h 1627109"/>
                  <a:gd name="connsiteX27" fmla="*/ 1654864 w 2728939"/>
                  <a:gd name="connsiteY27" fmla="*/ 957183 h 1627109"/>
                  <a:gd name="connsiteX28" fmla="*/ 1744074 w 2728939"/>
                  <a:gd name="connsiteY28" fmla="*/ 856822 h 1627109"/>
                  <a:gd name="connsiteX29" fmla="*/ 1777528 w 2728939"/>
                  <a:gd name="connsiteY29" fmla="*/ 845671 h 1627109"/>
                  <a:gd name="connsiteX30" fmla="*/ 1844435 w 2728939"/>
                  <a:gd name="connsiteY30" fmla="*/ 789915 h 1627109"/>
                  <a:gd name="connsiteX31" fmla="*/ 1877889 w 2728939"/>
                  <a:gd name="connsiteY31" fmla="*/ 778764 h 1627109"/>
                  <a:gd name="connsiteX32" fmla="*/ 1944796 w 2728939"/>
                  <a:gd name="connsiteY32" fmla="*/ 734159 h 1627109"/>
                  <a:gd name="connsiteX33" fmla="*/ 1978250 w 2728939"/>
                  <a:gd name="connsiteY33" fmla="*/ 700705 h 1627109"/>
                  <a:gd name="connsiteX34" fmla="*/ 2045157 w 2728939"/>
                  <a:gd name="connsiteY34" fmla="*/ 656100 h 1627109"/>
                  <a:gd name="connsiteX35" fmla="*/ 2100913 w 2728939"/>
                  <a:gd name="connsiteY35" fmla="*/ 611495 h 1627109"/>
                  <a:gd name="connsiteX36" fmla="*/ 2134367 w 2728939"/>
                  <a:gd name="connsiteY36" fmla="*/ 600344 h 1627109"/>
                  <a:gd name="connsiteX37" fmla="*/ 2190123 w 2728939"/>
                  <a:gd name="connsiteY37" fmla="*/ 578042 h 1627109"/>
                  <a:gd name="connsiteX38" fmla="*/ 2312786 w 2728939"/>
                  <a:gd name="connsiteY38" fmla="*/ 555739 h 1627109"/>
                  <a:gd name="connsiteX39" fmla="*/ 2691928 w 2728939"/>
                  <a:gd name="connsiteY39" fmla="*/ 444227 h 1627109"/>
                  <a:gd name="connsiteX40" fmla="*/ 2435449 w 2728939"/>
                  <a:gd name="connsiteY40" fmla="*/ 53934 h 1627109"/>
                  <a:gd name="connsiteX41" fmla="*/ 227508 w 2728939"/>
                  <a:gd name="connsiteY41" fmla="*/ 9329 h 1627109"/>
                  <a:gd name="connsiteX42" fmla="*/ 4484 w 2728939"/>
                  <a:gd name="connsiteY42" fmla="*/ 53934 h 1627109"/>
                  <a:gd name="connsiteX43" fmla="*/ 15635 w 2728939"/>
                  <a:gd name="connsiteY43" fmla="*/ 165447 h 1627109"/>
                  <a:gd name="connsiteX0" fmla="*/ 15635 w 2728939"/>
                  <a:gd name="connsiteY0" fmla="*/ 165447 h 1627109"/>
                  <a:gd name="connsiteX1" fmla="*/ 15635 w 2728939"/>
                  <a:gd name="connsiteY1" fmla="*/ 165447 h 1627109"/>
                  <a:gd name="connsiteX2" fmla="*/ 49089 w 2728939"/>
                  <a:gd name="connsiteY2" fmla="*/ 600344 h 1627109"/>
                  <a:gd name="connsiteX3" fmla="*/ 71391 w 2728939"/>
                  <a:gd name="connsiteY3" fmla="*/ 1057544 h 1627109"/>
                  <a:gd name="connsiteX4" fmla="*/ 82542 w 2728939"/>
                  <a:gd name="connsiteY4" fmla="*/ 1191359 h 1627109"/>
                  <a:gd name="connsiteX5" fmla="*/ 93693 w 2728939"/>
                  <a:gd name="connsiteY5" fmla="*/ 1302871 h 1627109"/>
                  <a:gd name="connsiteX6" fmla="*/ 104845 w 2728939"/>
                  <a:gd name="connsiteY6" fmla="*/ 1503593 h 1627109"/>
                  <a:gd name="connsiteX7" fmla="*/ 115996 w 2728939"/>
                  <a:gd name="connsiteY7" fmla="*/ 1592803 h 1627109"/>
                  <a:gd name="connsiteX8" fmla="*/ 138298 w 2728939"/>
                  <a:gd name="connsiteY8" fmla="*/ 1626256 h 1627109"/>
                  <a:gd name="connsiteX9" fmla="*/ 918884 w 2728939"/>
                  <a:gd name="connsiteY9" fmla="*/ 1615105 h 1627109"/>
                  <a:gd name="connsiteX10" fmla="*/ 963489 w 2728939"/>
                  <a:gd name="connsiteY10" fmla="*/ 1592803 h 1627109"/>
                  <a:gd name="connsiteX11" fmla="*/ 996942 w 2728939"/>
                  <a:gd name="connsiteY11" fmla="*/ 1559349 h 1627109"/>
                  <a:gd name="connsiteX12" fmla="*/ 1164210 w 2728939"/>
                  <a:gd name="connsiteY12" fmla="*/ 1525895 h 1627109"/>
                  <a:gd name="connsiteX13" fmla="*/ 1253420 w 2728939"/>
                  <a:gd name="connsiteY13" fmla="*/ 1481290 h 1627109"/>
                  <a:gd name="connsiteX14" fmla="*/ 1264571 w 2728939"/>
                  <a:gd name="connsiteY14" fmla="*/ 1447837 h 1627109"/>
                  <a:gd name="connsiteX15" fmla="*/ 1320328 w 2728939"/>
                  <a:gd name="connsiteY15" fmla="*/ 1392081 h 1627109"/>
                  <a:gd name="connsiteX16" fmla="*/ 1353781 w 2728939"/>
                  <a:gd name="connsiteY16" fmla="*/ 1358627 h 1627109"/>
                  <a:gd name="connsiteX17" fmla="*/ 1387235 w 2728939"/>
                  <a:gd name="connsiteY17" fmla="*/ 1325173 h 1627109"/>
                  <a:gd name="connsiteX18" fmla="*/ 1409537 w 2728939"/>
                  <a:gd name="connsiteY18" fmla="*/ 1291720 h 1627109"/>
                  <a:gd name="connsiteX19" fmla="*/ 1476445 w 2728939"/>
                  <a:gd name="connsiteY19" fmla="*/ 1224812 h 1627109"/>
                  <a:gd name="connsiteX20" fmla="*/ 1498747 w 2728939"/>
                  <a:gd name="connsiteY20" fmla="*/ 1180207 h 1627109"/>
                  <a:gd name="connsiteX21" fmla="*/ 1521050 w 2728939"/>
                  <a:gd name="connsiteY21" fmla="*/ 1157905 h 1627109"/>
                  <a:gd name="connsiteX22" fmla="*/ 1543352 w 2728939"/>
                  <a:gd name="connsiteY22" fmla="*/ 1124451 h 1627109"/>
                  <a:gd name="connsiteX23" fmla="*/ 1576806 w 2728939"/>
                  <a:gd name="connsiteY23" fmla="*/ 1079847 h 1627109"/>
                  <a:gd name="connsiteX24" fmla="*/ 1610259 w 2728939"/>
                  <a:gd name="connsiteY24" fmla="*/ 1024090 h 1627109"/>
                  <a:gd name="connsiteX25" fmla="*/ 1621410 w 2728939"/>
                  <a:gd name="connsiteY25" fmla="*/ 990637 h 1627109"/>
                  <a:gd name="connsiteX26" fmla="*/ 1654864 w 2728939"/>
                  <a:gd name="connsiteY26" fmla="*/ 957183 h 1627109"/>
                  <a:gd name="connsiteX27" fmla="*/ 1744074 w 2728939"/>
                  <a:gd name="connsiteY27" fmla="*/ 856822 h 1627109"/>
                  <a:gd name="connsiteX28" fmla="*/ 1777528 w 2728939"/>
                  <a:gd name="connsiteY28" fmla="*/ 845671 h 1627109"/>
                  <a:gd name="connsiteX29" fmla="*/ 1844435 w 2728939"/>
                  <a:gd name="connsiteY29" fmla="*/ 789915 h 1627109"/>
                  <a:gd name="connsiteX30" fmla="*/ 1877889 w 2728939"/>
                  <a:gd name="connsiteY30" fmla="*/ 778764 h 1627109"/>
                  <a:gd name="connsiteX31" fmla="*/ 1944796 w 2728939"/>
                  <a:gd name="connsiteY31" fmla="*/ 734159 h 1627109"/>
                  <a:gd name="connsiteX32" fmla="*/ 1978250 w 2728939"/>
                  <a:gd name="connsiteY32" fmla="*/ 700705 h 1627109"/>
                  <a:gd name="connsiteX33" fmla="*/ 2045157 w 2728939"/>
                  <a:gd name="connsiteY33" fmla="*/ 656100 h 1627109"/>
                  <a:gd name="connsiteX34" fmla="*/ 2100913 w 2728939"/>
                  <a:gd name="connsiteY34" fmla="*/ 611495 h 1627109"/>
                  <a:gd name="connsiteX35" fmla="*/ 2134367 w 2728939"/>
                  <a:gd name="connsiteY35" fmla="*/ 600344 h 1627109"/>
                  <a:gd name="connsiteX36" fmla="*/ 2190123 w 2728939"/>
                  <a:gd name="connsiteY36" fmla="*/ 578042 h 1627109"/>
                  <a:gd name="connsiteX37" fmla="*/ 2312786 w 2728939"/>
                  <a:gd name="connsiteY37" fmla="*/ 555739 h 1627109"/>
                  <a:gd name="connsiteX38" fmla="*/ 2691928 w 2728939"/>
                  <a:gd name="connsiteY38" fmla="*/ 444227 h 1627109"/>
                  <a:gd name="connsiteX39" fmla="*/ 2435449 w 2728939"/>
                  <a:gd name="connsiteY39" fmla="*/ 53934 h 1627109"/>
                  <a:gd name="connsiteX40" fmla="*/ 227508 w 2728939"/>
                  <a:gd name="connsiteY40" fmla="*/ 9329 h 1627109"/>
                  <a:gd name="connsiteX41" fmla="*/ 4484 w 2728939"/>
                  <a:gd name="connsiteY41" fmla="*/ 53934 h 1627109"/>
                  <a:gd name="connsiteX42" fmla="*/ 15635 w 2728939"/>
                  <a:gd name="connsiteY42" fmla="*/ 165447 h 1627109"/>
                  <a:gd name="connsiteX0" fmla="*/ 32115 w 2745419"/>
                  <a:gd name="connsiteY0" fmla="*/ 161388 h 1623050"/>
                  <a:gd name="connsiteX1" fmla="*/ 32115 w 2745419"/>
                  <a:gd name="connsiteY1" fmla="*/ 161388 h 1623050"/>
                  <a:gd name="connsiteX2" fmla="*/ 65569 w 2745419"/>
                  <a:gd name="connsiteY2" fmla="*/ 596285 h 1623050"/>
                  <a:gd name="connsiteX3" fmla="*/ 87871 w 2745419"/>
                  <a:gd name="connsiteY3" fmla="*/ 1053485 h 1623050"/>
                  <a:gd name="connsiteX4" fmla="*/ 99022 w 2745419"/>
                  <a:gd name="connsiteY4" fmla="*/ 1187300 h 1623050"/>
                  <a:gd name="connsiteX5" fmla="*/ 110173 w 2745419"/>
                  <a:gd name="connsiteY5" fmla="*/ 1298812 h 1623050"/>
                  <a:gd name="connsiteX6" fmla="*/ 121325 w 2745419"/>
                  <a:gd name="connsiteY6" fmla="*/ 1499534 h 1623050"/>
                  <a:gd name="connsiteX7" fmla="*/ 132476 w 2745419"/>
                  <a:gd name="connsiteY7" fmla="*/ 1588744 h 1623050"/>
                  <a:gd name="connsiteX8" fmla="*/ 154778 w 2745419"/>
                  <a:gd name="connsiteY8" fmla="*/ 1622197 h 1623050"/>
                  <a:gd name="connsiteX9" fmla="*/ 935364 w 2745419"/>
                  <a:gd name="connsiteY9" fmla="*/ 1611046 h 1623050"/>
                  <a:gd name="connsiteX10" fmla="*/ 979969 w 2745419"/>
                  <a:gd name="connsiteY10" fmla="*/ 1588744 h 1623050"/>
                  <a:gd name="connsiteX11" fmla="*/ 1013422 w 2745419"/>
                  <a:gd name="connsiteY11" fmla="*/ 1555290 h 1623050"/>
                  <a:gd name="connsiteX12" fmla="*/ 1180690 w 2745419"/>
                  <a:gd name="connsiteY12" fmla="*/ 1521836 h 1623050"/>
                  <a:gd name="connsiteX13" fmla="*/ 1269900 w 2745419"/>
                  <a:gd name="connsiteY13" fmla="*/ 1477231 h 1623050"/>
                  <a:gd name="connsiteX14" fmla="*/ 1281051 w 2745419"/>
                  <a:gd name="connsiteY14" fmla="*/ 1443778 h 1623050"/>
                  <a:gd name="connsiteX15" fmla="*/ 1336808 w 2745419"/>
                  <a:gd name="connsiteY15" fmla="*/ 1388022 h 1623050"/>
                  <a:gd name="connsiteX16" fmla="*/ 1370261 w 2745419"/>
                  <a:gd name="connsiteY16" fmla="*/ 1354568 h 1623050"/>
                  <a:gd name="connsiteX17" fmla="*/ 1403715 w 2745419"/>
                  <a:gd name="connsiteY17" fmla="*/ 1321114 h 1623050"/>
                  <a:gd name="connsiteX18" fmla="*/ 1426017 w 2745419"/>
                  <a:gd name="connsiteY18" fmla="*/ 1287661 h 1623050"/>
                  <a:gd name="connsiteX19" fmla="*/ 1492925 w 2745419"/>
                  <a:gd name="connsiteY19" fmla="*/ 1220753 h 1623050"/>
                  <a:gd name="connsiteX20" fmla="*/ 1515227 w 2745419"/>
                  <a:gd name="connsiteY20" fmla="*/ 1176148 h 1623050"/>
                  <a:gd name="connsiteX21" fmla="*/ 1537530 w 2745419"/>
                  <a:gd name="connsiteY21" fmla="*/ 1153846 h 1623050"/>
                  <a:gd name="connsiteX22" fmla="*/ 1559832 w 2745419"/>
                  <a:gd name="connsiteY22" fmla="*/ 1120392 h 1623050"/>
                  <a:gd name="connsiteX23" fmla="*/ 1593286 w 2745419"/>
                  <a:gd name="connsiteY23" fmla="*/ 1075788 h 1623050"/>
                  <a:gd name="connsiteX24" fmla="*/ 1626739 w 2745419"/>
                  <a:gd name="connsiteY24" fmla="*/ 1020031 h 1623050"/>
                  <a:gd name="connsiteX25" fmla="*/ 1637890 w 2745419"/>
                  <a:gd name="connsiteY25" fmla="*/ 986578 h 1623050"/>
                  <a:gd name="connsiteX26" fmla="*/ 1671344 w 2745419"/>
                  <a:gd name="connsiteY26" fmla="*/ 953124 h 1623050"/>
                  <a:gd name="connsiteX27" fmla="*/ 1760554 w 2745419"/>
                  <a:gd name="connsiteY27" fmla="*/ 852763 h 1623050"/>
                  <a:gd name="connsiteX28" fmla="*/ 1794008 w 2745419"/>
                  <a:gd name="connsiteY28" fmla="*/ 841612 h 1623050"/>
                  <a:gd name="connsiteX29" fmla="*/ 1860915 w 2745419"/>
                  <a:gd name="connsiteY29" fmla="*/ 785856 h 1623050"/>
                  <a:gd name="connsiteX30" fmla="*/ 1894369 w 2745419"/>
                  <a:gd name="connsiteY30" fmla="*/ 774705 h 1623050"/>
                  <a:gd name="connsiteX31" fmla="*/ 1961276 w 2745419"/>
                  <a:gd name="connsiteY31" fmla="*/ 730100 h 1623050"/>
                  <a:gd name="connsiteX32" fmla="*/ 1994730 w 2745419"/>
                  <a:gd name="connsiteY32" fmla="*/ 696646 h 1623050"/>
                  <a:gd name="connsiteX33" fmla="*/ 2061637 w 2745419"/>
                  <a:gd name="connsiteY33" fmla="*/ 652041 h 1623050"/>
                  <a:gd name="connsiteX34" fmla="*/ 2117393 w 2745419"/>
                  <a:gd name="connsiteY34" fmla="*/ 607436 h 1623050"/>
                  <a:gd name="connsiteX35" fmla="*/ 2150847 w 2745419"/>
                  <a:gd name="connsiteY35" fmla="*/ 596285 h 1623050"/>
                  <a:gd name="connsiteX36" fmla="*/ 2206603 w 2745419"/>
                  <a:gd name="connsiteY36" fmla="*/ 573983 h 1623050"/>
                  <a:gd name="connsiteX37" fmla="*/ 2329266 w 2745419"/>
                  <a:gd name="connsiteY37" fmla="*/ 551680 h 1623050"/>
                  <a:gd name="connsiteX38" fmla="*/ 2708408 w 2745419"/>
                  <a:gd name="connsiteY38" fmla="*/ 440168 h 1623050"/>
                  <a:gd name="connsiteX39" fmla="*/ 2451929 w 2745419"/>
                  <a:gd name="connsiteY39" fmla="*/ 49875 h 1623050"/>
                  <a:gd name="connsiteX40" fmla="*/ 243988 w 2745419"/>
                  <a:gd name="connsiteY40" fmla="*/ 5270 h 1623050"/>
                  <a:gd name="connsiteX41" fmla="*/ 32115 w 2745419"/>
                  <a:gd name="connsiteY41" fmla="*/ 161388 h 1623050"/>
                  <a:gd name="connsiteX0" fmla="*/ 246045 w 2747476"/>
                  <a:gd name="connsiteY0" fmla="*/ 5270 h 1623050"/>
                  <a:gd name="connsiteX1" fmla="*/ 34172 w 2747476"/>
                  <a:gd name="connsiteY1" fmla="*/ 161388 h 1623050"/>
                  <a:gd name="connsiteX2" fmla="*/ 67626 w 2747476"/>
                  <a:gd name="connsiteY2" fmla="*/ 596285 h 1623050"/>
                  <a:gd name="connsiteX3" fmla="*/ 89928 w 2747476"/>
                  <a:gd name="connsiteY3" fmla="*/ 1053485 h 1623050"/>
                  <a:gd name="connsiteX4" fmla="*/ 101079 w 2747476"/>
                  <a:gd name="connsiteY4" fmla="*/ 1187300 h 1623050"/>
                  <a:gd name="connsiteX5" fmla="*/ 112230 w 2747476"/>
                  <a:gd name="connsiteY5" fmla="*/ 1298812 h 1623050"/>
                  <a:gd name="connsiteX6" fmla="*/ 123382 w 2747476"/>
                  <a:gd name="connsiteY6" fmla="*/ 1499534 h 1623050"/>
                  <a:gd name="connsiteX7" fmla="*/ 134533 w 2747476"/>
                  <a:gd name="connsiteY7" fmla="*/ 1588744 h 1623050"/>
                  <a:gd name="connsiteX8" fmla="*/ 156835 w 2747476"/>
                  <a:gd name="connsiteY8" fmla="*/ 1622197 h 1623050"/>
                  <a:gd name="connsiteX9" fmla="*/ 937421 w 2747476"/>
                  <a:gd name="connsiteY9" fmla="*/ 1611046 h 1623050"/>
                  <a:gd name="connsiteX10" fmla="*/ 982026 w 2747476"/>
                  <a:gd name="connsiteY10" fmla="*/ 1588744 h 1623050"/>
                  <a:gd name="connsiteX11" fmla="*/ 1015479 w 2747476"/>
                  <a:gd name="connsiteY11" fmla="*/ 1555290 h 1623050"/>
                  <a:gd name="connsiteX12" fmla="*/ 1182747 w 2747476"/>
                  <a:gd name="connsiteY12" fmla="*/ 1521836 h 1623050"/>
                  <a:gd name="connsiteX13" fmla="*/ 1271957 w 2747476"/>
                  <a:gd name="connsiteY13" fmla="*/ 1477231 h 1623050"/>
                  <a:gd name="connsiteX14" fmla="*/ 1283108 w 2747476"/>
                  <a:gd name="connsiteY14" fmla="*/ 1443778 h 1623050"/>
                  <a:gd name="connsiteX15" fmla="*/ 1338865 w 2747476"/>
                  <a:gd name="connsiteY15" fmla="*/ 1388022 h 1623050"/>
                  <a:gd name="connsiteX16" fmla="*/ 1372318 w 2747476"/>
                  <a:gd name="connsiteY16" fmla="*/ 1354568 h 1623050"/>
                  <a:gd name="connsiteX17" fmla="*/ 1405772 w 2747476"/>
                  <a:gd name="connsiteY17" fmla="*/ 1321114 h 1623050"/>
                  <a:gd name="connsiteX18" fmla="*/ 1428074 w 2747476"/>
                  <a:gd name="connsiteY18" fmla="*/ 1287661 h 1623050"/>
                  <a:gd name="connsiteX19" fmla="*/ 1494982 w 2747476"/>
                  <a:gd name="connsiteY19" fmla="*/ 1220753 h 1623050"/>
                  <a:gd name="connsiteX20" fmla="*/ 1517284 w 2747476"/>
                  <a:gd name="connsiteY20" fmla="*/ 1176148 h 1623050"/>
                  <a:gd name="connsiteX21" fmla="*/ 1539587 w 2747476"/>
                  <a:gd name="connsiteY21" fmla="*/ 1153846 h 1623050"/>
                  <a:gd name="connsiteX22" fmla="*/ 1561889 w 2747476"/>
                  <a:gd name="connsiteY22" fmla="*/ 1120392 h 1623050"/>
                  <a:gd name="connsiteX23" fmla="*/ 1595343 w 2747476"/>
                  <a:gd name="connsiteY23" fmla="*/ 1075788 h 1623050"/>
                  <a:gd name="connsiteX24" fmla="*/ 1628796 w 2747476"/>
                  <a:gd name="connsiteY24" fmla="*/ 1020031 h 1623050"/>
                  <a:gd name="connsiteX25" fmla="*/ 1639947 w 2747476"/>
                  <a:gd name="connsiteY25" fmla="*/ 986578 h 1623050"/>
                  <a:gd name="connsiteX26" fmla="*/ 1673401 w 2747476"/>
                  <a:gd name="connsiteY26" fmla="*/ 953124 h 1623050"/>
                  <a:gd name="connsiteX27" fmla="*/ 1762611 w 2747476"/>
                  <a:gd name="connsiteY27" fmla="*/ 852763 h 1623050"/>
                  <a:gd name="connsiteX28" fmla="*/ 1796065 w 2747476"/>
                  <a:gd name="connsiteY28" fmla="*/ 841612 h 1623050"/>
                  <a:gd name="connsiteX29" fmla="*/ 1862972 w 2747476"/>
                  <a:gd name="connsiteY29" fmla="*/ 785856 h 1623050"/>
                  <a:gd name="connsiteX30" fmla="*/ 1896426 w 2747476"/>
                  <a:gd name="connsiteY30" fmla="*/ 774705 h 1623050"/>
                  <a:gd name="connsiteX31" fmla="*/ 1963333 w 2747476"/>
                  <a:gd name="connsiteY31" fmla="*/ 730100 h 1623050"/>
                  <a:gd name="connsiteX32" fmla="*/ 1996787 w 2747476"/>
                  <a:gd name="connsiteY32" fmla="*/ 696646 h 1623050"/>
                  <a:gd name="connsiteX33" fmla="*/ 2063694 w 2747476"/>
                  <a:gd name="connsiteY33" fmla="*/ 652041 h 1623050"/>
                  <a:gd name="connsiteX34" fmla="*/ 2119450 w 2747476"/>
                  <a:gd name="connsiteY34" fmla="*/ 607436 h 1623050"/>
                  <a:gd name="connsiteX35" fmla="*/ 2152904 w 2747476"/>
                  <a:gd name="connsiteY35" fmla="*/ 596285 h 1623050"/>
                  <a:gd name="connsiteX36" fmla="*/ 2208660 w 2747476"/>
                  <a:gd name="connsiteY36" fmla="*/ 573983 h 1623050"/>
                  <a:gd name="connsiteX37" fmla="*/ 2331323 w 2747476"/>
                  <a:gd name="connsiteY37" fmla="*/ 551680 h 1623050"/>
                  <a:gd name="connsiteX38" fmla="*/ 2710465 w 2747476"/>
                  <a:gd name="connsiteY38" fmla="*/ 440168 h 1623050"/>
                  <a:gd name="connsiteX39" fmla="*/ 2453986 w 2747476"/>
                  <a:gd name="connsiteY39" fmla="*/ 49875 h 1623050"/>
                  <a:gd name="connsiteX40" fmla="*/ 246045 w 2747476"/>
                  <a:gd name="connsiteY40" fmla="*/ 5270 h 1623050"/>
                  <a:gd name="connsiteX0" fmla="*/ 229658 w 2731089"/>
                  <a:gd name="connsiteY0" fmla="*/ 5270 h 1623050"/>
                  <a:gd name="connsiteX1" fmla="*/ 51239 w 2731089"/>
                  <a:gd name="connsiteY1" fmla="*/ 596285 h 1623050"/>
                  <a:gd name="connsiteX2" fmla="*/ 73541 w 2731089"/>
                  <a:gd name="connsiteY2" fmla="*/ 1053485 h 1623050"/>
                  <a:gd name="connsiteX3" fmla="*/ 84692 w 2731089"/>
                  <a:gd name="connsiteY3" fmla="*/ 1187300 h 1623050"/>
                  <a:gd name="connsiteX4" fmla="*/ 95843 w 2731089"/>
                  <a:gd name="connsiteY4" fmla="*/ 1298812 h 1623050"/>
                  <a:gd name="connsiteX5" fmla="*/ 106995 w 2731089"/>
                  <a:gd name="connsiteY5" fmla="*/ 1499534 h 1623050"/>
                  <a:gd name="connsiteX6" fmla="*/ 118146 w 2731089"/>
                  <a:gd name="connsiteY6" fmla="*/ 1588744 h 1623050"/>
                  <a:gd name="connsiteX7" fmla="*/ 140448 w 2731089"/>
                  <a:gd name="connsiteY7" fmla="*/ 1622197 h 1623050"/>
                  <a:gd name="connsiteX8" fmla="*/ 921034 w 2731089"/>
                  <a:gd name="connsiteY8" fmla="*/ 1611046 h 1623050"/>
                  <a:gd name="connsiteX9" fmla="*/ 965639 w 2731089"/>
                  <a:gd name="connsiteY9" fmla="*/ 1588744 h 1623050"/>
                  <a:gd name="connsiteX10" fmla="*/ 999092 w 2731089"/>
                  <a:gd name="connsiteY10" fmla="*/ 1555290 h 1623050"/>
                  <a:gd name="connsiteX11" fmla="*/ 1166360 w 2731089"/>
                  <a:gd name="connsiteY11" fmla="*/ 1521836 h 1623050"/>
                  <a:gd name="connsiteX12" fmla="*/ 1255570 w 2731089"/>
                  <a:gd name="connsiteY12" fmla="*/ 1477231 h 1623050"/>
                  <a:gd name="connsiteX13" fmla="*/ 1266721 w 2731089"/>
                  <a:gd name="connsiteY13" fmla="*/ 1443778 h 1623050"/>
                  <a:gd name="connsiteX14" fmla="*/ 1322478 w 2731089"/>
                  <a:gd name="connsiteY14" fmla="*/ 1388022 h 1623050"/>
                  <a:gd name="connsiteX15" fmla="*/ 1355931 w 2731089"/>
                  <a:gd name="connsiteY15" fmla="*/ 1354568 h 1623050"/>
                  <a:gd name="connsiteX16" fmla="*/ 1389385 w 2731089"/>
                  <a:gd name="connsiteY16" fmla="*/ 1321114 h 1623050"/>
                  <a:gd name="connsiteX17" fmla="*/ 1411687 w 2731089"/>
                  <a:gd name="connsiteY17" fmla="*/ 1287661 h 1623050"/>
                  <a:gd name="connsiteX18" fmla="*/ 1478595 w 2731089"/>
                  <a:gd name="connsiteY18" fmla="*/ 1220753 h 1623050"/>
                  <a:gd name="connsiteX19" fmla="*/ 1500897 w 2731089"/>
                  <a:gd name="connsiteY19" fmla="*/ 1176148 h 1623050"/>
                  <a:gd name="connsiteX20" fmla="*/ 1523200 w 2731089"/>
                  <a:gd name="connsiteY20" fmla="*/ 1153846 h 1623050"/>
                  <a:gd name="connsiteX21" fmla="*/ 1545502 w 2731089"/>
                  <a:gd name="connsiteY21" fmla="*/ 1120392 h 1623050"/>
                  <a:gd name="connsiteX22" fmla="*/ 1578956 w 2731089"/>
                  <a:gd name="connsiteY22" fmla="*/ 1075788 h 1623050"/>
                  <a:gd name="connsiteX23" fmla="*/ 1612409 w 2731089"/>
                  <a:gd name="connsiteY23" fmla="*/ 1020031 h 1623050"/>
                  <a:gd name="connsiteX24" fmla="*/ 1623560 w 2731089"/>
                  <a:gd name="connsiteY24" fmla="*/ 986578 h 1623050"/>
                  <a:gd name="connsiteX25" fmla="*/ 1657014 w 2731089"/>
                  <a:gd name="connsiteY25" fmla="*/ 953124 h 1623050"/>
                  <a:gd name="connsiteX26" fmla="*/ 1746224 w 2731089"/>
                  <a:gd name="connsiteY26" fmla="*/ 852763 h 1623050"/>
                  <a:gd name="connsiteX27" fmla="*/ 1779678 w 2731089"/>
                  <a:gd name="connsiteY27" fmla="*/ 841612 h 1623050"/>
                  <a:gd name="connsiteX28" fmla="*/ 1846585 w 2731089"/>
                  <a:gd name="connsiteY28" fmla="*/ 785856 h 1623050"/>
                  <a:gd name="connsiteX29" fmla="*/ 1880039 w 2731089"/>
                  <a:gd name="connsiteY29" fmla="*/ 774705 h 1623050"/>
                  <a:gd name="connsiteX30" fmla="*/ 1946946 w 2731089"/>
                  <a:gd name="connsiteY30" fmla="*/ 730100 h 1623050"/>
                  <a:gd name="connsiteX31" fmla="*/ 1980400 w 2731089"/>
                  <a:gd name="connsiteY31" fmla="*/ 696646 h 1623050"/>
                  <a:gd name="connsiteX32" fmla="*/ 2047307 w 2731089"/>
                  <a:gd name="connsiteY32" fmla="*/ 652041 h 1623050"/>
                  <a:gd name="connsiteX33" fmla="*/ 2103063 w 2731089"/>
                  <a:gd name="connsiteY33" fmla="*/ 607436 h 1623050"/>
                  <a:gd name="connsiteX34" fmla="*/ 2136517 w 2731089"/>
                  <a:gd name="connsiteY34" fmla="*/ 596285 h 1623050"/>
                  <a:gd name="connsiteX35" fmla="*/ 2192273 w 2731089"/>
                  <a:gd name="connsiteY35" fmla="*/ 573983 h 1623050"/>
                  <a:gd name="connsiteX36" fmla="*/ 2314936 w 2731089"/>
                  <a:gd name="connsiteY36" fmla="*/ 551680 h 1623050"/>
                  <a:gd name="connsiteX37" fmla="*/ 2694078 w 2731089"/>
                  <a:gd name="connsiteY37" fmla="*/ 440168 h 1623050"/>
                  <a:gd name="connsiteX38" fmla="*/ 2437599 w 2731089"/>
                  <a:gd name="connsiteY38" fmla="*/ 49875 h 1623050"/>
                  <a:gd name="connsiteX39" fmla="*/ 229658 w 2731089"/>
                  <a:gd name="connsiteY39" fmla="*/ 5270 h 1623050"/>
                  <a:gd name="connsiteX0" fmla="*/ 219321 w 2720752"/>
                  <a:gd name="connsiteY0" fmla="*/ 5270 h 1623050"/>
                  <a:gd name="connsiteX1" fmla="*/ 63204 w 2720752"/>
                  <a:gd name="connsiteY1" fmla="*/ 1053485 h 1623050"/>
                  <a:gd name="connsiteX2" fmla="*/ 74355 w 2720752"/>
                  <a:gd name="connsiteY2" fmla="*/ 1187300 h 1623050"/>
                  <a:gd name="connsiteX3" fmla="*/ 85506 w 2720752"/>
                  <a:gd name="connsiteY3" fmla="*/ 1298812 h 1623050"/>
                  <a:gd name="connsiteX4" fmla="*/ 96658 w 2720752"/>
                  <a:gd name="connsiteY4" fmla="*/ 1499534 h 1623050"/>
                  <a:gd name="connsiteX5" fmla="*/ 107809 w 2720752"/>
                  <a:gd name="connsiteY5" fmla="*/ 1588744 h 1623050"/>
                  <a:gd name="connsiteX6" fmla="*/ 130111 w 2720752"/>
                  <a:gd name="connsiteY6" fmla="*/ 1622197 h 1623050"/>
                  <a:gd name="connsiteX7" fmla="*/ 910697 w 2720752"/>
                  <a:gd name="connsiteY7" fmla="*/ 1611046 h 1623050"/>
                  <a:gd name="connsiteX8" fmla="*/ 955302 w 2720752"/>
                  <a:gd name="connsiteY8" fmla="*/ 1588744 h 1623050"/>
                  <a:gd name="connsiteX9" fmla="*/ 988755 w 2720752"/>
                  <a:gd name="connsiteY9" fmla="*/ 1555290 h 1623050"/>
                  <a:gd name="connsiteX10" fmla="*/ 1156023 w 2720752"/>
                  <a:gd name="connsiteY10" fmla="*/ 1521836 h 1623050"/>
                  <a:gd name="connsiteX11" fmla="*/ 1245233 w 2720752"/>
                  <a:gd name="connsiteY11" fmla="*/ 1477231 h 1623050"/>
                  <a:gd name="connsiteX12" fmla="*/ 1256384 w 2720752"/>
                  <a:gd name="connsiteY12" fmla="*/ 1443778 h 1623050"/>
                  <a:gd name="connsiteX13" fmla="*/ 1312141 w 2720752"/>
                  <a:gd name="connsiteY13" fmla="*/ 1388022 h 1623050"/>
                  <a:gd name="connsiteX14" fmla="*/ 1345594 w 2720752"/>
                  <a:gd name="connsiteY14" fmla="*/ 1354568 h 1623050"/>
                  <a:gd name="connsiteX15" fmla="*/ 1379048 w 2720752"/>
                  <a:gd name="connsiteY15" fmla="*/ 1321114 h 1623050"/>
                  <a:gd name="connsiteX16" fmla="*/ 1401350 w 2720752"/>
                  <a:gd name="connsiteY16" fmla="*/ 1287661 h 1623050"/>
                  <a:gd name="connsiteX17" fmla="*/ 1468258 w 2720752"/>
                  <a:gd name="connsiteY17" fmla="*/ 1220753 h 1623050"/>
                  <a:gd name="connsiteX18" fmla="*/ 1490560 w 2720752"/>
                  <a:gd name="connsiteY18" fmla="*/ 1176148 h 1623050"/>
                  <a:gd name="connsiteX19" fmla="*/ 1512863 w 2720752"/>
                  <a:gd name="connsiteY19" fmla="*/ 1153846 h 1623050"/>
                  <a:gd name="connsiteX20" fmla="*/ 1535165 w 2720752"/>
                  <a:gd name="connsiteY20" fmla="*/ 1120392 h 1623050"/>
                  <a:gd name="connsiteX21" fmla="*/ 1568619 w 2720752"/>
                  <a:gd name="connsiteY21" fmla="*/ 1075788 h 1623050"/>
                  <a:gd name="connsiteX22" fmla="*/ 1602072 w 2720752"/>
                  <a:gd name="connsiteY22" fmla="*/ 1020031 h 1623050"/>
                  <a:gd name="connsiteX23" fmla="*/ 1613223 w 2720752"/>
                  <a:gd name="connsiteY23" fmla="*/ 986578 h 1623050"/>
                  <a:gd name="connsiteX24" fmla="*/ 1646677 w 2720752"/>
                  <a:gd name="connsiteY24" fmla="*/ 953124 h 1623050"/>
                  <a:gd name="connsiteX25" fmla="*/ 1735887 w 2720752"/>
                  <a:gd name="connsiteY25" fmla="*/ 852763 h 1623050"/>
                  <a:gd name="connsiteX26" fmla="*/ 1769341 w 2720752"/>
                  <a:gd name="connsiteY26" fmla="*/ 841612 h 1623050"/>
                  <a:gd name="connsiteX27" fmla="*/ 1836248 w 2720752"/>
                  <a:gd name="connsiteY27" fmla="*/ 785856 h 1623050"/>
                  <a:gd name="connsiteX28" fmla="*/ 1869702 w 2720752"/>
                  <a:gd name="connsiteY28" fmla="*/ 774705 h 1623050"/>
                  <a:gd name="connsiteX29" fmla="*/ 1936609 w 2720752"/>
                  <a:gd name="connsiteY29" fmla="*/ 730100 h 1623050"/>
                  <a:gd name="connsiteX30" fmla="*/ 1970063 w 2720752"/>
                  <a:gd name="connsiteY30" fmla="*/ 696646 h 1623050"/>
                  <a:gd name="connsiteX31" fmla="*/ 2036970 w 2720752"/>
                  <a:gd name="connsiteY31" fmla="*/ 652041 h 1623050"/>
                  <a:gd name="connsiteX32" fmla="*/ 2092726 w 2720752"/>
                  <a:gd name="connsiteY32" fmla="*/ 607436 h 1623050"/>
                  <a:gd name="connsiteX33" fmla="*/ 2126180 w 2720752"/>
                  <a:gd name="connsiteY33" fmla="*/ 596285 h 1623050"/>
                  <a:gd name="connsiteX34" fmla="*/ 2181936 w 2720752"/>
                  <a:gd name="connsiteY34" fmla="*/ 573983 h 1623050"/>
                  <a:gd name="connsiteX35" fmla="*/ 2304599 w 2720752"/>
                  <a:gd name="connsiteY35" fmla="*/ 551680 h 1623050"/>
                  <a:gd name="connsiteX36" fmla="*/ 2683741 w 2720752"/>
                  <a:gd name="connsiteY36" fmla="*/ 440168 h 1623050"/>
                  <a:gd name="connsiteX37" fmla="*/ 2427262 w 2720752"/>
                  <a:gd name="connsiteY37" fmla="*/ 49875 h 1623050"/>
                  <a:gd name="connsiteX38" fmla="*/ 219321 w 2720752"/>
                  <a:gd name="connsiteY38" fmla="*/ 5270 h 1623050"/>
                  <a:gd name="connsiteX0" fmla="*/ 214670 w 2716101"/>
                  <a:gd name="connsiteY0" fmla="*/ 5270 h 1623050"/>
                  <a:gd name="connsiteX1" fmla="*/ 69704 w 2716101"/>
                  <a:gd name="connsiteY1" fmla="*/ 1187300 h 1623050"/>
                  <a:gd name="connsiteX2" fmla="*/ 80855 w 2716101"/>
                  <a:gd name="connsiteY2" fmla="*/ 1298812 h 1623050"/>
                  <a:gd name="connsiteX3" fmla="*/ 92007 w 2716101"/>
                  <a:gd name="connsiteY3" fmla="*/ 1499534 h 1623050"/>
                  <a:gd name="connsiteX4" fmla="*/ 103158 w 2716101"/>
                  <a:gd name="connsiteY4" fmla="*/ 1588744 h 1623050"/>
                  <a:gd name="connsiteX5" fmla="*/ 125460 w 2716101"/>
                  <a:gd name="connsiteY5" fmla="*/ 1622197 h 1623050"/>
                  <a:gd name="connsiteX6" fmla="*/ 906046 w 2716101"/>
                  <a:gd name="connsiteY6" fmla="*/ 1611046 h 1623050"/>
                  <a:gd name="connsiteX7" fmla="*/ 950651 w 2716101"/>
                  <a:gd name="connsiteY7" fmla="*/ 1588744 h 1623050"/>
                  <a:gd name="connsiteX8" fmla="*/ 984104 w 2716101"/>
                  <a:gd name="connsiteY8" fmla="*/ 1555290 h 1623050"/>
                  <a:gd name="connsiteX9" fmla="*/ 1151372 w 2716101"/>
                  <a:gd name="connsiteY9" fmla="*/ 1521836 h 1623050"/>
                  <a:gd name="connsiteX10" fmla="*/ 1240582 w 2716101"/>
                  <a:gd name="connsiteY10" fmla="*/ 1477231 h 1623050"/>
                  <a:gd name="connsiteX11" fmla="*/ 1251733 w 2716101"/>
                  <a:gd name="connsiteY11" fmla="*/ 1443778 h 1623050"/>
                  <a:gd name="connsiteX12" fmla="*/ 1307490 w 2716101"/>
                  <a:gd name="connsiteY12" fmla="*/ 1388022 h 1623050"/>
                  <a:gd name="connsiteX13" fmla="*/ 1340943 w 2716101"/>
                  <a:gd name="connsiteY13" fmla="*/ 1354568 h 1623050"/>
                  <a:gd name="connsiteX14" fmla="*/ 1374397 w 2716101"/>
                  <a:gd name="connsiteY14" fmla="*/ 1321114 h 1623050"/>
                  <a:gd name="connsiteX15" fmla="*/ 1396699 w 2716101"/>
                  <a:gd name="connsiteY15" fmla="*/ 1287661 h 1623050"/>
                  <a:gd name="connsiteX16" fmla="*/ 1463607 w 2716101"/>
                  <a:gd name="connsiteY16" fmla="*/ 1220753 h 1623050"/>
                  <a:gd name="connsiteX17" fmla="*/ 1485909 w 2716101"/>
                  <a:gd name="connsiteY17" fmla="*/ 1176148 h 1623050"/>
                  <a:gd name="connsiteX18" fmla="*/ 1508212 w 2716101"/>
                  <a:gd name="connsiteY18" fmla="*/ 1153846 h 1623050"/>
                  <a:gd name="connsiteX19" fmla="*/ 1530514 w 2716101"/>
                  <a:gd name="connsiteY19" fmla="*/ 1120392 h 1623050"/>
                  <a:gd name="connsiteX20" fmla="*/ 1563968 w 2716101"/>
                  <a:gd name="connsiteY20" fmla="*/ 1075788 h 1623050"/>
                  <a:gd name="connsiteX21" fmla="*/ 1597421 w 2716101"/>
                  <a:gd name="connsiteY21" fmla="*/ 1020031 h 1623050"/>
                  <a:gd name="connsiteX22" fmla="*/ 1608572 w 2716101"/>
                  <a:gd name="connsiteY22" fmla="*/ 986578 h 1623050"/>
                  <a:gd name="connsiteX23" fmla="*/ 1642026 w 2716101"/>
                  <a:gd name="connsiteY23" fmla="*/ 953124 h 1623050"/>
                  <a:gd name="connsiteX24" fmla="*/ 1731236 w 2716101"/>
                  <a:gd name="connsiteY24" fmla="*/ 852763 h 1623050"/>
                  <a:gd name="connsiteX25" fmla="*/ 1764690 w 2716101"/>
                  <a:gd name="connsiteY25" fmla="*/ 841612 h 1623050"/>
                  <a:gd name="connsiteX26" fmla="*/ 1831597 w 2716101"/>
                  <a:gd name="connsiteY26" fmla="*/ 785856 h 1623050"/>
                  <a:gd name="connsiteX27" fmla="*/ 1865051 w 2716101"/>
                  <a:gd name="connsiteY27" fmla="*/ 774705 h 1623050"/>
                  <a:gd name="connsiteX28" fmla="*/ 1931958 w 2716101"/>
                  <a:gd name="connsiteY28" fmla="*/ 730100 h 1623050"/>
                  <a:gd name="connsiteX29" fmla="*/ 1965412 w 2716101"/>
                  <a:gd name="connsiteY29" fmla="*/ 696646 h 1623050"/>
                  <a:gd name="connsiteX30" fmla="*/ 2032319 w 2716101"/>
                  <a:gd name="connsiteY30" fmla="*/ 652041 h 1623050"/>
                  <a:gd name="connsiteX31" fmla="*/ 2088075 w 2716101"/>
                  <a:gd name="connsiteY31" fmla="*/ 607436 h 1623050"/>
                  <a:gd name="connsiteX32" fmla="*/ 2121529 w 2716101"/>
                  <a:gd name="connsiteY32" fmla="*/ 596285 h 1623050"/>
                  <a:gd name="connsiteX33" fmla="*/ 2177285 w 2716101"/>
                  <a:gd name="connsiteY33" fmla="*/ 573983 h 1623050"/>
                  <a:gd name="connsiteX34" fmla="*/ 2299948 w 2716101"/>
                  <a:gd name="connsiteY34" fmla="*/ 551680 h 1623050"/>
                  <a:gd name="connsiteX35" fmla="*/ 2679090 w 2716101"/>
                  <a:gd name="connsiteY35" fmla="*/ 440168 h 1623050"/>
                  <a:gd name="connsiteX36" fmla="*/ 2422611 w 2716101"/>
                  <a:gd name="connsiteY36" fmla="*/ 49875 h 1623050"/>
                  <a:gd name="connsiteX37" fmla="*/ 214670 w 2716101"/>
                  <a:gd name="connsiteY37" fmla="*/ 5270 h 1623050"/>
                  <a:gd name="connsiteX0" fmla="*/ 210143 w 2711574"/>
                  <a:gd name="connsiteY0" fmla="*/ 5270 h 1623050"/>
                  <a:gd name="connsiteX1" fmla="*/ 76328 w 2711574"/>
                  <a:gd name="connsiteY1" fmla="*/ 1298812 h 1623050"/>
                  <a:gd name="connsiteX2" fmla="*/ 87480 w 2711574"/>
                  <a:gd name="connsiteY2" fmla="*/ 1499534 h 1623050"/>
                  <a:gd name="connsiteX3" fmla="*/ 98631 w 2711574"/>
                  <a:gd name="connsiteY3" fmla="*/ 1588744 h 1623050"/>
                  <a:gd name="connsiteX4" fmla="*/ 120933 w 2711574"/>
                  <a:gd name="connsiteY4" fmla="*/ 1622197 h 1623050"/>
                  <a:gd name="connsiteX5" fmla="*/ 901519 w 2711574"/>
                  <a:gd name="connsiteY5" fmla="*/ 1611046 h 1623050"/>
                  <a:gd name="connsiteX6" fmla="*/ 946124 w 2711574"/>
                  <a:gd name="connsiteY6" fmla="*/ 1588744 h 1623050"/>
                  <a:gd name="connsiteX7" fmla="*/ 979577 w 2711574"/>
                  <a:gd name="connsiteY7" fmla="*/ 1555290 h 1623050"/>
                  <a:gd name="connsiteX8" fmla="*/ 1146845 w 2711574"/>
                  <a:gd name="connsiteY8" fmla="*/ 1521836 h 1623050"/>
                  <a:gd name="connsiteX9" fmla="*/ 1236055 w 2711574"/>
                  <a:gd name="connsiteY9" fmla="*/ 1477231 h 1623050"/>
                  <a:gd name="connsiteX10" fmla="*/ 1247206 w 2711574"/>
                  <a:gd name="connsiteY10" fmla="*/ 1443778 h 1623050"/>
                  <a:gd name="connsiteX11" fmla="*/ 1302963 w 2711574"/>
                  <a:gd name="connsiteY11" fmla="*/ 1388022 h 1623050"/>
                  <a:gd name="connsiteX12" fmla="*/ 1336416 w 2711574"/>
                  <a:gd name="connsiteY12" fmla="*/ 1354568 h 1623050"/>
                  <a:gd name="connsiteX13" fmla="*/ 1369870 w 2711574"/>
                  <a:gd name="connsiteY13" fmla="*/ 1321114 h 1623050"/>
                  <a:gd name="connsiteX14" fmla="*/ 1392172 w 2711574"/>
                  <a:gd name="connsiteY14" fmla="*/ 1287661 h 1623050"/>
                  <a:gd name="connsiteX15" fmla="*/ 1459080 w 2711574"/>
                  <a:gd name="connsiteY15" fmla="*/ 1220753 h 1623050"/>
                  <a:gd name="connsiteX16" fmla="*/ 1481382 w 2711574"/>
                  <a:gd name="connsiteY16" fmla="*/ 1176148 h 1623050"/>
                  <a:gd name="connsiteX17" fmla="*/ 1503685 w 2711574"/>
                  <a:gd name="connsiteY17" fmla="*/ 1153846 h 1623050"/>
                  <a:gd name="connsiteX18" fmla="*/ 1525987 w 2711574"/>
                  <a:gd name="connsiteY18" fmla="*/ 1120392 h 1623050"/>
                  <a:gd name="connsiteX19" fmla="*/ 1559441 w 2711574"/>
                  <a:gd name="connsiteY19" fmla="*/ 1075788 h 1623050"/>
                  <a:gd name="connsiteX20" fmla="*/ 1592894 w 2711574"/>
                  <a:gd name="connsiteY20" fmla="*/ 1020031 h 1623050"/>
                  <a:gd name="connsiteX21" fmla="*/ 1604045 w 2711574"/>
                  <a:gd name="connsiteY21" fmla="*/ 986578 h 1623050"/>
                  <a:gd name="connsiteX22" fmla="*/ 1637499 w 2711574"/>
                  <a:gd name="connsiteY22" fmla="*/ 953124 h 1623050"/>
                  <a:gd name="connsiteX23" fmla="*/ 1726709 w 2711574"/>
                  <a:gd name="connsiteY23" fmla="*/ 852763 h 1623050"/>
                  <a:gd name="connsiteX24" fmla="*/ 1760163 w 2711574"/>
                  <a:gd name="connsiteY24" fmla="*/ 841612 h 1623050"/>
                  <a:gd name="connsiteX25" fmla="*/ 1827070 w 2711574"/>
                  <a:gd name="connsiteY25" fmla="*/ 785856 h 1623050"/>
                  <a:gd name="connsiteX26" fmla="*/ 1860524 w 2711574"/>
                  <a:gd name="connsiteY26" fmla="*/ 774705 h 1623050"/>
                  <a:gd name="connsiteX27" fmla="*/ 1927431 w 2711574"/>
                  <a:gd name="connsiteY27" fmla="*/ 730100 h 1623050"/>
                  <a:gd name="connsiteX28" fmla="*/ 1960885 w 2711574"/>
                  <a:gd name="connsiteY28" fmla="*/ 696646 h 1623050"/>
                  <a:gd name="connsiteX29" fmla="*/ 2027792 w 2711574"/>
                  <a:gd name="connsiteY29" fmla="*/ 652041 h 1623050"/>
                  <a:gd name="connsiteX30" fmla="*/ 2083548 w 2711574"/>
                  <a:gd name="connsiteY30" fmla="*/ 607436 h 1623050"/>
                  <a:gd name="connsiteX31" fmla="*/ 2117002 w 2711574"/>
                  <a:gd name="connsiteY31" fmla="*/ 596285 h 1623050"/>
                  <a:gd name="connsiteX32" fmla="*/ 2172758 w 2711574"/>
                  <a:gd name="connsiteY32" fmla="*/ 573983 h 1623050"/>
                  <a:gd name="connsiteX33" fmla="*/ 2295421 w 2711574"/>
                  <a:gd name="connsiteY33" fmla="*/ 551680 h 1623050"/>
                  <a:gd name="connsiteX34" fmla="*/ 2674563 w 2711574"/>
                  <a:gd name="connsiteY34" fmla="*/ 440168 h 1623050"/>
                  <a:gd name="connsiteX35" fmla="*/ 2418084 w 2711574"/>
                  <a:gd name="connsiteY35" fmla="*/ 49875 h 1623050"/>
                  <a:gd name="connsiteX36" fmla="*/ 210143 w 2711574"/>
                  <a:gd name="connsiteY36" fmla="*/ 5270 h 1623050"/>
                  <a:gd name="connsiteX0" fmla="*/ 205736 w 2707167"/>
                  <a:gd name="connsiteY0" fmla="*/ 5270 h 1636633"/>
                  <a:gd name="connsiteX1" fmla="*/ 83073 w 2707167"/>
                  <a:gd name="connsiteY1" fmla="*/ 1499534 h 1636633"/>
                  <a:gd name="connsiteX2" fmla="*/ 94224 w 2707167"/>
                  <a:gd name="connsiteY2" fmla="*/ 1588744 h 1636633"/>
                  <a:gd name="connsiteX3" fmla="*/ 116526 w 2707167"/>
                  <a:gd name="connsiteY3" fmla="*/ 1622197 h 1636633"/>
                  <a:gd name="connsiteX4" fmla="*/ 897112 w 2707167"/>
                  <a:gd name="connsiteY4" fmla="*/ 1611046 h 1636633"/>
                  <a:gd name="connsiteX5" fmla="*/ 941717 w 2707167"/>
                  <a:gd name="connsiteY5" fmla="*/ 1588744 h 1636633"/>
                  <a:gd name="connsiteX6" fmla="*/ 975170 w 2707167"/>
                  <a:gd name="connsiteY6" fmla="*/ 1555290 h 1636633"/>
                  <a:gd name="connsiteX7" fmla="*/ 1142438 w 2707167"/>
                  <a:gd name="connsiteY7" fmla="*/ 1521836 h 1636633"/>
                  <a:gd name="connsiteX8" fmla="*/ 1231648 w 2707167"/>
                  <a:gd name="connsiteY8" fmla="*/ 1477231 h 1636633"/>
                  <a:gd name="connsiteX9" fmla="*/ 1242799 w 2707167"/>
                  <a:gd name="connsiteY9" fmla="*/ 1443778 h 1636633"/>
                  <a:gd name="connsiteX10" fmla="*/ 1298556 w 2707167"/>
                  <a:gd name="connsiteY10" fmla="*/ 1388022 h 1636633"/>
                  <a:gd name="connsiteX11" fmla="*/ 1332009 w 2707167"/>
                  <a:gd name="connsiteY11" fmla="*/ 1354568 h 1636633"/>
                  <a:gd name="connsiteX12" fmla="*/ 1365463 w 2707167"/>
                  <a:gd name="connsiteY12" fmla="*/ 1321114 h 1636633"/>
                  <a:gd name="connsiteX13" fmla="*/ 1387765 w 2707167"/>
                  <a:gd name="connsiteY13" fmla="*/ 1287661 h 1636633"/>
                  <a:gd name="connsiteX14" fmla="*/ 1454673 w 2707167"/>
                  <a:gd name="connsiteY14" fmla="*/ 1220753 h 1636633"/>
                  <a:gd name="connsiteX15" fmla="*/ 1476975 w 2707167"/>
                  <a:gd name="connsiteY15" fmla="*/ 1176148 h 1636633"/>
                  <a:gd name="connsiteX16" fmla="*/ 1499278 w 2707167"/>
                  <a:gd name="connsiteY16" fmla="*/ 1153846 h 1636633"/>
                  <a:gd name="connsiteX17" fmla="*/ 1521580 w 2707167"/>
                  <a:gd name="connsiteY17" fmla="*/ 1120392 h 1636633"/>
                  <a:gd name="connsiteX18" fmla="*/ 1555034 w 2707167"/>
                  <a:gd name="connsiteY18" fmla="*/ 1075788 h 1636633"/>
                  <a:gd name="connsiteX19" fmla="*/ 1588487 w 2707167"/>
                  <a:gd name="connsiteY19" fmla="*/ 1020031 h 1636633"/>
                  <a:gd name="connsiteX20" fmla="*/ 1599638 w 2707167"/>
                  <a:gd name="connsiteY20" fmla="*/ 986578 h 1636633"/>
                  <a:gd name="connsiteX21" fmla="*/ 1633092 w 2707167"/>
                  <a:gd name="connsiteY21" fmla="*/ 953124 h 1636633"/>
                  <a:gd name="connsiteX22" fmla="*/ 1722302 w 2707167"/>
                  <a:gd name="connsiteY22" fmla="*/ 852763 h 1636633"/>
                  <a:gd name="connsiteX23" fmla="*/ 1755756 w 2707167"/>
                  <a:gd name="connsiteY23" fmla="*/ 841612 h 1636633"/>
                  <a:gd name="connsiteX24" fmla="*/ 1822663 w 2707167"/>
                  <a:gd name="connsiteY24" fmla="*/ 785856 h 1636633"/>
                  <a:gd name="connsiteX25" fmla="*/ 1856117 w 2707167"/>
                  <a:gd name="connsiteY25" fmla="*/ 774705 h 1636633"/>
                  <a:gd name="connsiteX26" fmla="*/ 1923024 w 2707167"/>
                  <a:gd name="connsiteY26" fmla="*/ 730100 h 1636633"/>
                  <a:gd name="connsiteX27" fmla="*/ 1956478 w 2707167"/>
                  <a:gd name="connsiteY27" fmla="*/ 696646 h 1636633"/>
                  <a:gd name="connsiteX28" fmla="*/ 2023385 w 2707167"/>
                  <a:gd name="connsiteY28" fmla="*/ 652041 h 1636633"/>
                  <a:gd name="connsiteX29" fmla="*/ 2079141 w 2707167"/>
                  <a:gd name="connsiteY29" fmla="*/ 607436 h 1636633"/>
                  <a:gd name="connsiteX30" fmla="*/ 2112595 w 2707167"/>
                  <a:gd name="connsiteY30" fmla="*/ 596285 h 1636633"/>
                  <a:gd name="connsiteX31" fmla="*/ 2168351 w 2707167"/>
                  <a:gd name="connsiteY31" fmla="*/ 573983 h 1636633"/>
                  <a:gd name="connsiteX32" fmla="*/ 2291014 w 2707167"/>
                  <a:gd name="connsiteY32" fmla="*/ 551680 h 1636633"/>
                  <a:gd name="connsiteX33" fmla="*/ 2670156 w 2707167"/>
                  <a:gd name="connsiteY33" fmla="*/ 440168 h 1636633"/>
                  <a:gd name="connsiteX34" fmla="*/ 2413677 w 2707167"/>
                  <a:gd name="connsiteY34" fmla="*/ 49875 h 1636633"/>
                  <a:gd name="connsiteX35" fmla="*/ 205736 w 2707167"/>
                  <a:gd name="connsiteY35" fmla="*/ 5270 h 1636633"/>
                  <a:gd name="connsiteX0" fmla="*/ 201987 w 2703418"/>
                  <a:gd name="connsiteY0" fmla="*/ 5270 h 1716917"/>
                  <a:gd name="connsiteX1" fmla="*/ 90475 w 2703418"/>
                  <a:gd name="connsiteY1" fmla="*/ 1588744 h 1716917"/>
                  <a:gd name="connsiteX2" fmla="*/ 112777 w 2703418"/>
                  <a:gd name="connsiteY2" fmla="*/ 1622197 h 1716917"/>
                  <a:gd name="connsiteX3" fmla="*/ 893363 w 2703418"/>
                  <a:gd name="connsiteY3" fmla="*/ 1611046 h 1716917"/>
                  <a:gd name="connsiteX4" fmla="*/ 937968 w 2703418"/>
                  <a:gd name="connsiteY4" fmla="*/ 1588744 h 1716917"/>
                  <a:gd name="connsiteX5" fmla="*/ 971421 w 2703418"/>
                  <a:gd name="connsiteY5" fmla="*/ 1555290 h 1716917"/>
                  <a:gd name="connsiteX6" fmla="*/ 1138689 w 2703418"/>
                  <a:gd name="connsiteY6" fmla="*/ 1521836 h 1716917"/>
                  <a:gd name="connsiteX7" fmla="*/ 1227899 w 2703418"/>
                  <a:gd name="connsiteY7" fmla="*/ 1477231 h 1716917"/>
                  <a:gd name="connsiteX8" fmla="*/ 1239050 w 2703418"/>
                  <a:gd name="connsiteY8" fmla="*/ 1443778 h 1716917"/>
                  <a:gd name="connsiteX9" fmla="*/ 1294807 w 2703418"/>
                  <a:gd name="connsiteY9" fmla="*/ 1388022 h 1716917"/>
                  <a:gd name="connsiteX10" fmla="*/ 1328260 w 2703418"/>
                  <a:gd name="connsiteY10" fmla="*/ 1354568 h 1716917"/>
                  <a:gd name="connsiteX11" fmla="*/ 1361714 w 2703418"/>
                  <a:gd name="connsiteY11" fmla="*/ 1321114 h 1716917"/>
                  <a:gd name="connsiteX12" fmla="*/ 1384016 w 2703418"/>
                  <a:gd name="connsiteY12" fmla="*/ 1287661 h 1716917"/>
                  <a:gd name="connsiteX13" fmla="*/ 1450924 w 2703418"/>
                  <a:gd name="connsiteY13" fmla="*/ 1220753 h 1716917"/>
                  <a:gd name="connsiteX14" fmla="*/ 1473226 w 2703418"/>
                  <a:gd name="connsiteY14" fmla="*/ 1176148 h 1716917"/>
                  <a:gd name="connsiteX15" fmla="*/ 1495529 w 2703418"/>
                  <a:gd name="connsiteY15" fmla="*/ 1153846 h 1716917"/>
                  <a:gd name="connsiteX16" fmla="*/ 1517831 w 2703418"/>
                  <a:gd name="connsiteY16" fmla="*/ 1120392 h 1716917"/>
                  <a:gd name="connsiteX17" fmla="*/ 1551285 w 2703418"/>
                  <a:gd name="connsiteY17" fmla="*/ 1075788 h 1716917"/>
                  <a:gd name="connsiteX18" fmla="*/ 1584738 w 2703418"/>
                  <a:gd name="connsiteY18" fmla="*/ 1020031 h 1716917"/>
                  <a:gd name="connsiteX19" fmla="*/ 1595889 w 2703418"/>
                  <a:gd name="connsiteY19" fmla="*/ 986578 h 1716917"/>
                  <a:gd name="connsiteX20" fmla="*/ 1629343 w 2703418"/>
                  <a:gd name="connsiteY20" fmla="*/ 953124 h 1716917"/>
                  <a:gd name="connsiteX21" fmla="*/ 1718553 w 2703418"/>
                  <a:gd name="connsiteY21" fmla="*/ 852763 h 1716917"/>
                  <a:gd name="connsiteX22" fmla="*/ 1752007 w 2703418"/>
                  <a:gd name="connsiteY22" fmla="*/ 841612 h 1716917"/>
                  <a:gd name="connsiteX23" fmla="*/ 1818914 w 2703418"/>
                  <a:gd name="connsiteY23" fmla="*/ 785856 h 1716917"/>
                  <a:gd name="connsiteX24" fmla="*/ 1852368 w 2703418"/>
                  <a:gd name="connsiteY24" fmla="*/ 774705 h 1716917"/>
                  <a:gd name="connsiteX25" fmla="*/ 1919275 w 2703418"/>
                  <a:gd name="connsiteY25" fmla="*/ 730100 h 1716917"/>
                  <a:gd name="connsiteX26" fmla="*/ 1952729 w 2703418"/>
                  <a:gd name="connsiteY26" fmla="*/ 696646 h 1716917"/>
                  <a:gd name="connsiteX27" fmla="*/ 2019636 w 2703418"/>
                  <a:gd name="connsiteY27" fmla="*/ 652041 h 1716917"/>
                  <a:gd name="connsiteX28" fmla="*/ 2075392 w 2703418"/>
                  <a:gd name="connsiteY28" fmla="*/ 607436 h 1716917"/>
                  <a:gd name="connsiteX29" fmla="*/ 2108846 w 2703418"/>
                  <a:gd name="connsiteY29" fmla="*/ 596285 h 1716917"/>
                  <a:gd name="connsiteX30" fmla="*/ 2164602 w 2703418"/>
                  <a:gd name="connsiteY30" fmla="*/ 573983 h 1716917"/>
                  <a:gd name="connsiteX31" fmla="*/ 2287265 w 2703418"/>
                  <a:gd name="connsiteY31" fmla="*/ 551680 h 1716917"/>
                  <a:gd name="connsiteX32" fmla="*/ 2666407 w 2703418"/>
                  <a:gd name="connsiteY32" fmla="*/ 440168 h 1716917"/>
                  <a:gd name="connsiteX33" fmla="*/ 2409928 w 2703418"/>
                  <a:gd name="connsiteY33" fmla="*/ 49875 h 1716917"/>
                  <a:gd name="connsiteX34" fmla="*/ 201987 w 2703418"/>
                  <a:gd name="connsiteY34" fmla="*/ 5270 h 1716917"/>
                  <a:gd name="connsiteX0" fmla="*/ 244361 w 2745792"/>
                  <a:gd name="connsiteY0" fmla="*/ 5270 h 1713760"/>
                  <a:gd name="connsiteX1" fmla="*/ 132849 w 2745792"/>
                  <a:gd name="connsiteY1" fmla="*/ 1588744 h 1713760"/>
                  <a:gd name="connsiteX2" fmla="*/ 935737 w 2745792"/>
                  <a:gd name="connsiteY2" fmla="*/ 1611046 h 1713760"/>
                  <a:gd name="connsiteX3" fmla="*/ 980342 w 2745792"/>
                  <a:gd name="connsiteY3" fmla="*/ 1588744 h 1713760"/>
                  <a:gd name="connsiteX4" fmla="*/ 1013795 w 2745792"/>
                  <a:gd name="connsiteY4" fmla="*/ 1555290 h 1713760"/>
                  <a:gd name="connsiteX5" fmla="*/ 1181063 w 2745792"/>
                  <a:gd name="connsiteY5" fmla="*/ 1521836 h 1713760"/>
                  <a:gd name="connsiteX6" fmla="*/ 1270273 w 2745792"/>
                  <a:gd name="connsiteY6" fmla="*/ 1477231 h 1713760"/>
                  <a:gd name="connsiteX7" fmla="*/ 1281424 w 2745792"/>
                  <a:gd name="connsiteY7" fmla="*/ 1443778 h 1713760"/>
                  <a:gd name="connsiteX8" fmla="*/ 1337181 w 2745792"/>
                  <a:gd name="connsiteY8" fmla="*/ 1388022 h 1713760"/>
                  <a:gd name="connsiteX9" fmla="*/ 1370634 w 2745792"/>
                  <a:gd name="connsiteY9" fmla="*/ 1354568 h 1713760"/>
                  <a:gd name="connsiteX10" fmla="*/ 1404088 w 2745792"/>
                  <a:gd name="connsiteY10" fmla="*/ 1321114 h 1713760"/>
                  <a:gd name="connsiteX11" fmla="*/ 1426390 w 2745792"/>
                  <a:gd name="connsiteY11" fmla="*/ 1287661 h 1713760"/>
                  <a:gd name="connsiteX12" fmla="*/ 1493298 w 2745792"/>
                  <a:gd name="connsiteY12" fmla="*/ 1220753 h 1713760"/>
                  <a:gd name="connsiteX13" fmla="*/ 1515600 w 2745792"/>
                  <a:gd name="connsiteY13" fmla="*/ 1176148 h 1713760"/>
                  <a:gd name="connsiteX14" fmla="*/ 1537903 w 2745792"/>
                  <a:gd name="connsiteY14" fmla="*/ 1153846 h 1713760"/>
                  <a:gd name="connsiteX15" fmla="*/ 1560205 w 2745792"/>
                  <a:gd name="connsiteY15" fmla="*/ 1120392 h 1713760"/>
                  <a:gd name="connsiteX16" fmla="*/ 1593659 w 2745792"/>
                  <a:gd name="connsiteY16" fmla="*/ 1075788 h 1713760"/>
                  <a:gd name="connsiteX17" fmla="*/ 1627112 w 2745792"/>
                  <a:gd name="connsiteY17" fmla="*/ 1020031 h 1713760"/>
                  <a:gd name="connsiteX18" fmla="*/ 1638263 w 2745792"/>
                  <a:gd name="connsiteY18" fmla="*/ 986578 h 1713760"/>
                  <a:gd name="connsiteX19" fmla="*/ 1671717 w 2745792"/>
                  <a:gd name="connsiteY19" fmla="*/ 953124 h 1713760"/>
                  <a:gd name="connsiteX20" fmla="*/ 1760927 w 2745792"/>
                  <a:gd name="connsiteY20" fmla="*/ 852763 h 1713760"/>
                  <a:gd name="connsiteX21" fmla="*/ 1794381 w 2745792"/>
                  <a:gd name="connsiteY21" fmla="*/ 841612 h 1713760"/>
                  <a:gd name="connsiteX22" fmla="*/ 1861288 w 2745792"/>
                  <a:gd name="connsiteY22" fmla="*/ 785856 h 1713760"/>
                  <a:gd name="connsiteX23" fmla="*/ 1894742 w 2745792"/>
                  <a:gd name="connsiteY23" fmla="*/ 774705 h 1713760"/>
                  <a:gd name="connsiteX24" fmla="*/ 1961649 w 2745792"/>
                  <a:gd name="connsiteY24" fmla="*/ 730100 h 1713760"/>
                  <a:gd name="connsiteX25" fmla="*/ 1995103 w 2745792"/>
                  <a:gd name="connsiteY25" fmla="*/ 696646 h 1713760"/>
                  <a:gd name="connsiteX26" fmla="*/ 2062010 w 2745792"/>
                  <a:gd name="connsiteY26" fmla="*/ 652041 h 1713760"/>
                  <a:gd name="connsiteX27" fmla="*/ 2117766 w 2745792"/>
                  <a:gd name="connsiteY27" fmla="*/ 607436 h 1713760"/>
                  <a:gd name="connsiteX28" fmla="*/ 2151220 w 2745792"/>
                  <a:gd name="connsiteY28" fmla="*/ 596285 h 1713760"/>
                  <a:gd name="connsiteX29" fmla="*/ 2206976 w 2745792"/>
                  <a:gd name="connsiteY29" fmla="*/ 573983 h 1713760"/>
                  <a:gd name="connsiteX30" fmla="*/ 2329639 w 2745792"/>
                  <a:gd name="connsiteY30" fmla="*/ 551680 h 1713760"/>
                  <a:gd name="connsiteX31" fmla="*/ 2708781 w 2745792"/>
                  <a:gd name="connsiteY31" fmla="*/ 440168 h 1713760"/>
                  <a:gd name="connsiteX32" fmla="*/ 2452302 w 2745792"/>
                  <a:gd name="connsiteY32" fmla="*/ 49875 h 1713760"/>
                  <a:gd name="connsiteX33" fmla="*/ 244361 w 2745792"/>
                  <a:gd name="connsiteY33" fmla="*/ 5270 h 1713760"/>
                  <a:gd name="connsiteX0" fmla="*/ 244361 w 2745792"/>
                  <a:gd name="connsiteY0" fmla="*/ 5270 h 1713760"/>
                  <a:gd name="connsiteX1" fmla="*/ 132849 w 2745792"/>
                  <a:gd name="connsiteY1" fmla="*/ 1588744 h 1713760"/>
                  <a:gd name="connsiteX2" fmla="*/ 935737 w 2745792"/>
                  <a:gd name="connsiteY2" fmla="*/ 1611046 h 1713760"/>
                  <a:gd name="connsiteX3" fmla="*/ 980342 w 2745792"/>
                  <a:gd name="connsiteY3" fmla="*/ 1588744 h 1713760"/>
                  <a:gd name="connsiteX4" fmla="*/ 1181063 w 2745792"/>
                  <a:gd name="connsiteY4" fmla="*/ 1521836 h 1713760"/>
                  <a:gd name="connsiteX5" fmla="*/ 1270273 w 2745792"/>
                  <a:gd name="connsiteY5" fmla="*/ 1477231 h 1713760"/>
                  <a:gd name="connsiteX6" fmla="*/ 1281424 w 2745792"/>
                  <a:gd name="connsiteY6" fmla="*/ 1443778 h 1713760"/>
                  <a:gd name="connsiteX7" fmla="*/ 1337181 w 2745792"/>
                  <a:gd name="connsiteY7" fmla="*/ 1388022 h 1713760"/>
                  <a:gd name="connsiteX8" fmla="*/ 1370634 w 2745792"/>
                  <a:gd name="connsiteY8" fmla="*/ 1354568 h 1713760"/>
                  <a:gd name="connsiteX9" fmla="*/ 1404088 w 2745792"/>
                  <a:gd name="connsiteY9" fmla="*/ 1321114 h 1713760"/>
                  <a:gd name="connsiteX10" fmla="*/ 1426390 w 2745792"/>
                  <a:gd name="connsiteY10" fmla="*/ 1287661 h 1713760"/>
                  <a:gd name="connsiteX11" fmla="*/ 1493298 w 2745792"/>
                  <a:gd name="connsiteY11" fmla="*/ 1220753 h 1713760"/>
                  <a:gd name="connsiteX12" fmla="*/ 1515600 w 2745792"/>
                  <a:gd name="connsiteY12" fmla="*/ 1176148 h 1713760"/>
                  <a:gd name="connsiteX13" fmla="*/ 1537903 w 2745792"/>
                  <a:gd name="connsiteY13" fmla="*/ 1153846 h 1713760"/>
                  <a:gd name="connsiteX14" fmla="*/ 1560205 w 2745792"/>
                  <a:gd name="connsiteY14" fmla="*/ 1120392 h 1713760"/>
                  <a:gd name="connsiteX15" fmla="*/ 1593659 w 2745792"/>
                  <a:gd name="connsiteY15" fmla="*/ 1075788 h 1713760"/>
                  <a:gd name="connsiteX16" fmla="*/ 1627112 w 2745792"/>
                  <a:gd name="connsiteY16" fmla="*/ 1020031 h 1713760"/>
                  <a:gd name="connsiteX17" fmla="*/ 1638263 w 2745792"/>
                  <a:gd name="connsiteY17" fmla="*/ 986578 h 1713760"/>
                  <a:gd name="connsiteX18" fmla="*/ 1671717 w 2745792"/>
                  <a:gd name="connsiteY18" fmla="*/ 953124 h 1713760"/>
                  <a:gd name="connsiteX19" fmla="*/ 1760927 w 2745792"/>
                  <a:gd name="connsiteY19" fmla="*/ 852763 h 1713760"/>
                  <a:gd name="connsiteX20" fmla="*/ 1794381 w 2745792"/>
                  <a:gd name="connsiteY20" fmla="*/ 841612 h 1713760"/>
                  <a:gd name="connsiteX21" fmla="*/ 1861288 w 2745792"/>
                  <a:gd name="connsiteY21" fmla="*/ 785856 h 1713760"/>
                  <a:gd name="connsiteX22" fmla="*/ 1894742 w 2745792"/>
                  <a:gd name="connsiteY22" fmla="*/ 774705 h 1713760"/>
                  <a:gd name="connsiteX23" fmla="*/ 1961649 w 2745792"/>
                  <a:gd name="connsiteY23" fmla="*/ 730100 h 1713760"/>
                  <a:gd name="connsiteX24" fmla="*/ 1995103 w 2745792"/>
                  <a:gd name="connsiteY24" fmla="*/ 696646 h 1713760"/>
                  <a:gd name="connsiteX25" fmla="*/ 2062010 w 2745792"/>
                  <a:gd name="connsiteY25" fmla="*/ 652041 h 1713760"/>
                  <a:gd name="connsiteX26" fmla="*/ 2117766 w 2745792"/>
                  <a:gd name="connsiteY26" fmla="*/ 607436 h 1713760"/>
                  <a:gd name="connsiteX27" fmla="*/ 2151220 w 2745792"/>
                  <a:gd name="connsiteY27" fmla="*/ 596285 h 1713760"/>
                  <a:gd name="connsiteX28" fmla="*/ 2206976 w 2745792"/>
                  <a:gd name="connsiteY28" fmla="*/ 573983 h 1713760"/>
                  <a:gd name="connsiteX29" fmla="*/ 2329639 w 2745792"/>
                  <a:gd name="connsiteY29" fmla="*/ 551680 h 1713760"/>
                  <a:gd name="connsiteX30" fmla="*/ 2708781 w 2745792"/>
                  <a:gd name="connsiteY30" fmla="*/ 440168 h 1713760"/>
                  <a:gd name="connsiteX31" fmla="*/ 2452302 w 2745792"/>
                  <a:gd name="connsiteY31" fmla="*/ 49875 h 1713760"/>
                  <a:gd name="connsiteX32" fmla="*/ 244361 w 2745792"/>
                  <a:gd name="connsiteY32" fmla="*/ 5270 h 1713760"/>
                  <a:gd name="connsiteX0" fmla="*/ 244361 w 2745792"/>
                  <a:gd name="connsiteY0" fmla="*/ 5270 h 1716499"/>
                  <a:gd name="connsiteX1" fmla="*/ 132849 w 2745792"/>
                  <a:gd name="connsiteY1" fmla="*/ 1588744 h 1716499"/>
                  <a:gd name="connsiteX2" fmla="*/ 935737 w 2745792"/>
                  <a:gd name="connsiteY2" fmla="*/ 1611046 h 1716499"/>
                  <a:gd name="connsiteX3" fmla="*/ 1181063 w 2745792"/>
                  <a:gd name="connsiteY3" fmla="*/ 1521836 h 1716499"/>
                  <a:gd name="connsiteX4" fmla="*/ 1270273 w 2745792"/>
                  <a:gd name="connsiteY4" fmla="*/ 1477231 h 1716499"/>
                  <a:gd name="connsiteX5" fmla="*/ 1281424 w 2745792"/>
                  <a:gd name="connsiteY5" fmla="*/ 1443778 h 1716499"/>
                  <a:gd name="connsiteX6" fmla="*/ 1337181 w 2745792"/>
                  <a:gd name="connsiteY6" fmla="*/ 1388022 h 1716499"/>
                  <a:gd name="connsiteX7" fmla="*/ 1370634 w 2745792"/>
                  <a:gd name="connsiteY7" fmla="*/ 1354568 h 1716499"/>
                  <a:gd name="connsiteX8" fmla="*/ 1404088 w 2745792"/>
                  <a:gd name="connsiteY8" fmla="*/ 1321114 h 1716499"/>
                  <a:gd name="connsiteX9" fmla="*/ 1426390 w 2745792"/>
                  <a:gd name="connsiteY9" fmla="*/ 1287661 h 1716499"/>
                  <a:gd name="connsiteX10" fmla="*/ 1493298 w 2745792"/>
                  <a:gd name="connsiteY10" fmla="*/ 1220753 h 1716499"/>
                  <a:gd name="connsiteX11" fmla="*/ 1515600 w 2745792"/>
                  <a:gd name="connsiteY11" fmla="*/ 1176148 h 1716499"/>
                  <a:gd name="connsiteX12" fmla="*/ 1537903 w 2745792"/>
                  <a:gd name="connsiteY12" fmla="*/ 1153846 h 1716499"/>
                  <a:gd name="connsiteX13" fmla="*/ 1560205 w 2745792"/>
                  <a:gd name="connsiteY13" fmla="*/ 1120392 h 1716499"/>
                  <a:gd name="connsiteX14" fmla="*/ 1593659 w 2745792"/>
                  <a:gd name="connsiteY14" fmla="*/ 1075788 h 1716499"/>
                  <a:gd name="connsiteX15" fmla="*/ 1627112 w 2745792"/>
                  <a:gd name="connsiteY15" fmla="*/ 1020031 h 1716499"/>
                  <a:gd name="connsiteX16" fmla="*/ 1638263 w 2745792"/>
                  <a:gd name="connsiteY16" fmla="*/ 986578 h 1716499"/>
                  <a:gd name="connsiteX17" fmla="*/ 1671717 w 2745792"/>
                  <a:gd name="connsiteY17" fmla="*/ 953124 h 1716499"/>
                  <a:gd name="connsiteX18" fmla="*/ 1760927 w 2745792"/>
                  <a:gd name="connsiteY18" fmla="*/ 852763 h 1716499"/>
                  <a:gd name="connsiteX19" fmla="*/ 1794381 w 2745792"/>
                  <a:gd name="connsiteY19" fmla="*/ 841612 h 1716499"/>
                  <a:gd name="connsiteX20" fmla="*/ 1861288 w 2745792"/>
                  <a:gd name="connsiteY20" fmla="*/ 785856 h 1716499"/>
                  <a:gd name="connsiteX21" fmla="*/ 1894742 w 2745792"/>
                  <a:gd name="connsiteY21" fmla="*/ 774705 h 1716499"/>
                  <a:gd name="connsiteX22" fmla="*/ 1961649 w 2745792"/>
                  <a:gd name="connsiteY22" fmla="*/ 730100 h 1716499"/>
                  <a:gd name="connsiteX23" fmla="*/ 1995103 w 2745792"/>
                  <a:gd name="connsiteY23" fmla="*/ 696646 h 1716499"/>
                  <a:gd name="connsiteX24" fmla="*/ 2062010 w 2745792"/>
                  <a:gd name="connsiteY24" fmla="*/ 652041 h 1716499"/>
                  <a:gd name="connsiteX25" fmla="*/ 2117766 w 2745792"/>
                  <a:gd name="connsiteY25" fmla="*/ 607436 h 1716499"/>
                  <a:gd name="connsiteX26" fmla="*/ 2151220 w 2745792"/>
                  <a:gd name="connsiteY26" fmla="*/ 596285 h 1716499"/>
                  <a:gd name="connsiteX27" fmla="*/ 2206976 w 2745792"/>
                  <a:gd name="connsiteY27" fmla="*/ 573983 h 1716499"/>
                  <a:gd name="connsiteX28" fmla="*/ 2329639 w 2745792"/>
                  <a:gd name="connsiteY28" fmla="*/ 551680 h 1716499"/>
                  <a:gd name="connsiteX29" fmla="*/ 2708781 w 2745792"/>
                  <a:gd name="connsiteY29" fmla="*/ 440168 h 1716499"/>
                  <a:gd name="connsiteX30" fmla="*/ 2452302 w 2745792"/>
                  <a:gd name="connsiteY30" fmla="*/ 49875 h 1716499"/>
                  <a:gd name="connsiteX31" fmla="*/ 244361 w 2745792"/>
                  <a:gd name="connsiteY31" fmla="*/ 5270 h 1716499"/>
                  <a:gd name="connsiteX0" fmla="*/ 259275 w 2760706"/>
                  <a:gd name="connsiteY0" fmla="*/ 5270 h 1689317"/>
                  <a:gd name="connsiteX1" fmla="*/ 147763 w 2760706"/>
                  <a:gd name="connsiteY1" fmla="*/ 1588744 h 1689317"/>
                  <a:gd name="connsiteX2" fmla="*/ 1195977 w 2760706"/>
                  <a:gd name="connsiteY2" fmla="*/ 1521836 h 1689317"/>
                  <a:gd name="connsiteX3" fmla="*/ 1285187 w 2760706"/>
                  <a:gd name="connsiteY3" fmla="*/ 1477231 h 1689317"/>
                  <a:gd name="connsiteX4" fmla="*/ 1296338 w 2760706"/>
                  <a:gd name="connsiteY4" fmla="*/ 1443778 h 1689317"/>
                  <a:gd name="connsiteX5" fmla="*/ 1352095 w 2760706"/>
                  <a:gd name="connsiteY5" fmla="*/ 1388022 h 1689317"/>
                  <a:gd name="connsiteX6" fmla="*/ 1385548 w 2760706"/>
                  <a:gd name="connsiteY6" fmla="*/ 1354568 h 1689317"/>
                  <a:gd name="connsiteX7" fmla="*/ 1419002 w 2760706"/>
                  <a:gd name="connsiteY7" fmla="*/ 1321114 h 1689317"/>
                  <a:gd name="connsiteX8" fmla="*/ 1441304 w 2760706"/>
                  <a:gd name="connsiteY8" fmla="*/ 1287661 h 1689317"/>
                  <a:gd name="connsiteX9" fmla="*/ 1508212 w 2760706"/>
                  <a:gd name="connsiteY9" fmla="*/ 1220753 h 1689317"/>
                  <a:gd name="connsiteX10" fmla="*/ 1530514 w 2760706"/>
                  <a:gd name="connsiteY10" fmla="*/ 1176148 h 1689317"/>
                  <a:gd name="connsiteX11" fmla="*/ 1552817 w 2760706"/>
                  <a:gd name="connsiteY11" fmla="*/ 1153846 h 1689317"/>
                  <a:gd name="connsiteX12" fmla="*/ 1575119 w 2760706"/>
                  <a:gd name="connsiteY12" fmla="*/ 1120392 h 1689317"/>
                  <a:gd name="connsiteX13" fmla="*/ 1608573 w 2760706"/>
                  <a:gd name="connsiteY13" fmla="*/ 1075788 h 1689317"/>
                  <a:gd name="connsiteX14" fmla="*/ 1642026 w 2760706"/>
                  <a:gd name="connsiteY14" fmla="*/ 1020031 h 1689317"/>
                  <a:gd name="connsiteX15" fmla="*/ 1653177 w 2760706"/>
                  <a:gd name="connsiteY15" fmla="*/ 986578 h 1689317"/>
                  <a:gd name="connsiteX16" fmla="*/ 1686631 w 2760706"/>
                  <a:gd name="connsiteY16" fmla="*/ 953124 h 1689317"/>
                  <a:gd name="connsiteX17" fmla="*/ 1775841 w 2760706"/>
                  <a:gd name="connsiteY17" fmla="*/ 852763 h 1689317"/>
                  <a:gd name="connsiteX18" fmla="*/ 1809295 w 2760706"/>
                  <a:gd name="connsiteY18" fmla="*/ 841612 h 1689317"/>
                  <a:gd name="connsiteX19" fmla="*/ 1876202 w 2760706"/>
                  <a:gd name="connsiteY19" fmla="*/ 785856 h 1689317"/>
                  <a:gd name="connsiteX20" fmla="*/ 1909656 w 2760706"/>
                  <a:gd name="connsiteY20" fmla="*/ 774705 h 1689317"/>
                  <a:gd name="connsiteX21" fmla="*/ 1976563 w 2760706"/>
                  <a:gd name="connsiteY21" fmla="*/ 730100 h 1689317"/>
                  <a:gd name="connsiteX22" fmla="*/ 2010017 w 2760706"/>
                  <a:gd name="connsiteY22" fmla="*/ 696646 h 1689317"/>
                  <a:gd name="connsiteX23" fmla="*/ 2076924 w 2760706"/>
                  <a:gd name="connsiteY23" fmla="*/ 652041 h 1689317"/>
                  <a:gd name="connsiteX24" fmla="*/ 2132680 w 2760706"/>
                  <a:gd name="connsiteY24" fmla="*/ 607436 h 1689317"/>
                  <a:gd name="connsiteX25" fmla="*/ 2166134 w 2760706"/>
                  <a:gd name="connsiteY25" fmla="*/ 596285 h 1689317"/>
                  <a:gd name="connsiteX26" fmla="*/ 2221890 w 2760706"/>
                  <a:gd name="connsiteY26" fmla="*/ 573983 h 1689317"/>
                  <a:gd name="connsiteX27" fmla="*/ 2344553 w 2760706"/>
                  <a:gd name="connsiteY27" fmla="*/ 551680 h 1689317"/>
                  <a:gd name="connsiteX28" fmla="*/ 2723695 w 2760706"/>
                  <a:gd name="connsiteY28" fmla="*/ 440168 h 1689317"/>
                  <a:gd name="connsiteX29" fmla="*/ 2467216 w 2760706"/>
                  <a:gd name="connsiteY29" fmla="*/ 49875 h 1689317"/>
                  <a:gd name="connsiteX30" fmla="*/ 259275 w 2760706"/>
                  <a:gd name="connsiteY30" fmla="*/ 5270 h 1689317"/>
                  <a:gd name="connsiteX0" fmla="*/ 264850 w 2766281"/>
                  <a:gd name="connsiteY0" fmla="*/ 5270 h 1678508"/>
                  <a:gd name="connsiteX1" fmla="*/ 153338 w 2766281"/>
                  <a:gd name="connsiteY1" fmla="*/ 1588744 h 1678508"/>
                  <a:gd name="connsiteX2" fmla="*/ 1290762 w 2766281"/>
                  <a:gd name="connsiteY2" fmla="*/ 1477231 h 1678508"/>
                  <a:gd name="connsiteX3" fmla="*/ 1301913 w 2766281"/>
                  <a:gd name="connsiteY3" fmla="*/ 1443778 h 1678508"/>
                  <a:gd name="connsiteX4" fmla="*/ 1357670 w 2766281"/>
                  <a:gd name="connsiteY4" fmla="*/ 1388022 h 1678508"/>
                  <a:gd name="connsiteX5" fmla="*/ 1391123 w 2766281"/>
                  <a:gd name="connsiteY5" fmla="*/ 1354568 h 1678508"/>
                  <a:gd name="connsiteX6" fmla="*/ 1424577 w 2766281"/>
                  <a:gd name="connsiteY6" fmla="*/ 1321114 h 1678508"/>
                  <a:gd name="connsiteX7" fmla="*/ 1446879 w 2766281"/>
                  <a:gd name="connsiteY7" fmla="*/ 1287661 h 1678508"/>
                  <a:gd name="connsiteX8" fmla="*/ 1513787 w 2766281"/>
                  <a:gd name="connsiteY8" fmla="*/ 1220753 h 1678508"/>
                  <a:gd name="connsiteX9" fmla="*/ 1536089 w 2766281"/>
                  <a:gd name="connsiteY9" fmla="*/ 1176148 h 1678508"/>
                  <a:gd name="connsiteX10" fmla="*/ 1558392 w 2766281"/>
                  <a:gd name="connsiteY10" fmla="*/ 1153846 h 1678508"/>
                  <a:gd name="connsiteX11" fmla="*/ 1580694 w 2766281"/>
                  <a:gd name="connsiteY11" fmla="*/ 1120392 h 1678508"/>
                  <a:gd name="connsiteX12" fmla="*/ 1614148 w 2766281"/>
                  <a:gd name="connsiteY12" fmla="*/ 1075788 h 1678508"/>
                  <a:gd name="connsiteX13" fmla="*/ 1647601 w 2766281"/>
                  <a:gd name="connsiteY13" fmla="*/ 1020031 h 1678508"/>
                  <a:gd name="connsiteX14" fmla="*/ 1658752 w 2766281"/>
                  <a:gd name="connsiteY14" fmla="*/ 986578 h 1678508"/>
                  <a:gd name="connsiteX15" fmla="*/ 1692206 w 2766281"/>
                  <a:gd name="connsiteY15" fmla="*/ 953124 h 1678508"/>
                  <a:gd name="connsiteX16" fmla="*/ 1781416 w 2766281"/>
                  <a:gd name="connsiteY16" fmla="*/ 852763 h 1678508"/>
                  <a:gd name="connsiteX17" fmla="*/ 1814870 w 2766281"/>
                  <a:gd name="connsiteY17" fmla="*/ 841612 h 1678508"/>
                  <a:gd name="connsiteX18" fmla="*/ 1881777 w 2766281"/>
                  <a:gd name="connsiteY18" fmla="*/ 785856 h 1678508"/>
                  <a:gd name="connsiteX19" fmla="*/ 1915231 w 2766281"/>
                  <a:gd name="connsiteY19" fmla="*/ 774705 h 1678508"/>
                  <a:gd name="connsiteX20" fmla="*/ 1982138 w 2766281"/>
                  <a:gd name="connsiteY20" fmla="*/ 730100 h 1678508"/>
                  <a:gd name="connsiteX21" fmla="*/ 2015592 w 2766281"/>
                  <a:gd name="connsiteY21" fmla="*/ 696646 h 1678508"/>
                  <a:gd name="connsiteX22" fmla="*/ 2082499 w 2766281"/>
                  <a:gd name="connsiteY22" fmla="*/ 652041 h 1678508"/>
                  <a:gd name="connsiteX23" fmla="*/ 2138255 w 2766281"/>
                  <a:gd name="connsiteY23" fmla="*/ 607436 h 1678508"/>
                  <a:gd name="connsiteX24" fmla="*/ 2171709 w 2766281"/>
                  <a:gd name="connsiteY24" fmla="*/ 596285 h 1678508"/>
                  <a:gd name="connsiteX25" fmla="*/ 2227465 w 2766281"/>
                  <a:gd name="connsiteY25" fmla="*/ 573983 h 1678508"/>
                  <a:gd name="connsiteX26" fmla="*/ 2350128 w 2766281"/>
                  <a:gd name="connsiteY26" fmla="*/ 551680 h 1678508"/>
                  <a:gd name="connsiteX27" fmla="*/ 2729270 w 2766281"/>
                  <a:gd name="connsiteY27" fmla="*/ 440168 h 1678508"/>
                  <a:gd name="connsiteX28" fmla="*/ 2472791 w 2766281"/>
                  <a:gd name="connsiteY28" fmla="*/ 49875 h 1678508"/>
                  <a:gd name="connsiteX29" fmla="*/ 264850 w 2766281"/>
                  <a:gd name="connsiteY29" fmla="*/ 5270 h 1678508"/>
                  <a:gd name="connsiteX0" fmla="*/ 264850 w 2766281"/>
                  <a:gd name="connsiteY0" fmla="*/ 5270 h 1678508"/>
                  <a:gd name="connsiteX1" fmla="*/ 153338 w 2766281"/>
                  <a:gd name="connsiteY1" fmla="*/ 1588744 h 1678508"/>
                  <a:gd name="connsiteX2" fmla="*/ 1290762 w 2766281"/>
                  <a:gd name="connsiteY2" fmla="*/ 1477231 h 1678508"/>
                  <a:gd name="connsiteX3" fmla="*/ 1357670 w 2766281"/>
                  <a:gd name="connsiteY3" fmla="*/ 1388022 h 1678508"/>
                  <a:gd name="connsiteX4" fmla="*/ 1391123 w 2766281"/>
                  <a:gd name="connsiteY4" fmla="*/ 1354568 h 1678508"/>
                  <a:gd name="connsiteX5" fmla="*/ 1424577 w 2766281"/>
                  <a:gd name="connsiteY5" fmla="*/ 1321114 h 1678508"/>
                  <a:gd name="connsiteX6" fmla="*/ 1446879 w 2766281"/>
                  <a:gd name="connsiteY6" fmla="*/ 1287661 h 1678508"/>
                  <a:gd name="connsiteX7" fmla="*/ 1513787 w 2766281"/>
                  <a:gd name="connsiteY7" fmla="*/ 1220753 h 1678508"/>
                  <a:gd name="connsiteX8" fmla="*/ 1536089 w 2766281"/>
                  <a:gd name="connsiteY8" fmla="*/ 1176148 h 1678508"/>
                  <a:gd name="connsiteX9" fmla="*/ 1558392 w 2766281"/>
                  <a:gd name="connsiteY9" fmla="*/ 1153846 h 1678508"/>
                  <a:gd name="connsiteX10" fmla="*/ 1580694 w 2766281"/>
                  <a:gd name="connsiteY10" fmla="*/ 1120392 h 1678508"/>
                  <a:gd name="connsiteX11" fmla="*/ 1614148 w 2766281"/>
                  <a:gd name="connsiteY11" fmla="*/ 1075788 h 1678508"/>
                  <a:gd name="connsiteX12" fmla="*/ 1647601 w 2766281"/>
                  <a:gd name="connsiteY12" fmla="*/ 1020031 h 1678508"/>
                  <a:gd name="connsiteX13" fmla="*/ 1658752 w 2766281"/>
                  <a:gd name="connsiteY13" fmla="*/ 986578 h 1678508"/>
                  <a:gd name="connsiteX14" fmla="*/ 1692206 w 2766281"/>
                  <a:gd name="connsiteY14" fmla="*/ 953124 h 1678508"/>
                  <a:gd name="connsiteX15" fmla="*/ 1781416 w 2766281"/>
                  <a:gd name="connsiteY15" fmla="*/ 852763 h 1678508"/>
                  <a:gd name="connsiteX16" fmla="*/ 1814870 w 2766281"/>
                  <a:gd name="connsiteY16" fmla="*/ 841612 h 1678508"/>
                  <a:gd name="connsiteX17" fmla="*/ 1881777 w 2766281"/>
                  <a:gd name="connsiteY17" fmla="*/ 785856 h 1678508"/>
                  <a:gd name="connsiteX18" fmla="*/ 1915231 w 2766281"/>
                  <a:gd name="connsiteY18" fmla="*/ 774705 h 1678508"/>
                  <a:gd name="connsiteX19" fmla="*/ 1982138 w 2766281"/>
                  <a:gd name="connsiteY19" fmla="*/ 730100 h 1678508"/>
                  <a:gd name="connsiteX20" fmla="*/ 2015592 w 2766281"/>
                  <a:gd name="connsiteY20" fmla="*/ 696646 h 1678508"/>
                  <a:gd name="connsiteX21" fmla="*/ 2082499 w 2766281"/>
                  <a:gd name="connsiteY21" fmla="*/ 652041 h 1678508"/>
                  <a:gd name="connsiteX22" fmla="*/ 2138255 w 2766281"/>
                  <a:gd name="connsiteY22" fmla="*/ 607436 h 1678508"/>
                  <a:gd name="connsiteX23" fmla="*/ 2171709 w 2766281"/>
                  <a:gd name="connsiteY23" fmla="*/ 596285 h 1678508"/>
                  <a:gd name="connsiteX24" fmla="*/ 2227465 w 2766281"/>
                  <a:gd name="connsiteY24" fmla="*/ 573983 h 1678508"/>
                  <a:gd name="connsiteX25" fmla="*/ 2350128 w 2766281"/>
                  <a:gd name="connsiteY25" fmla="*/ 551680 h 1678508"/>
                  <a:gd name="connsiteX26" fmla="*/ 2729270 w 2766281"/>
                  <a:gd name="connsiteY26" fmla="*/ 440168 h 1678508"/>
                  <a:gd name="connsiteX27" fmla="*/ 2472791 w 2766281"/>
                  <a:gd name="connsiteY27" fmla="*/ 49875 h 1678508"/>
                  <a:gd name="connsiteX28" fmla="*/ 264850 w 2766281"/>
                  <a:gd name="connsiteY28" fmla="*/ 5270 h 1678508"/>
                  <a:gd name="connsiteX0" fmla="*/ 264850 w 2766281"/>
                  <a:gd name="connsiteY0" fmla="*/ 5270 h 1678508"/>
                  <a:gd name="connsiteX1" fmla="*/ 153338 w 2766281"/>
                  <a:gd name="connsiteY1" fmla="*/ 1588744 h 1678508"/>
                  <a:gd name="connsiteX2" fmla="*/ 1290762 w 2766281"/>
                  <a:gd name="connsiteY2" fmla="*/ 1477231 h 1678508"/>
                  <a:gd name="connsiteX3" fmla="*/ 1357670 w 2766281"/>
                  <a:gd name="connsiteY3" fmla="*/ 1388022 h 1678508"/>
                  <a:gd name="connsiteX4" fmla="*/ 1424577 w 2766281"/>
                  <a:gd name="connsiteY4" fmla="*/ 1321114 h 1678508"/>
                  <a:gd name="connsiteX5" fmla="*/ 1446879 w 2766281"/>
                  <a:gd name="connsiteY5" fmla="*/ 1287661 h 1678508"/>
                  <a:gd name="connsiteX6" fmla="*/ 1513787 w 2766281"/>
                  <a:gd name="connsiteY6" fmla="*/ 1220753 h 1678508"/>
                  <a:gd name="connsiteX7" fmla="*/ 1536089 w 2766281"/>
                  <a:gd name="connsiteY7" fmla="*/ 1176148 h 1678508"/>
                  <a:gd name="connsiteX8" fmla="*/ 1558392 w 2766281"/>
                  <a:gd name="connsiteY8" fmla="*/ 1153846 h 1678508"/>
                  <a:gd name="connsiteX9" fmla="*/ 1580694 w 2766281"/>
                  <a:gd name="connsiteY9" fmla="*/ 1120392 h 1678508"/>
                  <a:gd name="connsiteX10" fmla="*/ 1614148 w 2766281"/>
                  <a:gd name="connsiteY10" fmla="*/ 1075788 h 1678508"/>
                  <a:gd name="connsiteX11" fmla="*/ 1647601 w 2766281"/>
                  <a:gd name="connsiteY11" fmla="*/ 1020031 h 1678508"/>
                  <a:gd name="connsiteX12" fmla="*/ 1658752 w 2766281"/>
                  <a:gd name="connsiteY12" fmla="*/ 986578 h 1678508"/>
                  <a:gd name="connsiteX13" fmla="*/ 1692206 w 2766281"/>
                  <a:gd name="connsiteY13" fmla="*/ 953124 h 1678508"/>
                  <a:gd name="connsiteX14" fmla="*/ 1781416 w 2766281"/>
                  <a:gd name="connsiteY14" fmla="*/ 852763 h 1678508"/>
                  <a:gd name="connsiteX15" fmla="*/ 1814870 w 2766281"/>
                  <a:gd name="connsiteY15" fmla="*/ 841612 h 1678508"/>
                  <a:gd name="connsiteX16" fmla="*/ 1881777 w 2766281"/>
                  <a:gd name="connsiteY16" fmla="*/ 785856 h 1678508"/>
                  <a:gd name="connsiteX17" fmla="*/ 1915231 w 2766281"/>
                  <a:gd name="connsiteY17" fmla="*/ 774705 h 1678508"/>
                  <a:gd name="connsiteX18" fmla="*/ 1982138 w 2766281"/>
                  <a:gd name="connsiteY18" fmla="*/ 730100 h 1678508"/>
                  <a:gd name="connsiteX19" fmla="*/ 2015592 w 2766281"/>
                  <a:gd name="connsiteY19" fmla="*/ 696646 h 1678508"/>
                  <a:gd name="connsiteX20" fmla="*/ 2082499 w 2766281"/>
                  <a:gd name="connsiteY20" fmla="*/ 652041 h 1678508"/>
                  <a:gd name="connsiteX21" fmla="*/ 2138255 w 2766281"/>
                  <a:gd name="connsiteY21" fmla="*/ 607436 h 1678508"/>
                  <a:gd name="connsiteX22" fmla="*/ 2171709 w 2766281"/>
                  <a:gd name="connsiteY22" fmla="*/ 596285 h 1678508"/>
                  <a:gd name="connsiteX23" fmla="*/ 2227465 w 2766281"/>
                  <a:gd name="connsiteY23" fmla="*/ 573983 h 1678508"/>
                  <a:gd name="connsiteX24" fmla="*/ 2350128 w 2766281"/>
                  <a:gd name="connsiteY24" fmla="*/ 551680 h 1678508"/>
                  <a:gd name="connsiteX25" fmla="*/ 2729270 w 2766281"/>
                  <a:gd name="connsiteY25" fmla="*/ 440168 h 1678508"/>
                  <a:gd name="connsiteX26" fmla="*/ 2472791 w 2766281"/>
                  <a:gd name="connsiteY26" fmla="*/ 49875 h 1678508"/>
                  <a:gd name="connsiteX27" fmla="*/ 264850 w 2766281"/>
                  <a:gd name="connsiteY27" fmla="*/ 5270 h 1678508"/>
                  <a:gd name="connsiteX0" fmla="*/ 264850 w 2766281"/>
                  <a:gd name="connsiteY0" fmla="*/ 5270 h 1678508"/>
                  <a:gd name="connsiteX1" fmla="*/ 153338 w 2766281"/>
                  <a:gd name="connsiteY1" fmla="*/ 1588744 h 1678508"/>
                  <a:gd name="connsiteX2" fmla="*/ 1290762 w 2766281"/>
                  <a:gd name="connsiteY2" fmla="*/ 1477231 h 1678508"/>
                  <a:gd name="connsiteX3" fmla="*/ 1424577 w 2766281"/>
                  <a:gd name="connsiteY3" fmla="*/ 1321114 h 1678508"/>
                  <a:gd name="connsiteX4" fmla="*/ 1446879 w 2766281"/>
                  <a:gd name="connsiteY4" fmla="*/ 1287661 h 1678508"/>
                  <a:gd name="connsiteX5" fmla="*/ 1513787 w 2766281"/>
                  <a:gd name="connsiteY5" fmla="*/ 1220753 h 1678508"/>
                  <a:gd name="connsiteX6" fmla="*/ 1536089 w 2766281"/>
                  <a:gd name="connsiteY6" fmla="*/ 1176148 h 1678508"/>
                  <a:gd name="connsiteX7" fmla="*/ 1558392 w 2766281"/>
                  <a:gd name="connsiteY7" fmla="*/ 1153846 h 1678508"/>
                  <a:gd name="connsiteX8" fmla="*/ 1580694 w 2766281"/>
                  <a:gd name="connsiteY8" fmla="*/ 1120392 h 1678508"/>
                  <a:gd name="connsiteX9" fmla="*/ 1614148 w 2766281"/>
                  <a:gd name="connsiteY9" fmla="*/ 1075788 h 1678508"/>
                  <a:gd name="connsiteX10" fmla="*/ 1647601 w 2766281"/>
                  <a:gd name="connsiteY10" fmla="*/ 1020031 h 1678508"/>
                  <a:gd name="connsiteX11" fmla="*/ 1658752 w 2766281"/>
                  <a:gd name="connsiteY11" fmla="*/ 986578 h 1678508"/>
                  <a:gd name="connsiteX12" fmla="*/ 1692206 w 2766281"/>
                  <a:gd name="connsiteY12" fmla="*/ 953124 h 1678508"/>
                  <a:gd name="connsiteX13" fmla="*/ 1781416 w 2766281"/>
                  <a:gd name="connsiteY13" fmla="*/ 852763 h 1678508"/>
                  <a:gd name="connsiteX14" fmla="*/ 1814870 w 2766281"/>
                  <a:gd name="connsiteY14" fmla="*/ 841612 h 1678508"/>
                  <a:gd name="connsiteX15" fmla="*/ 1881777 w 2766281"/>
                  <a:gd name="connsiteY15" fmla="*/ 785856 h 1678508"/>
                  <a:gd name="connsiteX16" fmla="*/ 1915231 w 2766281"/>
                  <a:gd name="connsiteY16" fmla="*/ 774705 h 1678508"/>
                  <a:gd name="connsiteX17" fmla="*/ 1982138 w 2766281"/>
                  <a:gd name="connsiteY17" fmla="*/ 730100 h 1678508"/>
                  <a:gd name="connsiteX18" fmla="*/ 2015592 w 2766281"/>
                  <a:gd name="connsiteY18" fmla="*/ 696646 h 1678508"/>
                  <a:gd name="connsiteX19" fmla="*/ 2082499 w 2766281"/>
                  <a:gd name="connsiteY19" fmla="*/ 652041 h 1678508"/>
                  <a:gd name="connsiteX20" fmla="*/ 2138255 w 2766281"/>
                  <a:gd name="connsiteY20" fmla="*/ 607436 h 1678508"/>
                  <a:gd name="connsiteX21" fmla="*/ 2171709 w 2766281"/>
                  <a:gd name="connsiteY21" fmla="*/ 596285 h 1678508"/>
                  <a:gd name="connsiteX22" fmla="*/ 2227465 w 2766281"/>
                  <a:gd name="connsiteY22" fmla="*/ 573983 h 1678508"/>
                  <a:gd name="connsiteX23" fmla="*/ 2350128 w 2766281"/>
                  <a:gd name="connsiteY23" fmla="*/ 551680 h 1678508"/>
                  <a:gd name="connsiteX24" fmla="*/ 2729270 w 2766281"/>
                  <a:gd name="connsiteY24" fmla="*/ 440168 h 1678508"/>
                  <a:gd name="connsiteX25" fmla="*/ 2472791 w 2766281"/>
                  <a:gd name="connsiteY25" fmla="*/ 49875 h 1678508"/>
                  <a:gd name="connsiteX26" fmla="*/ 264850 w 2766281"/>
                  <a:gd name="connsiteY26" fmla="*/ 5270 h 1678508"/>
                  <a:gd name="connsiteX0" fmla="*/ 264850 w 2766281"/>
                  <a:gd name="connsiteY0" fmla="*/ 5270 h 1678508"/>
                  <a:gd name="connsiteX1" fmla="*/ 153338 w 2766281"/>
                  <a:gd name="connsiteY1" fmla="*/ 1588744 h 1678508"/>
                  <a:gd name="connsiteX2" fmla="*/ 1290762 w 2766281"/>
                  <a:gd name="connsiteY2" fmla="*/ 1477231 h 1678508"/>
                  <a:gd name="connsiteX3" fmla="*/ 1446879 w 2766281"/>
                  <a:gd name="connsiteY3" fmla="*/ 1287661 h 1678508"/>
                  <a:gd name="connsiteX4" fmla="*/ 1513787 w 2766281"/>
                  <a:gd name="connsiteY4" fmla="*/ 1220753 h 1678508"/>
                  <a:gd name="connsiteX5" fmla="*/ 1536089 w 2766281"/>
                  <a:gd name="connsiteY5" fmla="*/ 1176148 h 1678508"/>
                  <a:gd name="connsiteX6" fmla="*/ 1558392 w 2766281"/>
                  <a:gd name="connsiteY6" fmla="*/ 1153846 h 1678508"/>
                  <a:gd name="connsiteX7" fmla="*/ 1580694 w 2766281"/>
                  <a:gd name="connsiteY7" fmla="*/ 1120392 h 1678508"/>
                  <a:gd name="connsiteX8" fmla="*/ 1614148 w 2766281"/>
                  <a:gd name="connsiteY8" fmla="*/ 1075788 h 1678508"/>
                  <a:gd name="connsiteX9" fmla="*/ 1647601 w 2766281"/>
                  <a:gd name="connsiteY9" fmla="*/ 1020031 h 1678508"/>
                  <a:gd name="connsiteX10" fmla="*/ 1658752 w 2766281"/>
                  <a:gd name="connsiteY10" fmla="*/ 986578 h 1678508"/>
                  <a:gd name="connsiteX11" fmla="*/ 1692206 w 2766281"/>
                  <a:gd name="connsiteY11" fmla="*/ 953124 h 1678508"/>
                  <a:gd name="connsiteX12" fmla="*/ 1781416 w 2766281"/>
                  <a:gd name="connsiteY12" fmla="*/ 852763 h 1678508"/>
                  <a:gd name="connsiteX13" fmla="*/ 1814870 w 2766281"/>
                  <a:gd name="connsiteY13" fmla="*/ 841612 h 1678508"/>
                  <a:gd name="connsiteX14" fmla="*/ 1881777 w 2766281"/>
                  <a:gd name="connsiteY14" fmla="*/ 785856 h 1678508"/>
                  <a:gd name="connsiteX15" fmla="*/ 1915231 w 2766281"/>
                  <a:gd name="connsiteY15" fmla="*/ 774705 h 1678508"/>
                  <a:gd name="connsiteX16" fmla="*/ 1982138 w 2766281"/>
                  <a:gd name="connsiteY16" fmla="*/ 730100 h 1678508"/>
                  <a:gd name="connsiteX17" fmla="*/ 2015592 w 2766281"/>
                  <a:gd name="connsiteY17" fmla="*/ 696646 h 1678508"/>
                  <a:gd name="connsiteX18" fmla="*/ 2082499 w 2766281"/>
                  <a:gd name="connsiteY18" fmla="*/ 652041 h 1678508"/>
                  <a:gd name="connsiteX19" fmla="*/ 2138255 w 2766281"/>
                  <a:gd name="connsiteY19" fmla="*/ 607436 h 1678508"/>
                  <a:gd name="connsiteX20" fmla="*/ 2171709 w 2766281"/>
                  <a:gd name="connsiteY20" fmla="*/ 596285 h 1678508"/>
                  <a:gd name="connsiteX21" fmla="*/ 2227465 w 2766281"/>
                  <a:gd name="connsiteY21" fmla="*/ 573983 h 1678508"/>
                  <a:gd name="connsiteX22" fmla="*/ 2350128 w 2766281"/>
                  <a:gd name="connsiteY22" fmla="*/ 551680 h 1678508"/>
                  <a:gd name="connsiteX23" fmla="*/ 2729270 w 2766281"/>
                  <a:gd name="connsiteY23" fmla="*/ 440168 h 1678508"/>
                  <a:gd name="connsiteX24" fmla="*/ 2472791 w 2766281"/>
                  <a:gd name="connsiteY24" fmla="*/ 49875 h 1678508"/>
                  <a:gd name="connsiteX25" fmla="*/ 264850 w 2766281"/>
                  <a:gd name="connsiteY25" fmla="*/ 5270 h 1678508"/>
                  <a:gd name="connsiteX0" fmla="*/ 248364 w 2749795"/>
                  <a:gd name="connsiteY0" fmla="*/ 5270 h 1696914"/>
                  <a:gd name="connsiteX1" fmla="*/ 136852 w 2749795"/>
                  <a:gd name="connsiteY1" fmla="*/ 1588744 h 1696914"/>
                  <a:gd name="connsiteX2" fmla="*/ 1006646 w 2749795"/>
                  <a:gd name="connsiteY2" fmla="*/ 1544139 h 1696914"/>
                  <a:gd name="connsiteX3" fmla="*/ 1430393 w 2749795"/>
                  <a:gd name="connsiteY3" fmla="*/ 1287661 h 1696914"/>
                  <a:gd name="connsiteX4" fmla="*/ 1497301 w 2749795"/>
                  <a:gd name="connsiteY4" fmla="*/ 1220753 h 1696914"/>
                  <a:gd name="connsiteX5" fmla="*/ 1519603 w 2749795"/>
                  <a:gd name="connsiteY5" fmla="*/ 1176148 h 1696914"/>
                  <a:gd name="connsiteX6" fmla="*/ 1541906 w 2749795"/>
                  <a:gd name="connsiteY6" fmla="*/ 1153846 h 1696914"/>
                  <a:gd name="connsiteX7" fmla="*/ 1564208 w 2749795"/>
                  <a:gd name="connsiteY7" fmla="*/ 1120392 h 1696914"/>
                  <a:gd name="connsiteX8" fmla="*/ 1597662 w 2749795"/>
                  <a:gd name="connsiteY8" fmla="*/ 1075788 h 1696914"/>
                  <a:gd name="connsiteX9" fmla="*/ 1631115 w 2749795"/>
                  <a:gd name="connsiteY9" fmla="*/ 1020031 h 1696914"/>
                  <a:gd name="connsiteX10" fmla="*/ 1642266 w 2749795"/>
                  <a:gd name="connsiteY10" fmla="*/ 986578 h 1696914"/>
                  <a:gd name="connsiteX11" fmla="*/ 1675720 w 2749795"/>
                  <a:gd name="connsiteY11" fmla="*/ 953124 h 1696914"/>
                  <a:gd name="connsiteX12" fmla="*/ 1764930 w 2749795"/>
                  <a:gd name="connsiteY12" fmla="*/ 852763 h 1696914"/>
                  <a:gd name="connsiteX13" fmla="*/ 1798384 w 2749795"/>
                  <a:gd name="connsiteY13" fmla="*/ 841612 h 1696914"/>
                  <a:gd name="connsiteX14" fmla="*/ 1865291 w 2749795"/>
                  <a:gd name="connsiteY14" fmla="*/ 785856 h 1696914"/>
                  <a:gd name="connsiteX15" fmla="*/ 1898745 w 2749795"/>
                  <a:gd name="connsiteY15" fmla="*/ 774705 h 1696914"/>
                  <a:gd name="connsiteX16" fmla="*/ 1965652 w 2749795"/>
                  <a:gd name="connsiteY16" fmla="*/ 730100 h 1696914"/>
                  <a:gd name="connsiteX17" fmla="*/ 1999106 w 2749795"/>
                  <a:gd name="connsiteY17" fmla="*/ 696646 h 1696914"/>
                  <a:gd name="connsiteX18" fmla="*/ 2066013 w 2749795"/>
                  <a:gd name="connsiteY18" fmla="*/ 652041 h 1696914"/>
                  <a:gd name="connsiteX19" fmla="*/ 2121769 w 2749795"/>
                  <a:gd name="connsiteY19" fmla="*/ 607436 h 1696914"/>
                  <a:gd name="connsiteX20" fmla="*/ 2155223 w 2749795"/>
                  <a:gd name="connsiteY20" fmla="*/ 596285 h 1696914"/>
                  <a:gd name="connsiteX21" fmla="*/ 2210979 w 2749795"/>
                  <a:gd name="connsiteY21" fmla="*/ 573983 h 1696914"/>
                  <a:gd name="connsiteX22" fmla="*/ 2333642 w 2749795"/>
                  <a:gd name="connsiteY22" fmla="*/ 551680 h 1696914"/>
                  <a:gd name="connsiteX23" fmla="*/ 2712784 w 2749795"/>
                  <a:gd name="connsiteY23" fmla="*/ 440168 h 1696914"/>
                  <a:gd name="connsiteX24" fmla="*/ 2456305 w 2749795"/>
                  <a:gd name="connsiteY24" fmla="*/ 49875 h 1696914"/>
                  <a:gd name="connsiteX25" fmla="*/ 248364 w 2749795"/>
                  <a:gd name="connsiteY25" fmla="*/ 5270 h 1696914"/>
                  <a:gd name="connsiteX0" fmla="*/ 173888 w 2675319"/>
                  <a:gd name="connsiteY0" fmla="*/ 5270 h 1705540"/>
                  <a:gd name="connsiteX1" fmla="*/ 274249 w 2675319"/>
                  <a:gd name="connsiteY1" fmla="*/ 1599895 h 1705540"/>
                  <a:gd name="connsiteX2" fmla="*/ 932170 w 2675319"/>
                  <a:gd name="connsiteY2" fmla="*/ 1544139 h 1705540"/>
                  <a:gd name="connsiteX3" fmla="*/ 1355917 w 2675319"/>
                  <a:gd name="connsiteY3" fmla="*/ 1287661 h 1705540"/>
                  <a:gd name="connsiteX4" fmla="*/ 1422825 w 2675319"/>
                  <a:gd name="connsiteY4" fmla="*/ 1220753 h 1705540"/>
                  <a:gd name="connsiteX5" fmla="*/ 1445127 w 2675319"/>
                  <a:gd name="connsiteY5" fmla="*/ 1176148 h 1705540"/>
                  <a:gd name="connsiteX6" fmla="*/ 1467430 w 2675319"/>
                  <a:gd name="connsiteY6" fmla="*/ 1153846 h 1705540"/>
                  <a:gd name="connsiteX7" fmla="*/ 1489732 w 2675319"/>
                  <a:gd name="connsiteY7" fmla="*/ 1120392 h 1705540"/>
                  <a:gd name="connsiteX8" fmla="*/ 1523186 w 2675319"/>
                  <a:gd name="connsiteY8" fmla="*/ 1075788 h 1705540"/>
                  <a:gd name="connsiteX9" fmla="*/ 1556639 w 2675319"/>
                  <a:gd name="connsiteY9" fmla="*/ 1020031 h 1705540"/>
                  <a:gd name="connsiteX10" fmla="*/ 1567790 w 2675319"/>
                  <a:gd name="connsiteY10" fmla="*/ 986578 h 1705540"/>
                  <a:gd name="connsiteX11" fmla="*/ 1601244 w 2675319"/>
                  <a:gd name="connsiteY11" fmla="*/ 953124 h 1705540"/>
                  <a:gd name="connsiteX12" fmla="*/ 1690454 w 2675319"/>
                  <a:gd name="connsiteY12" fmla="*/ 852763 h 1705540"/>
                  <a:gd name="connsiteX13" fmla="*/ 1723908 w 2675319"/>
                  <a:gd name="connsiteY13" fmla="*/ 841612 h 1705540"/>
                  <a:gd name="connsiteX14" fmla="*/ 1790815 w 2675319"/>
                  <a:gd name="connsiteY14" fmla="*/ 785856 h 1705540"/>
                  <a:gd name="connsiteX15" fmla="*/ 1824269 w 2675319"/>
                  <a:gd name="connsiteY15" fmla="*/ 774705 h 1705540"/>
                  <a:gd name="connsiteX16" fmla="*/ 1891176 w 2675319"/>
                  <a:gd name="connsiteY16" fmla="*/ 730100 h 1705540"/>
                  <a:gd name="connsiteX17" fmla="*/ 1924630 w 2675319"/>
                  <a:gd name="connsiteY17" fmla="*/ 696646 h 1705540"/>
                  <a:gd name="connsiteX18" fmla="*/ 1991537 w 2675319"/>
                  <a:gd name="connsiteY18" fmla="*/ 652041 h 1705540"/>
                  <a:gd name="connsiteX19" fmla="*/ 2047293 w 2675319"/>
                  <a:gd name="connsiteY19" fmla="*/ 607436 h 1705540"/>
                  <a:gd name="connsiteX20" fmla="*/ 2080747 w 2675319"/>
                  <a:gd name="connsiteY20" fmla="*/ 596285 h 1705540"/>
                  <a:gd name="connsiteX21" fmla="*/ 2136503 w 2675319"/>
                  <a:gd name="connsiteY21" fmla="*/ 573983 h 1705540"/>
                  <a:gd name="connsiteX22" fmla="*/ 2259166 w 2675319"/>
                  <a:gd name="connsiteY22" fmla="*/ 551680 h 1705540"/>
                  <a:gd name="connsiteX23" fmla="*/ 2638308 w 2675319"/>
                  <a:gd name="connsiteY23" fmla="*/ 440168 h 1705540"/>
                  <a:gd name="connsiteX24" fmla="*/ 2381829 w 2675319"/>
                  <a:gd name="connsiteY24" fmla="*/ 49875 h 1705540"/>
                  <a:gd name="connsiteX25" fmla="*/ 173888 w 2675319"/>
                  <a:gd name="connsiteY25" fmla="*/ 5270 h 1705540"/>
                  <a:gd name="connsiteX0" fmla="*/ 213983 w 2715414"/>
                  <a:gd name="connsiteY0" fmla="*/ 5270 h 1601715"/>
                  <a:gd name="connsiteX1" fmla="*/ 314344 w 2715414"/>
                  <a:gd name="connsiteY1" fmla="*/ 1599895 h 1601715"/>
                  <a:gd name="connsiteX2" fmla="*/ 972265 w 2715414"/>
                  <a:gd name="connsiteY2" fmla="*/ 1544139 h 1601715"/>
                  <a:gd name="connsiteX3" fmla="*/ 1396012 w 2715414"/>
                  <a:gd name="connsiteY3" fmla="*/ 1287661 h 1601715"/>
                  <a:gd name="connsiteX4" fmla="*/ 1462920 w 2715414"/>
                  <a:gd name="connsiteY4" fmla="*/ 1220753 h 1601715"/>
                  <a:gd name="connsiteX5" fmla="*/ 1485222 w 2715414"/>
                  <a:gd name="connsiteY5" fmla="*/ 1176148 h 1601715"/>
                  <a:gd name="connsiteX6" fmla="*/ 1507525 w 2715414"/>
                  <a:gd name="connsiteY6" fmla="*/ 1153846 h 1601715"/>
                  <a:gd name="connsiteX7" fmla="*/ 1529827 w 2715414"/>
                  <a:gd name="connsiteY7" fmla="*/ 1120392 h 1601715"/>
                  <a:gd name="connsiteX8" fmla="*/ 1563281 w 2715414"/>
                  <a:gd name="connsiteY8" fmla="*/ 1075788 h 1601715"/>
                  <a:gd name="connsiteX9" fmla="*/ 1596734 w 2715414"/>
                  <a:gd name="connsiteY9" fmla="*/ 1020031 h 1601715"/>
                  <a:gd name="connsiteX10" fmla="*/ 1607885 w 2715414"/>
                  <a:gd name="connsiteY10" fmla="*/ 986578 h 1601715"/>
                  <a:gd name="connsiteX11" fmla="*/ 1641339 w 2715414"/>
                  <a:gd name="connsiteY11" fmla="*/ 953124 h 1601715"/>
                  <a:gd name="connsiteX12" fmla="*/ 1730549 w 2715414"/>
                  <a:gd name="connsiteY12" fmla="*/ 852763 h 1601715"/>
                  <a:gd name="connsiteX13" fmla="*/ 1764003 w 2715414"/>
                  <a:gd name="connsiteY13" fmla="*/ 841612 h 1601715"/>
                  <a:gd name="connsiteX14" fmla="*/ 1830910 w 2715414"/>
                  <a:gd name="connsiteY14" fmla="*/ 785856 h 1601715"/>
                  <a:gd name="connsiteX15" fmla="*/ 1864364 w 2715414"/>
                  <a:gd name="connsiteY15" fmla="*/ 774705 h 1601715"/>
                  <a:gd name="connsiteX16" fmla="*/ 1931271 w 2715414"/>
                  <a:gd name="connsiteY16" fmla="*/ 730100 h 1601715"/>
                  <a:gd name="connsiteX17" fmla="*/ 1964725 w 2715414"/>
                  <a:gd name="connsiteY17" fmla="*/ 696646 h 1601715"/>
                  <a:gd name="connsiteX18" fmla="*/ 2031632 w 2715414"/>
                  <a:gd name="connsiteY18" fmla="*/ 652041 h 1601715"/>
                  <a:gd name="connsiteX19" fmla="*/ 2087388 w 2715414"/>
                  <a:gd name="connsiteY19" fmla="*/ 607436 h 1601715"/>
                  <a:gd name="connsiteX20" fmla="*/ 2120842 w 2715414"/>
                  <a:gd name="connsiteY20" fmla="*/ 596285 h 1601715"/>
                  <a:gd name="connsiteX21" fmla="*/ 2176598 w 2715414"/>
                  <a:gd name="connsiteY21" fmla="*/ 573983 h 1601715"/>
                  <a:gd name="connsiteX22" fmla="*/ 2299261 w 2715414"/>
                  <a:gd name="connsiteY22" fmla="*/ 551680 h 1601715"/>
                  <a:gd name="connsiteX23" fmla="*/ 2678403 w 2715414"/>
                  <a:gd name="connsiteY23" fmla="*/ 440168 h 1601715"/>
                  <a:gd name="connsiteX24" fmla="*/ 2421924 w 2715414"/>
                  <a:gd name="connsiteY24" fmla="*/ 49875 h 1601715"/>
                  <a:gd name="connsiteX25" fmla="*/ 213983 w 2715414"/>
                  <a:gd name="connsiteY25" fmla="*/ 5270 h 1601715"/>
                  <a:gd name="connsiteX0" fmla="*/ 243862 w 2745293"/>
                  <a:gd name="connsiteY0" fmla="*/ 5270 h 1601715"/>
                  <a:gd name="connsiteX1" fmla="*/ 266164 w 2745293"/>
                  <a:gd name="connsiteY1" fmla="*/ 1599895 h 1601715"/>
                  <a:gd name="connsiteX2" fmla="*/ 1002144 w 2745293"/>
                  <a:gd name="connsiteY2" fmla="*/ 1544139 h 1601715"/>
                  <a:gd name="connsiteX3" fmla="*/ 1425891 w 2745293"/>
                  <a:gd name="connsiteY3" fmla="*/ 1287661 h 1601715"/>
                  <a:gd name="connsiteX4" fmla="*/ 1492799 w 2745293"/>
                  <a:gd name="connsiteY4" fmla="*/ 1220753 h 1601715"/>
                  <a:gd name="connsiteX5" fmla="*/ 1515101 w 2745293"/>
                  <a:gd name="connsiteY5" fmla="*/ 1176148 h 1601715"/>
                  <a:gd name="connsiteX6" fmla="*/ 1537404 w 2745293"/>
                  <a:gd name="connsiteY6" fmla="*/ 1153846 h 1601715"/>
                  <a:gd name="connsiteX7" fmla="*/ 1559706 w 2745293"/>
                  <a:gd name="connsiteY7" fmla="*/ 1120392 h 1601715"/>
                  <a:gd name="connsiteX8" fmla="*/ 1593160 w 2745293"/>
                  <a:gd name="connsiteY8" fmla="*/ 1075788 h 1601715"/>
                  <a:gd name="connsiteX9" fmla="*/ 1626613 w 2745293"/>
                  <a:gd name="connsiteY9" fmla="*/ 1020031 h 1601715"/>
                  <a:gd name="connsiteX10" fmla="*/ 1637764 w 2745293"/>
                  <a:gd name="connsiteY10" fmla="*/ 986578 h 1601715"/>
                  <a:gd name="connsiteX11" fmla="*/ 1671218 w 2745293"/>
                  <a:gd name="connsiteY11" fmla="*/ 953124 h 1601715"/>
                  <a:gd name="connsiteX12" fmla="*/ 1760428 w 2745293"/>
                  <a:gd name="connsiteY12" fmla="*/ 852763 h 1601715"/>
                  <a:gd name="connsiteX13" fmla="*/ 1793882 w 2745293"/>
                  <a:gd name="connsiteY13" fmla="*/ 841612 h 1601715"/>
                  <a:gd name="connsiteX14" fmla="*/ 1860789 w 2745293"/>
                  <a:gd name="connsiteY14" fmla="*/ 785856 h 1601715"/>
                  <a:gd name="connsiteX15" fmla="*/ 1894243 w 2745293"/>
                  <a:gd name="connsiteY15" fmla="*/ 774705 h 1601715"/>
                  <a:gd name="connsiteX16" fmla="*/ 1961150 w 2745293"/>
                  <a:gd name="connsiteY16" fmla="*/ 730100 h 1601715"/>
                  <a:gd name="connsiteX17" fmla="*/ 1994604 w 2745293"/>
                  <a:gd name="connsiteY17" fmla="*/ 696646 h 1601715"/>
                  <a:gd name="connsiteX18" fmla="*/ 2061511 w 2745293"/>
                  <a:gd name="connsiteY18" fmla="*/ 652041 h 1601715"/>
                  <a:gd name="connsiteX19" fmla="*/ 2117267 w 2745293"/>
                  <a:gd name="connsiteY19" fmla="*/ 607436 h 1601715"/>
                  <a:gd name="connsiteX20" fmla="*/ 2150721 w 2745293"/>
                  <a:gd name="connsiteY20" fmla="*/ 596285 h 1601715"/>
                  <a:gd name="connsiteX21" fmla="*/ 2206477 w 2745293"/>
                  <a:gd name="connsiteY21" fmla="*/ 573983 h 1601715"/>
                  <a:gd name="connsiteX22" fmla="*/ 2329140 w 2745293"/>
                  <a:gd name="connsiteY22" fmla="*/ 551680 h 1601715"/>
                  <a:gd name="connsiteX23" fmla="*/ 2708282 w 2745293"/>
                  <a:gd name="connsiteY23" fmla="*/ 440168 h 1601715"/>
                  <a:gd name="connsiteX24" fmla="*/ 2451803 w 2745293"/>
                  <a:gd name="connsiteY24" fmla="*/ 49875 h 1601715"/>
                  <a:gd name="connsiteX25" fmla="*/ 243862 w 2745293"/>
                  <a:gd name="connsiteY25" fmla="*/ 5270 h 1601715"/>
                  <a:gd name="connsiteX0" fmla="*/ 257654 w 2759085"/>
                  <a:gd name="connsiteY0" fmla="*/ 39389 h 1635834"/>
                  <a:gd name="connsiteX1" fmla="*/ 279956 w 2759085"/>
                  <a:gd name="connsiteY1" fmla="*/ 1634014 h 1635834"/>
                  <a:gd name="connsiteX2" fmla="*/ 1015936 w 2759085"/>
                  <a:gd name="connsiteY2" fmla="*/ 1578258 h 1635834"/>
                  <a:gd name="connsiteX3" fmla="*/ 1439683 w 2759085"/>
                  <a:gd name="connsiteY3" fmla="*/ 1321780 h 1635834"/>
                  <a:gd name="connsiteX4" fmla="*/ 1506591 w 2759085"/>
                  <a:gd name="connsiteY4" fmla="*/ 1254872 h 1635834"/>
                  <a:gd name="connsiteX5" fmla="*/ 1528893 w 2759085"/>
                  <a:gd name="connsiteY5" fmla="*/ 1210267 h 1635834"/>
                  <a:gd name="connsiteX6" fmla="*/ 1551196 w 2759085"/>
                  <a:gd name="connsiteY6" fmla="*/ 1187965 h 1635834"/>
                  <a:gd name="connsiteX7" fmla="*/ 1573498 w 2759085"/>
                  <a:gd name="connsiteY7" fmla="*/ 1154511 h 1635834"/>
                  <a:gd name="connsiteX8" fmla="*/ 1606952 w 2759085"/>
                  <a:gd name="connsiteY8" fmla="*/ 1109907 h 1635834"/>
                  <a:gd name="connsiteX9" fmla="*/ 1640405 w 2759085"/>
                  <a:gd name="connsiteY9" fmla="*/ 1054150 h 1635834"/>
                  <a:gd name="connsiteX10" fmla="*/ 1651556 w 2759085"/>
                  <a:gd name="connsiteY10" fmla="*/ 1020697 h 1635834"/>
                  <a:gd name="connsiteX11" fmla="*/ 1685010 w 2759085"/>
                  <a:gd name="connsiteY11" fmla="*/ 987243 h 1635834"/>
                  <a:gd name="connsiteX12" fmla="*/ 1774220 w 2759085"/>
                  <a:gd name="connsiteY12" fmla="*/ 886882 h 1635834"/>
                  <a:gd name="connsiteX13" fmla="*/ 1807674 w 2759085"/>
                  <a:gd name="connsiteY13" fmla="*/ 875731 h 1635834"/>
                  <a:gd name="connsiteX14" fmla="*/ 1874581 w 2759085"/>
                  <a:gd name="connsiteY14" fmla="*/ 819975 h 1635834"/>
                  <a:gd name="connsiteX15" fmla="*/ 1908035 w 2759085"/>
                  <a:gd name="connsiteY15" fmla="*/ 808824 h 1635834"/>
                  <a:gd name="connsiteX16" fmla="*/ 1974942 w 2759085"/>
                  <a:gd name="connsiteY16" fmla="*/ 764219 h 1635834"/>
                  <a:gd name="connsiteX17" fmla="*/ 2008396 w 2759085"/>
                  <a:gd name="connsiteY17" fmla="*/ 730765 h 1635834"/>
                  <a:gd name="connsiteX18" fmla="*/ 2075303 w 2759085"/>
                  <a:gd name="connsiteY18" fmla="*/ 686160 h 1635834"/>
                  <a:gd name="connsiteX19" fmla="*/ 2131059 w 2759085"/>
                  <a:gd name="connsiteY19" fmla="*/ 641555 h 1635834"/>
                  <a:gd name="connsiteX20" fmla="*/ 2164513 w 2759085"/>
                  <a:gd name="connsiteY20" fmla="*/ 630404 h 1635834"/>
                  <a:gd name="connsiteX21" fmla="*/ 2220269 w 2759085"/>
                  <a:gd name="connsiteY21" fmla="*/ 608102 h 1635834"/>
                  <a:gd name="connsiteX22" fmla="*/ 2342932 w 2759085"/>
                  <a:gd name="connsiteY22" fmla="*/ 585799 h 1635834"/>
                  <a:gd name="connsiteX23" fmla="*/ 2722074 w 2759085"/>
                  <a:gd name="connsiteY23" fmla="*/ 474287 h 1635834"/>
                  <a:gd name="connsiteX24" fmla="*/ 2465595 w 2759085"/>
                  <a:gd name="connsiteY24" fmla="*/ 83994 h 1635834"/>
                  <a:gd name="connsiteX25" fmla="*/ 257654 w 2759085"/>
                  <a:gd name="connsiteY25" fmla="*/ 39389 h 1635834"/>
                  <a:gd name="connsiteX0" fmla="*/ 184401 w 2803175"/>
                  <a:gd name="connsiteY0" fmla="*/ 107419 h 1664026"/>
                  <a:gd name="connsiteX1" fmla="*/ 318215 w 2803175"/>
                  <a:gd name="connsiteY1" fmla="*/ 1568229 h 1664026"/>
                  <a:gd name="connsiteX2" fmla="*/ 1054195 w 2803175"/>
                  <a:gd name="connsiteY2" fmla="*/ 1512473 h 1664026"/>
                  <a:gd name="connsiteX3" fmla="*/ 1477942 w 2803175"/>
                  <a:gd name="connsiteY3" fmla="*/ 1255995 h 1664026"/>
                  <a:gd name="connsiteX4" fmla="*/ 1544850 w 2803175"/>
                  <a:gd name="connsiteY4" fmla="*/ 1189087 h 1664026"/>
                  <a:gd name="connsiteX5" fmla="*/ 1567152 w 2803175"/>
                  <a:gd name="connsiteY5" fmla="*/ 1144482 h 1664026"/>
                  <a:gd name="connsiteX6" fmla="*/ 1589455 w 2803175"/>
                  <a:gd name="connsiteY6" fmla="*/ 1122180 h 1664026"/>
                  <a:gd name="connsiteX7" fmla="*/ 1611757 w 2803175"/>
                  <a:gd name="connsiteY7" fmla="*/ 1088726 h 1664026"/>
                  <a:gd name="connsiteX8" fmla="*/ 1645211 w 2803175"/>
                  <a:gd name="connsiteY8" fmla="*/ 1044122 h 1664026"/>
                  <a:gd name="connsiteX9" fmla="*/ 1678664 w 2803175"/>
                  <a:gd name="connsiteY9" fmla="*/ 988365 h 1664026"/>
                  <a:gd name="connsiteX10" fmla="*/ 1689815 w 2803175"/>
                  <a:gd name="connsiteY10" fmla="*/ 954912 h 1664026"/>
                  <a:gd name="connsiteX11" fmla="*/ 1723269 w 2803175"/>
                  <a:gd name="connsiteY11" fmla="*/ 921458 h 1664026"/>
                  <a:gd name="connsiteX12" fmla="*/ 1812479 w 2803175"/>
                  <a:gd name="connsiteY12" fmla="*/ 821097 h 1664026"/>
                  <a:gd name="connsiteX13" fmla="*/ 1845933 w 2803175"/>
                  <a:gd name="connsiteY13" fmla="*/ 809946 h 1664026"/>
                  <a:gd name="connsiteX14" fmla="*/ 1912840 w 2803175"/>
                  <a:gd name="connsiteY14" fmla="*/ 754190 h 1664026"/>
                  <a:gd name="connsiteX15" fmla="*/ 1946294 w 2803175"/>
                  <a:gd name="connsiteY15" fmla="*/ 743039 h 1664026"/>
                  <a:gd name="connsiteX16" fmla="*/ 2013201 w 2803175"/>
                  <a:gd name="connsiteY16" fmla="*/ 698434 h 1664026"/>
                  <a:gd name="connsiteX17" fmla="*/ 2046655 w 2803175"/>
                  <a:gd name="connsiteY17" fmla="*/ 664980 h 1664026"/>
                  <a:gd name="connsiteX18" fmla="*/ 2113562 w 2803175"/>
                  <a:gd name="connsiteY18" fmla="*/ 620375 h 1664026"/>
                  <a:gd name="connsiteX19" fmla="*/ 2169318 w 2803175"/>
                  <a:gd name="connsiteY19" fmla="*/ 575770 h 1664026"/>
                  <a:gd name="connsiteX20" fmla="*/ 2202772 w 2803175"/>
                  <a:gd name="connsiteY20" fmla="*/ 564619 h 1664026"/>
                  <a:gd name="connsiteX21" fmla="*/ 2258528 w 2803175"/>
                  <a:gd name="connsiteY21" fmla="*/ 542317 h 1664026"/>
                  <a:gd name="connsiteX22" fmla="*/ 2381191 w 2803175"/>
                  <a:gd name="connsiteY22" fmla="*/ 520014 h 1664026"/>
                  <a:gd name="connsiteX23" fmla="*/ 2760333 w 2803175"/>
                  <a:gd name="connsiteY23" fmla="*/ 408502 h 1664026"/>
                  <a:gd name="connsiteX24" fmla="*/ 2503854 w 2803175"/>
                  <a:gd name="connsiteY24" fmla="*/ 18209 h 1664026"/>
                  <a:gd name="connsiteX25" fmla="*/ 184401 w 2803175"/>
                  <a:gd name="connsiteY25" fmla="*/ 107419 h 1664026"/>
                  <a:gd name="connsiteX0" fmla="*/ 227702 w 2846476"/>
                  <a:gd name="connsiteY0" fmla="*/ 107419 h 1600860"/>
                  <a:gd name="connsiteX1" fmla="*/ 361516 w 2846476"/>
                  <a:gd name="connsiteY1" fmla="*/ 1568229 h 1600860"/>
                  <a:gd name="connsiteX2" fmla="*/ 1097496 w 2846476"/>
                  <a:gd name="connsiteY2" fmla="*/ 1512473 h 1600860"/>
                  <a:gd name="connsiteX3" fmla="*/ 1521243 w 2846476"/>
                  <a:gd name="connsiteY3" fmla="*/ 1255995 h 1600860"/>
                  <a:gd name="connsiteX4" fmla="*/ 1588151 w 2846476"/>
                  <a:gd name="connsiteY4" fmla="*/ 1189087 h 1600860"/>
                  <a:gd name="connsiteX5" fmla="*/ 1610453 w 2846476"/>
                  <a:gd name="connsiteY5" fmla="*/ 1144482 h 1600860"/>
                  <a:gd name="connsiteX6" fmla="*/ 1632756 w 2846476"/>
                  <a:gd name="connsiteY6" fmla="*/ 1122180 h 1600860"/>
                  <a:gd name="connsiteX7" fmla="*/ 1655058 w 2846476"/>
                  <a:gd name="connsiteY7" fmla="*/ 1088726 h 1600860"/>
                  <a:gd name="connsiteX8" fmla="*/ 1688512 w 2846476"/>
                  <a:gd name="connsiteY8" fmla="*/ 1044122 h 1600860"/>
                  <a:gd name="connsiteX9" fmla="*/ 1721965 w 2846476"/>
                  <a:gd name="connsiteY9" fmla="*/ 988365 h 1600860"/>
                  <a:gd name="connsiteX10" fmla="*/ 1733116 w 2846476"/>
                  <a:gd name="connsiteY10" fmla="*/ 954912 h 1600860"/>
                  <a:gd name="connsiteX11" fmla="*/ 1766570 w 2846476"/>
                  <a:gd name="connsiteY11" fmla="*/ 921458 h 1600860"/>
                  <a:gd name="connsiteX12" fmla="*/ 1855780 w 2846476"/>
                  <a:gd name="connsiteY12" fmla="*/ 821097 h 1600860"/>
                  <a:gd name="connsiteX13" fmla="*/ 1889234 w 2846476"/>
                  <a:gd name="connsiteY13" fmla="*/ 809946 h 1600860"/>
                  <a:gd name="connsiteX14" fmla="*/ 1956141 w 2846476"/>
                  <a:gd name="connsiteY14" fmla="*/ 754190 h 1600860"/>
                  <a:gd name="connsiteX15" fmla="*/ 1989595 w 2846476"/>
                  <a:gd name="connsiteY15" fmla="*/ 743039 h 1600860"/>
                  <a:gd name="connsiteX16" fmla="*/ 2056502 w 2846476"/>
                  <a:gd name="connsiteY16" fmla="*/ 698434 h 1600860"/>
                  <a:gd name="connsiteX17" fmla="*/ 2089956 w 2846476"/>
                  <a:gd name="connsiteY17" fmla="*/ 664980 h 1600860"/>
                  <a:gd name="connsiteX18" fmla="*/ 2156863 w 2846476"/>
                  <a:gd name="connsiteY18" fmla="*/ 620375 h 1600860"/>
                  <a:gd name="connsiteX19" fmla="*/ 2212619 w 2846476"/>
                  <a:gd name="connsiteY19" fmla="*/ 575770 h 1600860"/>
                  <a:gd name="connsiteX20" fmla="*/ 2246073 w 2846476"/>
                  <a:gd name="connsiteY20" fmla="*/ 564619 h 1600860"/>
                  <a:gd name="connsiteX21" fmla="*/ 2301829 w 2846476"/>
                  <a:gd name="connsiteY21" fmla="*/ 542317 h 1600860"/>
                  <a:gd name="connsiteX22" fmla="*/ 2424492 w 2846476"/>
                  <a:gd name="connsiteY22" fmla="*/ 520014 h 1600860"/>
                  <a:gd name="connsiteX23" fmla="*/ 2803634 w 2846476"/>
                  <a:gd name="connsiteY23" fmla="*/ 408502 h 1600860"/>
                  <a:gd name="connsiteX24" fmla="*/ 2547155 w 2846476"/>
                  <a:gd name="connsiteY24" fmla="*/ 18209 h 1600860"/>
                  <a:gd name="connsiteX25" fmla="*/ 227702 w 2846476"/>
                  <a:gd name="connsiteY25" fmla="*/ 107419 h 1600860"/>
                  <a:gd name="connsiteX0" fmla="*/ 187168 w 2805942"/>
                  <a:gd name="connsiteY0" fmla="*/ 107419 h 1664026"/>
                  <a:gd name="connsiteX1" fmla="*/ 320982 w 2805942"/>
                  <a:gd name="connsiteY1" fmla="*/ 1568229 h 1664026"/>
                  <a:gd name="connsiteX2" fmla="*/ 1135021 w 2805942"/>
                  <a:gd name="connsiteY2" fmla="*/ 1512473 h 1664026"/>
                  <a:gd name="connsiteX3" fmla="*/ 1480709 w 2805942"/>
                  <a:gd name="connsiteY3" fmla="*/ 1255995 h 1664026"/>
                  <a:gd name="connsiteX4" fmla="*/ 1547617 w 2805942"/>
                  <a:gd name="connsiteY4" fmla="*/ 1189087 h 1664026"/>
                  <a:gd name="connsiteX5" fmla="*/ 1569919 w 2805942"/>
                  <a:gd name="connsiteY5" fmla="*/ 1144482 h 1664026"/>
                  <a:gd name="connsiteX6" fmla="*/ 1592222 w 2805942"/>
                  <a:gd name="connsiteY6" fmla="*/ 1122180 h 1664026"/>
                  <a:gd name="connsiteX7" fmla="*/ 1614524 w 2805942"/>
                  <a:gd name="connsiteY7" fmla="*/ 1088726 h 1664026"/>
                  <a:gd name="connsiteX8" fmla="*/ 1647978 w 2805942"/>
                  <a:gd name="connsiteY8" fmla="*/ 1044122 h 1664026"/>
                  <a:gd name="connsiteX9" fmla="*/ 1681431 w 2805942"/>
                  <a:gd name="connsiteY9" fmla="*/ 988365 h 1664026"/>
                  <a:gd name="connsiteX10" fmla="*/ 1692582 w 2805942"/>
                  <a:gd name="connsiteY10" fmla="*/ 954912 h 1664026"/>
                  <a:gd name="connsiteX11" fmla="*/ 1726036 w 2805942"/>
                  <a:gd name="connsiteY11" fmla="*/ 921458 h 1664026"/>
                  <a:gd name="connsiteX12" fmla="*/ 1815246 w 2805942"/>
                  <a:gd name="connsiteY12" fmla="*/ 821097 h 1664026"/>
                  <a:gd name="connsiteX13" fmla="*/ 1848700 w 2805942"/>
                  <a:gd name="connsiteY13" fmla="*/ 809946 h 1664026"/>
                  <a:gd name="connsiteX14" fmla="*/ 1915607 w 2805942"/>
                  <a:gd name="connsiteY14" fmla="*/ 754190 h 1664026"/>
                  <a:gd name="connsiteX15" fmla="*/ 1949061 w 2805942"/>
                  <a:gd name="connsiteY15" fmla="*/ 743039 h 1664026"/>
                  <a:gd name="connsiteX16" fmla="*/ 2015968 w 2805942"/>
                  <a:gd name="connsiteY16" fmla="*/ 698434 h 1664026"/>
                  <a:gd name="connsiteX17" fmla="*/ 2049422 w 2805942"/>
                  <a:gd name="connsiteY17" fmla="*/ 664980 h 1664026"/>
                  <a:gd name="connsiteX18" fmla="*/ 2116329 w 2805942"/>
                  <a:gd name="connsiteY18" fmla="*/ 620375 h 1664026"/>
                  <a:gd name="connsiteX19" fmla="*/ 2172085 w 2805942"/>
                  <a:gd name="connsiteY19" fmla="*/ 575770 h 1664026"/>
                  <a:gd name="connsiteX20" fmla="*/ 2205539 w 2805942"/>
                  <a:gd name="connsiteY20" fmla="*/ 564619 h 1664026"/>
                  <a:gd name="connsiteX21" fmla="*/ 2261295 w 2805942"/>
                  <a:gd name="connsiteY21" fmla="*/ 542317 h 1664026"/>
                  <a:gd name="connsiteX22" fmla="*/ 2383958 w 2805942"/>
                  <a:gd name="connsiteY22" fmla="*/ 520014 h 1664026"/>
                  <a:gd name="connsiteX23" fmla="*/ 2763100 w 2805942"/>
                  <a:gd name="connsiteY23" fmla="*/ 408502 h 1664026"/>
                  <a:gd name="connsiteX24" fmla="*/ 2506621 w 2805942"/>
                  <a:gd name="connsiteY24" fmla="*/ 18209 h 1664026"/>
                  <a:gd name="connsiteX25" fmla="*/ 187168 w 2805942"/>
                  <a:gd name="connsiteY25" fmla="*/ 107419 h 1664026"/>
                  <a:gd name="connsiteX0" fmla="*/ 187168 w 2805942"/>
                  <a:gd name="connsiteY0" fmla="*/ 107419 h 1664026"/>
                  <a:gd name="connsiteX1" fmla="*/ 320982 w 2805942"/>
                  <a:gd name="connsiteY1" fmla="*/ 1568229 h 1664026"/>
                  <a:gd name="connsiteX2" fmla="*/ 1135021 w 2805942"/>
                  <a:gd name="connsiteY2" fmla="*/ 1512473 h 1664026"/>
                  <a:gd name="connsiteX3" fmla="*/ 1480709 w 2805942"/>
                  <a:gd name="connsiteY3" fmla="*/ 1255995 h 1664026"/>
                  <a:gd name="connsiteX4" fmla="*/ 1547617 w 2805942"/>
                  <a:gd name="connsiteY4" fmla="*/ 1189087 h 1664026"/>
                  <a:gd name="connsiteX5" fmla="*/ 1569919 w 2805942"/>
                  <a:gd name="connsiteY5" fmla="*/ 1144482 h 1664026"/>
                  <a:gd name="connsiteX6" fmla="*/ 1592222 w 2805942"/>
                  <a:gd name="connsiteY6" fmla="*/ 1122180 h 1664026"/>
                  <a:gd name="connsiteX7" fmla="*/ 1614524 w 2805942"/>
                  <a:gd name="connsiteY7" fmla="*/ 1088726 h 1664026"/>
                  <a:gd name="connsiteX8" fmla="*/ 1647978 w 2805942"/>
                  <a:gd name="connsiteY8" fmla="*/ 1044122 h 1664026"/>
                  <a:gd name="connsiteX9" fmla="*/ 1681431 w 2805942"/>
                  <a:gd name="connsiteY9" fmla="*/ 988365 h 1664026"/>
                  <a:gd name="connsiteX10" fmla="*/ 1692582 w 2805942"/>
                  <a:gd name="connsiteY10" fmla="*/ 954912 h 1664026"/>
                  <a:gd name="connsiteX11" fmla="*/ 1815246 w 2805942"/>
                  <a:gd name="connsiteY11" fmla="*/ 821097 h 1664026"/>
                  <a:gd name="connsiteX12" fmla="*/ 1848700 w 2805942"/>
                  <a:gd name="connsiteY12" fmla="*/ 809946 h 1664026"/>
                  <a:gd name="connsiteX13" fmla="*/ 1915607 w 2805942"/>
                  <a:gd name="connsiteY13" fmla="*/ 754190 h 1664026"/>
                  <a:gd name="connsiteX14" fmla="*/ 1949061 w 2805942"/>
                  <a:gd name="connsiteY14" fmla="*/ 743039 h 1664026"/>
                  <a:gd name="connsiteX15" fmla="*/ 2015968 w 2805942"/>
                  <a:gd name="connsiteY15" fmla="*/ 698434 h 1664026"/>
                  <a:gd name="connsiteX16" fmla="*/ 2049422 w 2805942"/>
                  <a:gd name="connsiteY16" fmla="*/ 664980 h 1664026"/>
                  <a:gd name="connsiteX17" fmla="*/ 2116329 w 2805942"/>
                  <a:gd name="connsiteY17" fmla="*/ 620375 h 1664026"/>
                  <a:gd name="connsiteX18" fmla="*/ 2172085 w 2805942"/>
                  <a:gd name="connsiteY18" fmla="*/ 575770 h 1664026"/>
                  <a:gd name="connsiteX19" fmla="*/ 2205539 w 2805942"/>
                  <a:gd name="connsiteY19" fmla="*/ 564619 h 1664026"/>
                  <a:gd name="connsiteX20" fmla="*/ 2261295 w 2805942"/>
                  <a:gd name="connsiteY20" fmla="*/ 542317 h 1664026"/>
                  <a:gd name="connsiteX21" fmla="*/ 2383958 w 2805942"/>
                  <a:gd name="connsiteY21" fmla="*/ 520014 h 1664026"/>
                  <a:gd name="connsiteX22" fmla="*/ 2763100 w 2805942"/>
                  <a:gd name="connsiteY22" fmla="*/ 408502 h 1664026"/>
                  <a:gd name="connsiteX23" fmla="*/ 2506621 w 2805942"/>
                  <a:gd name="connsiteY23" fmla="*/ 18209 h 1664026"/>
                  <a:gd name="connsiteX24" fmla="*/ 187168 w 2805942"/>
                  <a:gd name="connsiteY24" fmla="*/ 107419 h 1664026"/>
                  <a:gd name="connsiteX0" fmla="*/ 187168 w 2805942"/>
                  <a:gd name="connsiteY0" fmla="*/ 107419 h 1664026"/>
                  <a:gd name="connsiteX1" fmla="*/ 320982 w 2805942"/>
                  <a:gd name="connsiteY1" fmla="*/ 1568229 h 1664026"/>
                  <a:gd name="connsiteX2" fmla="*/ 1135021 w 2805942"/>
                  <a:gd name="connsiteY2" fmla="*/ 1512473 h 1664026"/>
                  <a:gd name="connsiteX3" fmla="*/ 1480709 w 2805942"/>
                  <a:gd name="connsiteY3" fmla="*/ 1255995 h 1664026"/>
                  <a:gd name="connsiteX4" fmla="*/ 1547617 w 2805942"/>
                  <a:gd name="connsiteY4" fmla="*/ 1189087 h 1664026"/>
                  <a:gd name="connsiteX5" fmla="*/ 1569919 w 2805942"/>
                  <a:gd name="connsiteY5" fmla="*/ 1144482 h 1664026"/>
                  <a:gd name="connsiteX6" fmla="*/ 1592222 w 2805942"/>
                  <a:gd name="connsiteY6" fmla="*/ 1122180 h 1664026"/>
                  <a:gd name="connsiteX7" fmla="*/ 1614524 w 2805942"/>
                  <a:gd name="connsiteY7" fmla="*/ 1088726 h 1664026"/>
                  <a:gd name="connsiteX8" fmla="*/ 1647978 w 2805942"/>
                  <a:gd name="connsiteY8" fmla="*/ 1044122 h 1664026"/>
                  <a:gd name="connsiteX9" fmla="*/ 1692582 w 2805942"/>
                  <a:gd name="connsiteY9" fmla="*/ 954912 h 1664026"/>
                  <a:gd name="connsiteX10" fmla="*/ 1815246 w 2805942"/>
                  <a:gd name="connsiteY10" fmla="*/ 821097 h 1664026"/>
                  <a:gd name="connsiteX11" fmla="*/ 1848700 w 2805942"/>
                  <a:gd name="connsiteY11" fmla="*/ 809946 h 1664026"/>
                  <a:gd name="connsiteX12" fmla="*/ 1915607 w 2805942"/>
                  <a:gd name="connsiteY12" fmla="*/ 754190 h 1664026"/>
                  <a:gd name="connsiteX13" fmla="*/ 1949061 w 2805942"/>
                  <a:gd name="connsiteY13" fmla="*/ 743039 h 1664026"/>
                  <a:gd name="connsiteX14" fmla="*/ 2015968 w 2805942"/>
                  <a:gd name="connsiteY14" fmla="*/ 698434 h 1664026"/>
                  <a:gd name="connsiteX15" fmla="*/ 2049422 w 2805942"/>
                  <a:gd name="connsiteY15" fmla="*/ 664980 h 1664026"/>
                  <a:gd name="connsiteX16" fmla="*/ 2116329 w 2805942"/>
                  <a:gd name="connsiteY16" fmla="*/ 620375 h 1664026"/>
                  <a:gd name="connsiteX17" fmla="*/ 2172085 w 2805942"/>
                  <a:gd name="connsiteY17" fmla="*/ 575770 h 1664026"/>
                  <a:gd name="connsiteX18" fmla="*/ 2205539 w 2805942"/>
                  <a:gd name="connsiteY18" fmla="*/ 564619 h 1664026"/>
                  <a:gd name="connsiteX19" fmla="*/ 2261295 w 2805942"/>
                  <a:gd name="connsiteY19" fmla="*/ 542317 h 1664026"/>
                  <a:gd name="connsiteX20" fmla="*/ 2383958 w 2805942"/>
                  <a:gd name="connsiteY20" fmla="*/ 520014 h 1664026"/>
                  <a:gd name="connsiteX21" fmla="*/ 2763100 w 2805942"/>
                  <a:gd name="connsiteY21" fmla="*/ 408502 h 1664026"/>
                  <a:gd name="connsiteX22" fmla="*/ 2506621 w 2805942"/>
                  <a:gd name="connsiteY22" fmla="*/ 18209 h 1664026"/>
                  <a:gd name="connsiteX23" fmla="*/ 187168 w 2805942"/>
                  <a:gd name="connsiteY23" fmla="*/ 107419 h 1664026"/>
                  <a:gd name="connsiteX0" fmla="*/ 187168 w 2805942"/>
                  <a:gd name="connsiteY0" fmla="*/ 107419 h 1664026"/>
                  <a:gd name="connsiteX1" fmla="*/ 320982 w 2805942"/>
                  <a:gd name="connsiteY1" fmla="*/ 1568229 h 1664026"/>
                  <a:gd name="connsiteX2" fmla="*/ 1135021 w 2805942"/>
                  <a:gd name="connsiteY2" fmla="*/ 1512473 h 1664026"/>
                  <a:gd name="connsiteX3" fmla="*/ 1480709 w 2805942"/>
                  <a:gd name="connsiteY3" fmla="*/ 1255995 h 1664026"/>
                  <a:gd name="connsiteX4" fmla="*/ 1547617 w 2805942"/>
                  <a:gd name="connsiteY4" fmla="*/ 1189087 h 1664026"/>
                  <a:gd name="connsiteX5" fmla="*/ 1569919 w 2805942"/>
                  <a:gd name="connsiteY5" fmla="*/ 1144482 h 1664026"/>
                  <a:gd name="connsiteX6" fmla="*/ 1592222 w 2805942"/>
                  <a:gd name="connsiteY6" fmla="*/ 1122180 h 1664026"/>
                  <a:gd name="connsiteX7" fmla="*/ 1614524 w 2805942"/>
                  <a:gd name="connsiteY7" fmla="*/ 1088726 h 1664026"/>
                  <a:gd name="connsiteX8" fmla="*/ 1692582 w 2805942"/>
                  <a:gd name="connsiteY8" fmla="*/ 954912 h 1664026"/>
                  <a:gd name="connsiteX9" fmla="*/ 1815246 w 2805942"/>
                  <a:gd name="connsiteY9" fmla="*/ 821097 h 1664026"/>
                  <a:gd name="connsiteX10" fmla="*/ 1848700 w 2805942"/>
                  <a:gd name="connsiteY10" fmla="*/ 809946 h 1664026"/>
                  <a:gd name="connsiteX11" fmla="*/ 1915607 w 2805942"/>
                  <a:gd name="connsiteY11" fmla="*/ 754190 h 1664026"/>
                  <a:gd name="connsiteX12" fmla="*/ 1949061 w 2805942"/>
                  <a:gd name="connsiteY12" fmla="*/ 743039 h 1664026"/>
                  <a:gd name="connsiteX13" fmla="*/ 2015968 w 2805942"/>
                  <a:gd name="connsiteY13" fmla="*/ 698434 h 1664026"/>
                  <a:gd name="connsiteX14" fmla="*/ 2049422 w 2805942"/>
                  <a:gd name="connsiteY14" fmla="*/ 664980 h 1664026"/>
                  <a:gd name="connsiteX15" fmla="*/ 2116329 w 2805942"/>
                  <a:gd name="connsiteY15" fmla="*/ 620375 h 1664026"/>
                  <a:gd name="connsiteX16" fmla="*/ 2172085 w 2805942"/>
                  <a:gd name="connsiteY16" fmla="*/ 575770 h 1664026"/>
                  <a:gd name="connsiteX17" fmla="*/ 2205539 w 2805942"/>
                  <a:gd name="connsiteY17" fmla="*/ 564619 h 1664026"/>
                  <a:gd name="connsiteX18" fmla="*/ 2261295 w 2805942"/>
                  <a:gd name="connsiteY18" fmla="*/ 542317 h 1664026"/>
                  <a:gd name="connsiteX19" fmla="*/ 2383958 w 2805942"/>
                  <a:gd name="connsiteY19" fmla="*/ 520014 h 1664026"/>
                  <a:gd name="connsiteX20" fmla="*/ 2763100 w 2805942"/>
                  <a:gd name="connsiteY20" fmla="*/ 408502 h 1664026"/>
                  <a:gd name="connsiteX21" fmla="*/ 2506621 w 2805942"/>
                  <a:gd name="connsiteY21" fmla="*/ 18209 h 1664026"/>
                  <a:gd name="connsiteX22" fmla="*/ 187168 w 2805942"/>
                  <a:gd name="connsiteY22" fmla="*/ 107419 h 1664026"/>
                  <a:gd name="connsiteX0" fmla="*/ 187168 w 2805942"/>
                  <a:gd name="connsiteY0" fmla="*/ 107419 h 1664026"/>
                  <a:gd name="connsiteX1" fmla="*/ 320982 w 2805942"/>
                  <a:gd name="connsiteY1" fmla="*/ 1568229 h 1664026"/>
                  <a:gd name="connsiteX2" fmla="*/ 1135021 w 2805942"/>
                  <a:gd name="connsiteY2" fmla="*/ 1512473 h 1664026"/>
                  <a:gd name="connsiteX3" fmla="*/ 1480709 w 2805942"/>
                  <a:gd name="connsiteY3" fmla="*/ 1255995 h 1664026"/>
                  <a:gd name="connsiteX4" fmla="*/ 1547617 w 2805942"/>
                  <a:gd name="connsiteY4" fmla="*/ 1189087 h 1664026"/>
                  <a:gd name="connsiteX5" fmla="*/ 1592222 w 2805942"/>
                  <a:gd name="connsiteY5" fmla="*/ 1122180 h 1664026"/>
                  <a:gd name="connsiteX6" fmla="*/ 1614524 w 2805942"/>
                  <a:gd name="connsiteY6" fmla="*/ 1088726 h 1664026"/>
                  <a:gd name="connsiteX7" fmla="*/ 1692582 w 2805942"/>
                  <a:gd name="connsiteY7" fmla="*/ 954912 h 1664026"/>
                  <a:gd name="connsiteX8" fmla="*/ 1815246 w 2805942"/>
                  <a:gd name="connsiteY8" fmla="*/ 821097 h 1664026"/>
                  <a:gd name="connsiteX9" fmla="*/ 1848700 w 2805942"/>
                  <a:gd name="connsiteY9" fmla="*/ 809946 h 1664026"/>
                  <a:gd name="connsiteX10" fmla="*/ 1915607 w 2805942"/>
                  <a:gd name="connsiteY10" fmla="*/ 754190 h 1664026"/>
                  <a:gd name="connsiteX11" fmla="*/ 1949061 w 2805942"/>
                  <a:gd name="connsiteY11" fmla="*/ 743039 h 1664026"/>
                  <a:gd name="connsiteX12" fmla="*/ 2015968 w 2805942"/>
                  <a:gd name="connsiteY12" fmla="*/ 698434 h 1664026"/>
                  <a:gd name="connsiteX13" fmla="*/ 2049422 w 2805942"/>
                  <a:gd name="connsiteY13" fmla="*/ 664980 h 1664026"/>
                  <a:gd name="connsiteX14" fmla="*/ 2116329 w 2805942"/>
                  <a:gd name="connsiteY14" fmla="*/ 620375 h 1664026"/>
                  <a:gd name="connsiteX15" fmla="*/ 2172085 w 2805942"/>
                  <a:gd name="connsiteY15" fmla="*/ 575770 h 1664026"/>
                  <a:gd name="connsiteX16" fmla="*/ 2205539 w 2805942"/>
                  <a:gd name="connsiteY16" fmla="*/ 564619 h 1664026"/>
                  <a:gd name="connsiteX17" fmla="*/ 2261295 w 2805942"/>
                  <a:gd name="connsiteY17" fmla="*/ 542317 h 1664026"/>
                  <a:gd name="connsiteX18" fmla="*/ 2383958 w 2805942"/>
                  <a:gd name="connsiteY18" fmla="*/ 520014 h 1664026"/>
                  <a:gd name="connsiteX19" fmla="*/ 2763100 w 2805942"/>
                  <a:gd name="connsiteY19" fmla="*/ 408502 h 1664026"/>
                  <a:gd name="connsiteX20" fmla="*/ 2506621 w 2805942"/>
                  <a:gd name="connsiteY20" fmla="*/ 18209 h 1664026"/>
                  <a:gd name="connsiteX21" fmla="*/ 187168 w 2805942"/>
                  <a:gd name="connsiteY21" fmla="*/ 107419 h 1664026"/>
                  <a:gd name="connsiteX0" fmla="*/ 187168 w 2805942"/>
                  <a:gd name="connsiteY0" fmla="*/ 107419 h 1664026"/>
                  <a:gd name="connsiteX1" fmla="*/ 320982 w 2805942"/>
                  <a:gd name="connsiteY1" fmla="*/ 1568229 h 1664026"/>
                  <a:gd name="connsiteX2" fmla="*/ 1135021 w 2805942"/>
                  <a:gd name="connsiteY2" fmla="*/ 1512473 h 1664026"/>
                  <a:gd name="connsiteX3" fmla="*/ 1480709 w 2805942"/>
                  <a:gd name="connsiteY3" fmla="*/ 1255995 h 1664026"/>
                  <a:gd name="connsiteX4" fmla="*/ 1547617 w 2805942"/>
                  <a:gd name="connsiteY4" fmla="*/ 1189087 h 1664026"/>
                  <a:gd name="connsiteX5" fmla="*/ 1592222 w 2805942"/>
                  <a:gd name="connsiteY5" fmla="*/ 1122180 h 1664026"/>
                  <a:gd name="connsiteX6" fmla="*/ 1692582 w 2805942"/>
                  <a:gd name="connsiteY6" fmla="*/ 954912 h 1664026"/>
                  <a:gd name="connsiteX7" fmla="*/ 1815246 w 2805942"/>
                  <a:gd name="connsiteY7" fmla="*/ 821097 h 1664026"/>
                  <a:gd name="connsiteX8" fmla="*/ 1848700 w 2805942"/>
                  <a:gd name="connsiteY8" fmla="*/ 809946 h 1664026"/>
                  <a:gd name="connsiteX9" fmla="*/ 1915607 w 2805942"/>
                  <a:gd name="connsiteY9" fmla="*/ 754190 h 1664026"/>
                  <a:gd name="connsiteX10" fmla="*/ 1949061 w 2805942"/>
                  <a:gd name="connsiteY10" fmla="*/ 743039 h 1664026"/>
                  <a:gd name="connsiteX11" fmla="*/ 2015968 w 2805942"/>
                  <a:gd name="connsiteY11" fmla="*/ 698434 h 1664026"/>
                  <a:gd name="connsiteX12" fmla="*/ 2049422 w 2805942"/>
                  <a:gd name="connsiteY12" fmla="*/ 664980 h 1664026"/>
                  <a:gd name="connsiteX13" fmla="*/ 2116329 w 2805942"/>
                  <a:gd name="connsiteY13" fmla="*/ 620375 h 1664026"/>
                  <a:gd name="connsiteX14" fmla="*/ 2172085 w 2805942"/>
                  <a:gd name="connsiteY14" fmla="*/ 575770 h 1664026"/>
                  <a:gd name="connsiteX15" fmla="*/ 2205539 w 2805942"/>
                  <a:gd name="connsiteY15" fmla="*/ 564619 h 1664026"/>
                  <a:gd name="connsiteX16" fmla="*/ 2261295 w 2805942"/>
                  <a:gd name="connsiteY16" fmla="*/ 542317 h 1664026"/>
                  <a:gd name="connsiteX17" fmla="*/ 2383958 w 2805942"/>
                  <a:gd name="connsiteY17" fmla="*/ 520014 h 1664026"/>
                  <a:gd name="connsiteX18" fmla="*/ 2763100 w 2805942"/>
                  <a:gd name="connsiteY18" fmla="*/ 408502 h 1664026"/>
                  <a:gd name="connsiteX19" fmla="*/ 2506621 w 2805942"/>
                  <a:gd name="connsiteY19" fmla="*/ 18209 h 1664026"/>
                  <a:gd name="connsiteX20" fmla="*/ 187168 w 2805942"/>
                  <a:gd name="connsiteY20" fmla="*/ 107419 h 1664026"/>
                  <a:gd name="connsiteX0" fmla="*/ 187168 w 2805942"/>
                  <a:gd name="connsiteY0" fmla="*/ 107419 h 1664026"/>
                  <a:gd name="connsiteX1" fmla="*/ 320982 w 2805942"/>
                  <a:gd name="connsiteY1" fmla="*/ 1568229 h 1664026"/>
                  <a:gd name="connsiteX2" fmla="*/ 1135021 w 2805942"/>
                  <a:gd name="connsiteY2" fmla="*/ 1512473 h 1664026"/>
                  <a:gd name="connsiteX3" fmla="*/ 1480709 w 2805942"/>
                  <a:gd name="connsiteY3" fmla="*/ 1255995 h 1664026"/>
                  <a:gd name="connsiteX4" fmla="*/ 1547617 w 2805942"/>
                  <a:gd name="connsiteY4" fmla="*/ 1189087 h 1664026"/>
                  <a:gd name="connsiteX5" fmla="*/ 1692582 w 2805942"/>
                  <a:gd name="connsiteY5" fmla="*/ 954912 h 1664026"/>
                  <a:gd name="connsiteX6" fmla="*/ 1815246 w 2805942"/>
                  <a:gd name="connsiteY6" fmla="*/ 821097 h 1664026"/>
                  <a:gd name="connsiteX7" fmla="*/ 1848700 w 2805942"/>
                  <a:gd name="connsiteY7" fmla="*/ 809946 h 1664026"/>
                  <a:gd name="connsiteX8" fmla="*/ 1915607 w 2805942"/>
                  <a:gd name="connsiteY8" fmla="*/ 754190 h 1664026"/>
                  <a:gd name="connsiteX9" fmla="*/ 1949061 w 2805942"/>
                  <a:gd name="connsiteY9" fmla="*/ 743039 h 1664026"/>
                  <a:gd name="connsiteX10" fmla="*/ 2015968 w 2805942"/>
                  <a:gd name="connsiteY10" fmla="*/ 698434 h 1664026"/>
                  <a:gd name="connsiteX11" fmla="*/ 2049422 w 2805942"/>
                  <a:gd name="connsiteY11" fmla="*/ 664980 h 1664026"/>
                  <a:gd name="connsiteX12" fmla="*/ 2116329 w 2805942"/>
                  <a:gd name="connsiteY12" fmla="*/ 620375 h 1664026"/>
                  <a:gd name="connsiteX13" fmla="*/ 2172085 w 2805942"/>
                  <a:gd name="connsiteY13" fmla="*/ 575770 h 1664026"/>
                  <a:gd name="connsiteX14" fmla="*/ 2205539 w 2805942"/>
                  <a:gd name="connsiteY14" fmla="*/ 564619 h 1664026"/>
                  <a:gd name="connsiteX15" fmla="*/ 2261295 w 2805942"/>
                  <a:gd name="connsiteY15" fmla="*/ 542317 h 1664026"/>
                  <a:gd name="connsiteX16" fmla="*/ 2383958 w 2805942"/>
                  <a:gd name="connsiteY16" fmla="*/ 520014 h 1664026"/>
                  <a:gd name="connsiteX17" fmla="*/ 2763100 w 2805942"/>
                  <a:gd name="connsiteY17" fmla="*/ 408502 h 1664026"/>
                  <a:gd name="connsiteX18" fmla="*/ 2506621 w 2805942"/>
                  <a:gd name="connsiteY18" fmla="*/ 18209 h 1664026"/>
                  <a:gd name="connsiteX19" fmla="*/ 187168 w 2805942"/>
                  <a:gd name="connsiteY19" fmla="*/ 107419 h 1664026"/>
                  <a:gd name="connsiteX0" fmla="*/ 187168 w 2805942"/>
                  <a:gd name="connsiteY0" fmla="*/ 107419 h 1664026"/>
                  <a:gd name="connsiteX1" fmla="*/ 320982 w 2805942"/>
                  <a:gd name="connsiteY1" fmla="*/ 1568229 h 1664026"/>
                  <a:gd name="connsiteX2" fmla="*/ 1135021 w 2805942"/>
                  <a:gd name="connsiteY2" fmla="*/ 1512473 h 1664026"/>
                  <a:gd name="connsiteX3" fmla="*/ 1480709 w 2805942"/>
                  <a:gd name="connsiteY3" fmla="*/ 1255995 h 1664026"/>
                  <a:gd name="connsiteX4" fmla="*/ 1692582 w 2805942"/>
                  <a:gd name="connsiteY4" fmla="*/ 954912 h 1664026"/>
                  <a:gd name="connsiteX5" fmla="*/ 1815246 w 2805942"/>
                  <a:gd name="connsiteY5" fmla="*/ 821097 h 1664026"/>
                  <a:gd name="connsiteX6" fmla="*/ 1848700 w 2805942"/>
                  <a:gd name="connsiteY6" fmla="*/ 809946 h 1664026"/>
                  <a:gd name="connsiteX7" fmla="*/ 1915607 w 2805942"/>
                  <a:gd name="connsiteY7" fmla="*/ 754190 h 1664026"/>
                  <a:gd name="connsiteX8" fmla="*/ 1949061 w 2805942"/>
                  <a:gd name="connsiteY8" fmla="*/ 743039 h 1664026"/>
                  <a:gd name="connsiteX9" fmla="*/ 2015968 w 2805942"/>
                  <a:gd name="connsiteY9" fmla="*/ 698434 h 1664026"/>
                  <a:gd name="connsiteX10" fmla="*/ 2049422 w 2805942"/>
                  <a:gd name="connsiteY10" fmla="*/ 664980 h 1664026"/>
                  <a:gd name="connsiteX11" fmla="*/ 2116329 w 2805942"/>
                  <a:gd name="connsiteY11" fmla="*/ 620375 h 1664026"/>
                  <a:gd name="connsiteX12" fmla="*/ 2172085 w 2805942"/>
                  <a:gd name="connsiteY12" fmla="*/ 575770 h 1664026"/>
                  <a:gd name="connsiteX13" fmla="*/ 2205539 w 2805942"/>
                  <a:gd name="connsiteY13" fmla="*/ 564619 h 1664026"/>
                  <a:gd name="connsiteX14" fmla="*/ 2261295 w 2805942"/>
                  <a:gd name="connsiteY14" fmla="*/ 542317 h 1664026"/>
                  <a:gd name="connsiteX15" fmla="*/ 2383958 w 2805942"/>
                  <a:gd name="connsiteY15" fmla="*/ 520014 h 1664026"/>
                  <a:gd name="connsiteX16" fmla="*/ 2763100 w 2805942"/>
                  <a:gd name="connsiteY16" fmla="*/ 408502 h 1664026"/>
                  <a:gd name="connsiteX17" fmla="*/ 2506621 w 2805942"/>
                  <a:gd name="connsiteY17" fmla="*/ 18209 h 1664026"/>
                  <a:gd name="connsiteX18" fmla="*/ 187168 w 2805942"/>
                  <a:gd name="connsiteY18" fmla="*/ 107419 h 1664026"/>
                  <a:gd name="connsiteX0" fmla="*/ 187168 w 2805942"/>
                  <a:gd name="connsiteY0" fmla="*/ 107419 h 1664026"/>
                  <a:gd name="connsiteX1" fmla="*/ 320982 w 2805942"/>
                  <a:gd name="connsiteY1" fmla="*/ 1568229 h 1664026"/>
                  <a:gd name="connsiteX2" fmla="*/ 1135021 w 2805942"/>
                  <a:gd name="connsiteY2" fmla="*/ 1512473 h 1664026"/>
                  <a:gd name="connsiteX3" fmla="*/ 1480709 w 2805942"/>
                  <a:gd name="connsiteY3" fmla="*/ 1255995 h 1664026"/>
                  <a:gd name="connsiteX4" fmla="*/ 1815246 w 2805942"/>
                  <a:gd name="connsiteY4" fmla="*/ 821097 h 1664026"/>
                  <a:gd name="connsiteX5" fmla="*/ 1848700 w 2805942"/>
                  <a:gd name="connsiteY5" fmla="*/ 809946 h 1664026"/>
                  <a:gd name="connsiteX6" fmla="*/ 1915607 w 2805942"/>
                  <a:gd name="connsiteY6" fmla="*/ 754190 h 1664026"/>
                  <a:gd name="connsiteX7" fmla="*/ 1949061 w 2805942"/>
                  <a:gd name="connsiteY7" fmla="*/ 743039 h 1664026"/>
                  <a:gd name="connsiteX8" fmla="*/ 2015968 w 2805942"/>
                  <a:gd name="connsiteY8" fmla="*/ 698434 h 1664026"/>
                  <a:gd name="connsiteX9" fmla="*/ 2049422 w 2805942"/>
                  <a:gd name="connsiteY9" fmla="*/ 664980 h 1664026"/>
                  <a:gd name="connsiteX10" fmla="*/ 2116329 w 2805942"/>
                  <a:gd name="connsiteY10" fmla="*/ 620375 h 1664026"/>
                  <a:gd name="connsiteX11" fmla="*/ 2172085 w 2805942"/>
                  <a:gd name="connsiteY11" fmla="*/ 575770 h 1664026"/>
                  <a:gd name="connsiteX12" fmla="*/ 2205539 w 2805942"/>
                  <a:gd name="connsiteY12" fmla="*/ 564619 h 1664026"/>
                  <a:gd name="connsiteX13" fmla="*/ 2261295 w 2805942"/>
                  <a:gd name="connsiteY13" fmla="*/ 542317 h 1664026"/>
                  <a:gd name="connsiteX14" fmla="*/ 2383958 w 2805942"/>
                  <a:gd name="connsiteY14" fmla="*/ 520014 h 1664026"/>
                  <a:gd name="connsiteX15" fmla="*/ 2763100 w 2805942"/>
                  <a:gd name="connsiteY15" fmla="*/ 408502 h 1664026"/>
                  <a:gd name="connsiteX16" fmla="*/ 2506621 w 2805942"/>
                  <a:gd name="connsiteY16" fmla="*/ 18209 h 1664026"/>
                  <a:gd name="connsiteX17" fmla="*/ 187168 w 2805942"/>
                  <a:gd name="connsiteY17" fmla="*/ 107419 h 1664026"/>
                  <a:gd name="connsiteX0" fmla="*/ 187168 w 2805942"/>
                  <a:gd name="connsiteY0" fmla="*/ 107419 h 1664026"/>
                  <a:gd name="connsiteX1" fmla="*/ 320982 w 2805942"/>
                  <a:gd name="connsiteY1" fmla="*/ 1568229 h 1664026"/>
                  <a:gd name="connsiteX2" fmla="*/ 1135021 w 2805942"/>
                  <a:gd name="connsiteY2" fmla="*/ 1512473 h 1664026"/>
                  <a:gd name="connsiteX3" fmla="*/ 1480709 w 2805942"/>
                  <a:gd name="connsiteY3" fmla="*/ 1255995 h 1664026"/>
                  <a:gd name="connsiteX4" fmla="*/ 1815246 w 2805942"/>
                  <a:gd name="connsiteY4" fmla="*/ 821097 h 1664026"/>
                  <a:gd name="connsiteX5" fmla="*/ 1848700 w 2805942"/>
                  <a:gd name="connsiteY5" fmla="*/ 809946 h 1664026"/>
                  <a:gd name="connsiteX6" fmla="*/ 1949061 w 2805942"/>
                  <a:gd name="connsiteY6" fmla="*/ 743039 h 1664026"/>
                  <a:gd name="connsiteX7" fmla="*/ 2015968 w 2805942"/>
                  <a:gd name="connsiteY7" fmla="*/ 698434 h 1664026"/>
                  <a:gd name="connsiteX8" fmla="*/ 2049422 w 2805942"/>
                  <a:gd name="connsiteY8" fmla="*/ 664980 h 1664026"/>
                  <a:gd name="connsiteX9" fmla="*/ 2116329 w 2805942"/>
                  <a:gd name="connsiteY9" fmla="*/ 620375 h 1664026"/>
                  <a:gd name="connsiteX10" fmla="*/ 2172085 w 2805942"/>
                  <a:gd name="connsiteY10" fmla="*/ 575770 h 1664026"/>
                  <a:gd name="connsiteX11" fmla="*/ 2205539 w 2805942"/>
                  <a:gd name="connsiteY11" fmla="*/ 564619 h 1664026"/>
                  <a:gd name="connsiteX12" fmla="*/ 2261295 w 2805942"/>
                  <a:gd name="connsiteY12" fmla="*/ 542317 h 1664026"/>
                  <a:gd name="connsiteX13" fmla="*/ 2383958 w 2805942"/>
                  <a:gd name="connsiteY13" fmla="*/ 520014 h 1664026"/>
                  <a:gd name="connsiteX14" fmla="*/ 2763100 w 2805942"/>
                  <a:gd name="connsiteY14" fmla="*/ 408502 h 1664026"/>
                  <a:gd name="connsiteX15" fmla="*/ 2506621 w 2805942"/>
                  <a:gd name="connsiteY15" fmla="*/ 18209 h 1664026"/>
                  <a:gd name="connsiteX16" fmla="*/ 187168 w 2805942"/>
                  <a:gd name="connsiteY16" fmla="*/ 107419 h 1664026"/>
                  <a:gd name="connsiteX0" fmla="*/ 187168 w 2805942"/>
                  <a:gd name="connsiteY0" fmla="*/ 107419 h 1664026"/>
                  <a:gd name="connsiteX1" fmla="*/ 320982 w 2805942"/>
                  <a:gd name="connsiteY1" fmla="*/ 1568229 h 1664026"/>
                  <a:gd name="connsiteX2" fmla="*/ 1135021 w 2805942"/>
                  <a:gd name="connsiteY2" fmla="*/ 1512473 h 1664026"/>
                  <a:gd name="connsiteX3" fmla="*/ 1480709 w 2805942"/>
                  <a:gd name="connsiteY3" fmla="*/ 1255995 h 1664026"/>
                  <a:gd name="connsiteX4" fmla="*/ 1815246 w 2805942"/>
                  <a:gd name="connsiteY4" fmla="*/ 821097 h 1664026"/>
                  <a:gd name="connsiteX5" fmla="*/ 1949061 w 2805942"/>
                  <a:gd name="connsiteY5" fmla="*/ 743039 h 1664026"/>
                  <a:gd name="connsiteX6" fmla="*/ 2015968 w 2805942"/>
                  <a:gd name="connsiteY6" fmla="*/ 698434 h 1664026"/>
                  <a:gd name="connsiteX7" fmla="*/ 2049422 w 2805942"/>
                  <a:gd name="connsiteY7" fmla="*/ 664980 h 1664026"/>
                  <a:gd name="connsiteX8" fmla="*/ 2116329 w 2805942"/>
                  <a:gd name="connsiteY8" fmla="*/ 620375 h 1664026"/>
                  <a:gd name="connsiteX9" fmla="*/ 2172085 w 2805942"/>
                  <a:gd name="connsiteY9" fmla="*/ 575770 h 1664026"/>
                  <a:gd name="connsiteX10" fmla="*/ 2205539 w 2805942"/>
                  <a:gd name="connsiteY10" fmla="*/ 564619 h 1664026"/>
                  <a:gd name="connsiteX11" fmla="*/ 2261295 w 2805942"/>
                  <a:gd name="connsiteY11" fmla="*/ 542317 h 1664026"/>
                  <a:gd name="connsiteX12" fmla="*/ 2383958 w 2805942"/>
                  <a:gd name="connsiteY12" fmla="*/ 520014 h 1664026"/>
                  <a:gd name="connsiteX13" fmla="*/ 2763100 w 2805942"/>
                  <a:gd name="connsiteY13" fmla="*/ 408502 h 1664026"/>
                  <a:gd name="connsiteX14" fmla="*/ 2506621 w 2805942"/>
                  <a:gd name="connsiteY14" fmla="*/ 18209 h 1664026"/>
                  <a:gd name="connsiteX15" fmla="*/ 187168 w 2805942"/>
                  <a:gd name="connsiteY15" fmla="*/ 107419 h 1664026"/>
                  <a:gd name="connsiteX0" fmla="*/ 187168 w 2805942"/>
                  <a:gd name="connsiteY0" fmla="*/ 107419 h 1664026"/>
                  <a:gd name="connsiteX1" fmla="*/ 320982 w 2805942"/>
                  <a:gd name="connsiteY1" fmla="*/ 1568229 h 1664026"/>
                  <a:gd name="connsiteX2" fmla="*/ 1135021 w 2805942"/>
                  <a:gd name="connsiteY2" fmla="*/ 1512473 h 1664026"/>
                  <a:gd name="connsiteX3" fmla="*/ 1480709 w 2805942"/>
                  <a:gd name="connsiteY3" fmla="*/ 1255995 h 1664026"/>
                  <a:gd name="connsiteX4" fmla="*/ 1949061 w 2805942"/>
                  <a:gd name="connsiteY4" fmla="*/ 743039 h 1664026"/>
                  <a:gd name="connsiteX5" fmla="*/ 2015968 w 2805942"/>
                  <a:gd name="connsiteY5" fmla="*/ 698434 h 1664026"/>
                  <a:gd name="connsiteX6" fmla="*/ 2049422 w 2805942"/>
                  <a:gd name="connsiteY6" fmla="*/ 664980 h 1664026"/>
                  <a:gd name="connsiteX7" fmla="*/ 2116329 w 2805942"/>
                  <a:gd name="connsiteY7" fmla="*/ 620375 h 1664026"/>
                  <a:gd name="connsiteX8" fmla="*/ 2172085 w 2805942"/>
                  <a:gd name="connsiteY8" fmla="*/ 575770 h 1664026"/>
                  <a:gd name="connsiteX9" fmla="*/ 2205539 w 2805942"/>
                  <a:gd name="connsiteY9" fmla="*/ 564619 h 1664026"/>
                  <a:gd name="connsiteX10" fmla="*/ 2261295 w 2805942"/>
                  <a:gd name="connsiteY10" fmla="*/ 542317 h 1664026"/>
                  <a:gd name="connsiteX11" fmla="*/ 2383958 w 2805942"/>
                  <a:gd name="connsiteY11" fmla="*/ 520014 h 1664026"/>
                  <a:gd name="connsiteX12" fmla="*/ 2763100 w 2805942"/>
                  <a:gd name="connsiteY12" fmla="*/ 408502 h 1664026"/>
                  <a:gd name="connsiteX13" fmla="*/ 2506621 w 2805942"/>
                  <a:gd name="connsiteY13" fmla="*/ 18209 h 1664026"/>
                  <a:gd name="connsiteX14" fmla="*/ 187168 w 2805942"/>
                  <a:gd name="connsiteY14" fmla="*/ 107419 h 1664026"/>
                  <a:gd name="connsiteX0" fmla="*/ 187168 w 2805942"/>
                  <a:gd name="connsiteY0" fmla="*/ 107419 h 1664026"/>
                  <a:gd name="connsiteX1" fmla="*/ 320982 w 2805942"/>
                  <a:gd name="connsiteY1" fmla="*/ 1568229 h 1664026"/>
                  <a:gd name="connsiteX2" fmla="*/ 1135021 w 2805942"/>
                  <a:gd name="connsiteY2" fmla="*/ 1512473 h 1664026"/>
                  <a:gd name="connsiteX3" fmla="*/ 1480709 w 2805942"/>
                  <a:gd name="connsiteY3" fmla="*/ 1255995 h 1664026"/>
                  <a:gd name="connsiteX4" fmla="*/ 2015968 w 2805942"/>
                  <a:gd name="connsiteY4" fmla="*/ 698434 h 1664026"/>
                  <a:gd name="connsiteX5" fmla="*/ 2049422 w 2805942"/>
                  <a:gd name="connsiteY5" fmla="*/ 664980 h 1664026"/>
                  <a:gd name="connsiteX6" fmla="*/ 2116329 w 2805942"/>
                  <a:gd name="connsiteY6" fmla="*/ 620375 h 1664026"/>
                  <a:gd name="connsiteX7" fmla="*/ 2172085 w 2805942"/>
                  <a:gd name="connsiteY7" fmla="*/ 575770 h 1664026"/>
                  <a:gd name="connsiteX8" fmla="*/ 2205539 w 2805942"/>
                  <a:gd name="connsiteY8" fmla="*/ 564619 h 1664026"/>
                  <a:gd name="connsiteX9" fmla="*/ 2261295 w 2805942"/>
                  <a:gd name="connsiteY9" fmla="*/ 542317 h 1664026"/>
                  <a:gd name="connsiteX10" fmla="*/ 2383958 w 2805942"/>
                  <a:gd name="connsiteY10" fmla="*/ 520014 h 1664026"/>
                  <a:gd name="connsiteX11" fmla="*/ 2763100 w 2805942"/>
                  <a:gd name="connsiteY11" fmla="*/ 408502 h 1664026"/>
                  <a:gd name="connsiteX12" fmla="*/ 2506621 w 2805942"/>
                  <a:gd name="connsiteY12" fmla="*/ 18209 h 1664026"/>
                  <a:gd name="connsiteX13" fmla="*/ 187168 w 2805942"/>
                  <a:gd name="connsiteY13" fmla="*/ 107419 h 1664026"/>
                  <a:gd name="connsiteX0" fmla="*/ 187168 w 2805942"/>
                  <a:gd name="connsiteY0" fmla="*/ 107419 h 1664026"/>
                  <a:gd name="connsiteX1" fmla="*/ 320982 w 2805942"/>
                  <a:gd name="connsiteY1" fmla="*/ 1568229 h 1664026"/>
                  <a:gd name="connsiteX2" fmla="*/ 1135021 w 2805942"/>
                  <a:gd name="connsiteY2" fmla="*/ 1512473 h 1664026"/>
                  <a:gd name="connsiteX3" fmla="*/ 1480709 w 2805942"/>
                  <a:gd name="connsiteY3" fmla="*/ 1255995 h 1664026"/>
                  <a:gd name="connsiteX4" fmla="*/ 2049422 w 2805942"/>
                  <a:gd name="connsiteY4" fmla="*/ 664980 h 1664026"/>
                  <a:gd name="connsiteX5" fmla="*/ 2116329 w 2805942"/>
                  <a:gd name="connsiteY5" fmla="*/ 620375 h 1664026"/>
                  <a:gd name="connsiteX6" fmla="*/ 2172085 w 2805942"/>
                  <a:gd name="connsiteY6" fmla="*/ 575770 h 1664026"/>
                  <a:gd name="connsiteX7" fmla="*/ 2205539 w 2805942"/>
                  <a:gd name="connsiteY7" fmla="*/ 564619 h 1664026"/>
                  <a:gd name="connsiteX8" fmla="*/ 2261295 w 2805942"/>
                  <a:gd name="connsiteY8" fmla="*/ 542317 h 1664026"/>
                  <a:gd name="connsiteX9" fmla="*/ 2383958 w 2805942"/>
                  <a:gd name="connsiteY9" fmla="*/ 520014 h 1664026"/>
                  <a:gd name="connsiteX10" fmla="*/ 2763100 w 2805942"/>
                  <a:gd name="connsiteY10" fmla="*/ 408502 h 1664026"/>
                  <a:gd name="connsiteX11" fmla="*/ 2506621 w 2805942"/>
                  <a:gd name="connsiteY11" fmla="*/ 18209 h 1664026"/>
                  <a:gd name="connsiteX12" fmla="*/ 187168 w 2805942"/>
                  <a:gd name="connsiteY12" fmla="*/ 107419 h 1664026"/>
                  <a:gd name="connsiteX0" fmla="*/ 187168 w 2805942"/>
                  <a:gd name="connsiteY0" fmla="*/ 107419 h 1664026"/>
                  <a:gd name="connsiteX1" fmla="*/ 320982 w 2805942"/>
                  <a:gd name="connsiteY1" fmla="*/ 1568229 h 1664026"/>
                  <a:gd name="connsiteX2" fmla="*/ 1135021 w 2805942"/>
                  <a:gd name="connsiteY2" fmla="*/ 1512473 h 1664026"/>
                  <a:gd name="connsiteX3" fmla="*/ 1670280 w 2805942"/>
                  <a:gd name="connsiteY3" fmla="*/ 809947 h 1664026"/>
                  <a:gd name="connsiteX4" fmla="*/ 2049422 w 2805942"/>
                  <a:gd name="connsiteY4" fmla="*/ 664980 h 1664026"/>
                  <a:gd name="connsiteX5" fmla="*/ 2116329 w 2805942"/>
                  <a:gd name="connsiteY5" fmla="*/ 620375 h 1664026"/>
                  <a:gd name="connsiteX6" fmla="*/ 2172085 w 2805942"/>
                  <a:gd name="connsiteY6" fmla="*/ 575770 h 1664026"/>
                  <a:gd name="connsiteX7" fmla="*/ 2205539 w 2805942"/>
                  <a:gd name="connsiteY7" fmla="*/ 564619 h 1664026"/>
                  <a:gd name="connsiteX8" fmla="*/ 2261295 w 2805942"/>
                  <a:gd name="connsiteY8" fmla="*/ 542317 h 1664026"/>
                  <a:gd name="connsiteX9" fmla="*/ 2383958 w 2805942"/>
                  <a:gd name="connsiteY9" fmla="*/ 520014 h 1664026"/>
                  <a:gd name="connsiteX10" fmla="*/ 2763100 w 2805942"/>
                  <a:gd name="connsiteY10" fmla="*/ 408502 h 1664026"/>
                  <a:gd name="connsiteX11" fmla="*/ 2506621 w 2805942"/>
                  <a:gd name="connsiteY11" fmla="*/ 18209 h 1664026"/>
                  <a:gd name="connsiteX12" fmla="*/ 187168 w 2805942"/>
                  <a:gd name="connsiteY12" fmla="*/ 107419 h 1664026"/>
                  <a:gd name="connsiteX0" fmla="*/ 187168 w 2805942"/>
                  <a:gd name="connsiteY0" fmla="*/ 107419 h 1664026"/>
                  <a:gd name="connsiteX1" fmla="*/ 320982 w 2805942"/>
                  <a:gd name="connsiteY1" fmla="*/ 1568229 h 1664026"/>
                  <a:gd name="connsiteX2" fmla="*/ 1135021 w 2805942"/>
                  <a:gd name="connsiteY2" fmla="*/ 1512473 h 1664026"/>
                  <a:gd name="connsiteX3" fmla="*/ 1670280 w 2805942"/>
                  <a:gd name="connsiteY3" fmla="*/ 809947 h 1664026"/>
                  <a:gd name="connsiteX4" fmla="*/ 2049422 w 2805942"/>
                  <a:gd name="connsiteY4" fmla="*/ 664980 h 1664026"/>
                  <a:gd name="connsiteX5" fmla="*/ 2116329 w 2805942"/>
                  <a:gd name="connsiteY5" fmla="*/ 620375 h 1664026"/>
                  <a:gd name="connsiteX6" fmla="*/ 2205539 w 2805942"/>
                  <a:gd name="connsiteY6" fmla="*/ 564619 h 1664026"/>
                  <a:gd name="connsiteX7" fmla="*/ 2261295 w 2805942"/>
                  <a:gd name="connsiteY7" fmla="*/ 542317 h 1664026"/>
                  <a:gd name="connsiteX8" fmla="*/ 2383958 w 2805942"/>
                  <a:gd name="connsiteY8" fmla="*/ 520014 h 1664026"/>
                  <a:gd name="connsiteX9" fmla="*/ 2763100 w 2805942"/>
                  <a:gd name="connsiteY9" fmla="*/ 408502 h 1664026"/>
                  <a:gd name="connsiteX10" fmla="*/ 2506621 w 2805942"/>
                  <a:gd name="connsiteY10" fmla="*/ 18209 h 1664026"/>
                  <a:gd name="connsiteX11" fmla="*/ 187168 w 2805942"/>
                  <a:gd name="connsiteY11" fmla="*/ 107419 h 1664026"/>
                  <a:gd name="connsiteX0" fmla="*/ 187168 w 2805942"/>
                  <a:gd name="connsiteY0" fmla="*/ 107419 h 1664026"/>
                  <a:gd name="connsiteX1" fmla="*/ 320982 w 2805942"/>
                  <a:gd name="connsiteY1" fmla="*/ 1568229 h 1664026"/>
                  <a:gd name="connsiteX2" fmla="*/ 1135021 w 2805942"/>
                  <a:gd name="connsiteY2" fmla="*/ 1512473 h 1664026"/>
                  <a:gd name="connsiteX3" fmla="*/ 1670280 w 2805942"/>
                  <a:gd name="connsiteY3" fmla="*/ 809947 h 1664026"/>
                  <a:gd name="connsiteX4" fmla="*/ 2116329 w 2805942"/>
                  <a:gd name="connsiteY4" fmla="*/ 620375 h 1664026"/>
                  <a:gd name="connsiteX5" fmla="*/ 2205539 w 2805942"/>
                  <a:gd name="connsiteY5" fmla="*/ 564619 h 1664026"/>
                  <a:gd name="connsiteX6" fmla="*/ 2261295 w 2805942"/>
                  <a:gd name="connsiteY6" fmla="*/ 542317 h 1664026"/>
                  <a:gd name="connsiteX7" fmla="*/ 2383958 w 2805942"/>
                  <a:gd name="connsiteY7" fmla="*/ 520014 h 1664026"/>
                  <a:gd name="connsiteX8" fmla="*/ 2763100 w 2805942"/>
                  <a:gd name="connsiteY8" fmla="*/ 408502 h 1664026"/>
                  <a:gd name="connsiteX9" fmla="*/ 2506621 w 2805942"/>
                  <a:gd name="connsiteY9" fmla="*/ 18209 h 1664026"/>
                  <a:gd name="connsiteX10" fmla="*/ 187168 w 2805942"/>
                  <a:gd name="connsiteY10" fmla="*/ 107419 h 1664026"/>
                  <a:gd name="connsiteX0" fmla="*/ 187168 w 2805942"/>
                  <a:gd name="connsiteY0" fmla="*/ 107419 h 1664026"/>
                  <a:gd name="connsiteX1" fmla="*/ 320982 w 2805942"/>
                  <a:gd name="connsiteY1" fmla="*/ 1568229 h 1664026"/>
                  <a:gd name="connsiteX2" fmla="*/ 1135021 w 2805942"/>
                  <a:gd name="connsiteY2" fmla="*/ 1512473 h 1664026"/>
                  <a:gd name="connsiteX3" fmla="*/ 1670280 w 2805942"/>
                  <a:gd name="connsiteY3" fmla="*/ 809947 h 1664026"/>
                  <a:gd name="connsiteX4" fmla="*/ 2205539 w 2805942"/>
                  <a:gd name="connsiteY4" fmla="*/ 564619 h 1664026"/>
                  <a:gd name="connsiteX5" fmla="*/ 2261295 w 2805942"/>
                  <a:gd name="connsiteY5" fmla="*/ 542317 h 1664026"/>
                  <a:gd name="connsiteX6" fmla="*/ 2383958 w 2805942"/>
                  <a:gd name="connsiteY6" fmla="*/ 520014 h 1664026"/>
                  <a:gd name="connsiteX7" fmla="*/ 2763100 w 2805942"/>
                  <a:gd name="connsiteY7" fmla="*/ 408502 h 1664026"/>
                  <a:gd name="connsiteX8" fmla="*/ 2506621 w 2805942"/>
                  <a:gd name="connsiteY8" fmla="*/ 18209 h 1664026"/>
                  <a:gd name="connsiteX9" fmla="*/ 187168 w 2805942"/>
                  <a:gd name="connsiteY9" fmla="*/ 107419 h 1664026"/>
                  <a:gd name="connsiteX0" fmla="*/ 187168 w 2805942"/>
                  <a:gd name="connsiteY0" fmla="*/ 107419 h 1664026"/>
                  <a:gd name="connsiteX1" fmla="*/ 320982 w 2805942"/>
                  <a:gd name="connsiteY1" fmla="*/ 1568229 h 1664026"/>
                  <a:gd name="connsiteX2" fmla="*/ 1135021 w 2805942"/>
                  <a:gd name="connsiteY2" fmla="*/ 1512473 h 1664026"/>
                  <a:gd name="connsiteX3" fmla="*/ 1670280 w 2805942"/>
                  <a:gd name="connsiteY3" fmla="*/ 809947 h 1664026"/>
                  <a:gd name="connsiteX4" fmla="*/ 2261295 w 2805942"/>
                  <a:gd name="connsiteY4" fmla="*/ 542317 h 1664026"/>
                  <a:gd name="connsiteX5" fmla="*/ 2383958 w 2805942"/>
                  <a:gd name="connsiteY5" fmla="*/ 520014 h 1664026"/>
                  <a:gd name="connsiteX6" fmla="*/ 2763100 w 2805942"/>
                  <a:gd name="connsiteY6" fmla="*/ 408502 h 1664026"/>
                  <a:gd name="connsiteX7" fmla="*/ 2506621 w 2805942"/>
                  <a:gd name="connsiteY7" fmla="*/ 18209 h 1664026"/>
                  <a:gd name="connsiteX8" fmla="*/ 187168 w 2805942"/>
                  <a:gd name="connsiteY8" fmla="*/ 107419 h 1664026"/>
                  <a:gd name="connsiteX0" fmla="*/ 187168 w 2805942"/>
                  <a:gd name="connsiteY0" fmla="*/ 107419 h 1664026"/>
                  <a:gd name="connsiteX1" fmla="*/ 320982 w 2805942"/>
                  <a:gd name="connsiteY1" fmla="*/ 1568229 h 1664026"/>
                  <a:gd name="connsiteX2" fmla="*/ 1135021 w 2805942"/>
                  <a:gd name="connsiteY2" fmla="*/ 1512473 h 1664026"/>
                  <a:gd name="connsiteX3" fmla="*/ 1670280 w 2805942"/>
                  <a:gd name="connsiteY3" fmla="*/ 809947 h 1664026"/>
                  <a:gd name="connsiteX4" fmla="*/ 2383958 w 2805942"/>
                  <a:gd name="connsiteY4" fmla="*/ 520014 h 1664026"/>
                  <a:gd name="connsiteX5" fmla="*/ 2763100 w 2805942"/>
                  <a:gd name="connsiteY5" fmla="*/ 408502 h 1664026"/>
                  <a:gd name="connsiteX6" fmla="*/ 2506621 w 2805942"/>
                  <a:gd name="connsiteY6" fmla="*/ 18209 h 1664026"/>
                  <a:gd name="connsiteX7" fmla="*/ 187168 w 2805942"/>
                  <a:gd name="connsiteY7" fmla="*/ 107419 h 1664026"/>
                  <a:gd name="connsiteX0" fmla="*/ 230937 w 2849711"/>
                  <a:gd name="connsiteY0" fmla="*/ 107419 h 1598992"/>
                  <a:gd name="connsiteX1" fmla="*/ 219785 w 2849711"/>
                  <a:gd name="connsiteY1" fmla="*/ 1479020 h 1598992"/>
                  <a:gd name="connsiteX2" fmla="*/ 1178790 w 2849711"/>
                  <a:gd name="connsiteY2" fmla="*/ 1512473 h 1598992"/>
                  <a:gd name="connsiteX3" fmla="*/ 1714049 w 2849711"/>
                  <a:gd name="connsiteY3" fmla="*/ 809947 h 1598992"/>
                  <a:gd name="connsiteX4" fmla="*/ 2427727 w 2849711"/>
                  <a:gd name="connsiteY4" fmla="*/ 520014 h 1598992"/>
                  <a:gd name="connsiteX5" fmla="*/ 2806869 w 2849711"/>
                  <a:gd name="connsiteY5" fmla="*/ 408502 h 1598992"/>
                  <a:gd name="connsiteX6" fmla="*/ 2550390 w 2849711"/>
                  <a:gd name="connsiteY6" fmla="*/ 18209 h 1598992"/>
                  <a:gd name="connsiteX7" fmla="*/ 230937 w 2849711"/>
                  <a:gd name="connsiteY7" fmla="*/ 107419 h 1598992"/>
                  <a:gd name="connsiteX0" fmla="*/ 78327 w 4146347"/>
                  <a:gd name="connsiteY0" fmla="*/ 96562 h 1603679"/>
                  <a:gd name="connsiteX1" fmla="*/ 1431576 w 4146347"/>
                  <a:gd name="connsiteY1" fmla="*/ 1482655 h 1603679"/>
                  <a:gd name="connsiteX2" fmla="*/ 2390581 w 4146347"/>
                  <a:gd name="connsiteY2" fmla="*/ 1516108 h 1603679"/>
                  <a:gd name="connsiteX3" fmla="*/ 2925840 w 4146347"/>
                  <a:gd name="connsiteY3" fmla="*/ 813582 h 1603679"/>
                  <a:gd name="connsiteX4" fmla="*/ 3639518 w 4146347"/>
                  <a:gd name="connsiteY4" fmla="*/ 523649 h 1603679"/>
                  <a:gd name="connsiteX5" fmla="*/ 4018660 w 4146347"/>
                  <a:gd name="connsiteY5" fmla="*/ 412137 h 1603679"/>
                  <a:gd name="connsiteX6" fmla="*/ 3762181 w 4146347"/>
                  <a:gd name="connsiteY6" fmla="*/ 21844 h 1603679"/>
                  <a:gd name="connsiteX7" fmla="*/ 78327 w 4146347"/>
                  <a:gd name="connsiteY7" fmla="*/ 96562 h 1603679"/>
                  <a:gd name="connsiteX0" fmla="*/ 302230 w 4370250"/>
                  <a:gd name="connsiteY0" fmla="*/ 236550 h 2897967"/>
                  <a:gd name="connsiteX1" fmla="*/ 479835 w 4370250"/>
                  <a:gd name="connsiteY1" fmla="*/ 2871518 h 2897967"/>
                  <a:gd name="connsiteX2" fmla="*/ 2614484 w 4370250"/>
                  <a:gd name="connsiteY2" fmla="*/ 1656096 h 2897967"/>
                  <a:gd name="connsiteX3" fmla="*/ 3149743 w 4370250"/>
                  <a:gd name="connsiteY3" fmla="*/ 953570 h 2897967"/>
                  <a:gd name="connsiteX4" fmla="*/ 3863421 w 4370250"/>
                  <a:gd name="connsiteY4" fmla="*/ 663637 h 2897967"/>
                  <a:gd name="connsiteX5" fmla="*/ 4242563 w 4370250"/>
                  <a:gd name="connsiteY5" fmla="*/ 552125 h 2897967"/>
                  <a:gd name="connsiteX6" fmla="*/ 3986084 w 4370250"/>
                  <a:gd name="connsiteY6" fmla="*/ 161832 h 2897967"/>
                  <a:gd name="connsiteX7" fmla="*/ 302230 w 4370250"/>
                  <a:gd name="connsiteY7" fmla="*/ 236550 h 2897967"/>
                  <a:gd name="connsiteX0" fmla="*/ 277030 w 4345050"/>
                  <a:gd name="connsiteY0" fmla="*/ 236550 h 2959403"/>
                  <a:gd name="connsiteX1" fmla="*/ 454635 w 4345050"/>
                  <a:gd name="connsiteY1" fmla="*/ 2871518 h 2959403"/>
                  <a:gd name="connsiteX2" fmla="*/ 1979788 w 4345050"/>
                  <a:gd name="connsiteY2" fmla="*/ 2367857 h 2959403"/>
                  <a:gd name="connsiteX3" fmla="*/ 3124543 w 4345050"/>
                  <a:gd name="connsiteY3" fmla="*/ 953570 h 2959403"/>
                  <a:gd name="connsiteX4" fmla="*/ 3838221 w 4345050"/>
                  <a:gd name="connsiteY4" fmla="*/ 663637 h 2959403"/>
                  <a:gd name="connsiteX5" fmla="*/ 4217363 w 4345050"/>
                  <a:gd name="connsiteY5" fmla="*/ 552125 h 2959403"/>
                  <a:gd name="connsiteX6" fmla="*/ 3960884 w 4345050"/>
                  <a:gd name="connsiteY6" fmla="*/ 161832 h 2959403"/>
                  <a:gd name="connsiteX7" fmla="*/ 277030 w 4345050"/>
                  <a:gd name="connsiteY7" fmla="*/ 236550 h 2959403"/>
                  <a:gd name="connsiteX0" fmla="*/ 326629 w 4394649"/>
                  <a:gd name="connsiteY0" fmla="*/ 236550 h 2877625"/>
                  <a:gd name="connsiteX1" fmla="*/ 504234 w 4394649"/>
                  <a:gd name="connsiteY1" fmla="*/ 2871518 h 2877625"/>
                  <a:gd name="connsiteX2" fmla="*/ 3174142 w 4394649"/>
                  <a:gd name="connsiteY2" fmla="*/ 953570 h 2877625"/>
                  <a:gd name="connsiteX3" fmla="*/ 3887820 w 4394649"/>
                  <a:gd name="connsiteY3" fmla="*/ 663637 h 2877625"/>
                  <a:gd name="connsiteX4" fmla="*/ 4266962 w 4394649"/>
                  <a:gd name="connsiteY4" fmla="*/ 552125 h 2877625"/>
                  <a:gd name="connsiteX5" fmla="*/ 4010483 w 4394649"/>
                  <a:gd name="connsiteY5" fmla="*/ 161832 h 2877625"/>
                  <a:gd name="connsiteX6" fmla="*/ 326629 w 4394649"/>
                  <a:gd name="connsiteY6" fmla="*/ 236550 h 2877625"/>
                  <a:gd name="connsiteX0" fmla="*/ 380039 w 4448059"/>
                  <a:gd name="connsiteY0" fmla="*/ 236550 h 2964348"/>
                  <a:gd name="connsiteX1" fmla="*/ 557644 w 4448059"/>
                  <a:gd name="connsiteY1" fmla="*/ 2871518 h 2964348"/>
                  <a:gd name="connsiteX2" fmla="*/ 3227552 w 4448059"/>
                  <a:gd name="connsiteY2" fmla="*/ 953570 h 2964348"/>
                  <a:gd name="connsiteX3" fmla="*/ 3941230 w 4448059"/>
                  <a:gd name="connsiteY3" fmla="*/ 663637 h 2964348"/>
                  <a:gd name="connsiteX4" fmla="*/ 4320372 w 4448059"/>
                  <a:gd name="connsiteY4" fmla="*/ 552125 h 2964348"/>
                  <a:gd name="connsiteX5" fmla="*/ 4063893 w 4448059"/>
                  <a:gd name="connsiteY5" fmla="*/ 161832 h 2964348"/>
                  <a:gd name="connsiteX6" fmla="*/ 380039 w 4448059"/>
                  <a:gd name="connsiteY6" fmla="*/ 236550 h 2964348"/>
                  <a:gd name="connsiteX0" fmla="*/ 380039 w 4448059"/>
                  <a:gd name="connsiteY0" fmla="*/ 236550 h 2959095"/>
                  <a:gd name="connsiteX1" fmla="*/ 557644 w 4448059"/>
                  <a:gd name="connsiteY1" fmla="*/ 2871518 h 2959095"/>
                  <a:gd name="connsiteX2" fmla="*/ 3227552 w 4448059"/>
                  <a:gd name="connsiteY2" fmla="*/ 953570 h 2959095"/>
                  <a:gd name="connsiteX3" fmla="*/ 3395695 w 4448059"/>
                  <a:gd name="connsiteY3" fmla="*/ 1605605 h 2959095"/>
                  <a:gd name="connsiteX4" fmla="*/ 3941230 w 4448059"/>
                  <a:gd name="connsiteY4" fmla="*/ 663637 h 2959095"/>
                  <a:gd name="connsiteX5" fmla="*/ 4320372 w 4448059"/>
                  <a:gd name="connsiteY5" fmla="*/ 552125 h 2959095"/>
                  <a:gd name="connsiteX6" fmla="*/ 4063893 w 4448059"/>
                  <a:gd name="connsiteY6" fmla="*/ 161832 h 2959095"/>
                  <a:gd name="connsiteX7" fmla="*/ 380039 w 4448059"/>
                  <a:gd name="connsiteY7" fmla="*/ 236550 h 2959095"/>
                  <a:gd name="connsiteX0" fmla="*/ 380039 w 4448059"/>
                  <a:gd name="connsiteY0" fmla="*/ 236550 h 2964348"/>
                  <a:gd name="connsiteX1" fmla="*/ 557644 w 4448059"/>
                  <a:gd name="connsiteY1" fmla="*/ 2871518 h 2964348"/>
                  <a:gd name="connsiteX2" fmla="*/ 3227552 w 4448059"/>
                  <a:gd name="connsiteY2" fmla="*/ 953570 h 2964348"/>
                  <a:gd name="connsiteX3" fmla="*/ 3941230 w 4448059"/>
                  <a:gd name="connsiteY3" fmla="*/ 663637 h 2964348"/>
                  <a:gd name="connsiteX4" fmla="*/ 4320372 w 4448059"/>
                  <a:gd name="connsiteY4" fmla="*/ 552125 h 2964348"/>
                  <a:gd name="connsiteX5" fmla="*/ 4063893 w 4448059"/>
                  <a:gd name="connsiteY5" fmla="*/ 161832 h 2964348"/>
                  <a:gd name="connsiteX6" fmla="*/ 380039 w 4448059"/>
                  <a:gd name="connsiteY6" fmla="*/ 236550 h 2964348"/>
                  <a:gd name="connsiteX0" fmla="*/ 380039 w 4448059"/>
                  <a:gd name="connsiteY0" fmla="*/ 236550 h 2957662"/>
                  <a:gd name="connsiteX1" fmla="*/ 557644 w 4448059"/>
                  <a:gd name="connsiteY1" fmla="*/ 2871518 h 2957662"/>
                  <a:gd name="connsiteX2" fmla="*/ 3227552 w 4448059"/>
                  <a:gd name="connsiteY2" fmla="*/ 953570 h 2957662"/>
                  <a:gd name="connsiteX3" fmla="*/ 2931214 w 4448059"/>
                  <a:gd name="connsiteY3" fmla="*/ 1881442 h 2957662"/>
                  <a:gd name="connsiteX4" fmla="*/ 3941230 w 4448059"/>
                  <a:gd name="connsiteY4" fmla="*/ 663637 h 2957662"/>
                  <a:gd name="connsiteX5" fmla="*/ 4320372 w 4448059"/>
                  <a:gd name="connsiteY5" fmla="*/ 552125 h 2957662"/>
                  <a:gd name="connsiteX6" fmla="*/ 4063893 w 4448059"/>
                  <a:gd name="connsiteY6" fmla="*/ 161832 h 2957662"/>
                  <a:gd name="connsiteX7" fmla="*/ 380039 w 4448059"/>
                  <a:gd name="connsiteY7" fmla="*/ 236550 h 2957662"/>
                  <a:gd name="connsiteX0" fmla="*/ 380039 w 4448059"/>
                  <a:gd name="connsiteY0" fmla="*/ 236550 h 2964348"/>
                  <a:gd name="connsiteX1" fmla="*/ 557644 w 4448059"/>
                  <a:gd name="connsiteY1" fmla="*/ 2871518 h 2964348"/>
                  <a:gd name="connsiteX2" fmla="*/ 3227552 w 4448059"/>
                  <a:gd name="connsiteY2" fmla="*/ 953570 h 2964348"/>
                  <a:gd name="connsiteX3" fmla="*/ 3941230 w 4448059"/>
                  <a:gd name="connsiteY3" fmla="*/ 663637 h 2964348"/>
                  <a:gd name="connsiteX4" fmla="*/ 4320372 w 4448059"/>
                  <a:gd name="connsiteY4" fmla="*/ 552125 h 2964348"/>
                  <a:gd name="connsiteX5" fmla="*/ 4063893 w 4448059"/>
                  <a:gd name="connsiteY5" fmla="*/ 161832 h 2964348"/>
                  <a:gd name="connsiteX6" fmla="*/ 380039 w 4448059"/>
                  <a:gd name="connsiteY6" fmla="*/ 236550 h 2964348"/>
                  <a:gd name="connsiteX0" fmla="*/ 380039 w 4490676"/>
                  <a:gd name="connsiteY0" fmla="*/ 236550 h 2965009"/>
                  <a:gd name="connsiteX1" fmla="*/ 557644 w 4490676"/>
                  <a:gd name="connsiteY1" fmla="*/ 2871518 h 2965009"/>
                  <a:gd name="connsiteX2" fmla="*/ 3227552 w 4490676"/>
                  <a:gd name="connsiteY2" fmla="*/ 953570 h 2965009"/>
                  <a:gd name="connsiteX3" fmla="*/ 4320372 w 4490676"/>
                  <a:gd name="connsiteY3" fmla="*/ 552125 h 2965009"/>
                  <a:gd name="connsiteX4" fmla="*/ 4063893 w 4490676"/>
                  <a:gd name="connsiteY4" fmla="*/ 161832 h 2965009"/>
                  <a:gd name="connsiteX5" fmla="*/ 380039 w 4490676"/>
                  <a:gd name="connsiteY5" fmla="*/ 236550 h 2965009"/>
                  <a:gd name="connsiteX0" fmla="*/ 380039 w 4542703"/>
                  <a:gd name="connsiteY0" fmla="*/ 239344 h 2967457"/>
                  <a:gd name="connsiteX1" fmla="*/ 557644 w 4542703"/>
                  <a:gd name="connsiteY1" fmla="*/ 2874312 h 2967457"/>
                  <a:gd name="connsiteX2" fmla="*/ 3227552 w 4542703"/>
                  <a:gd name="connsiteY2" fmla="*/ 956364 h 2967457"/>
                  <a:gd name="connsiteX3" fmla="*/ 4407688 w 4542703"/>
                  <a:gd name="connsiteY3" fmla="*/ 613121 h 2967457"/>
                  <a:gd name="connsiteX4" fmla="*/ 4063893 w 4542703"/>
                  <a:gd name="connsiteY4" fmla="*/ 164626 h 2967457"/>
                  <a:gd name="connsiteX5" fmla="*/ 380039 w 4542703"/>
                  <a:gd name="connsiteY5" fmla="*/ 239344 h 2967457"/>
                  <a:gd name="connsiteX0" fmla="*/ 463564 w 4259148"/>
                  <a:gd name="connsiteY0" fmla="*/ 211707 h 2956111"/>
                  <a:gd name="connsiteX1" fmla="*/ 292789 w 4259148"/>
                  <a:gd name="connsiteY1" fmla="*/ 2948242 h 2956111"/>
                  <a:gd name="connsiteX2" fmla="*/ 2962697 w 4259148"/>
                  <a:gd name="connsiteY2" fmla="*/ 1030294 h 2956111"/>
                  <a:gd name="connsiteX3" fmla="*/ 4142833 w 4259148"/>
                  <a:gd name="connsiteY3" fmla="*/ 687051 h 2956111"/>
                  <a:gd name="connsiteX4" fmla="*/ 3799038 w 4259148"/>
                  <a:gd name="connsiteY4" fmla="*/ 238556 h 2956111"/>
                  <a:gd name="connsiteX5" fmla="*/ 463564 w 4259148"/>
                  <a:gd name="connsiteY5" fmla="*/ 211707 h 2956111"/>
                  <a:gd name="connsiteX0" fmla="*/ 395544 w 4191128"/>
                  <a:gd name="connsiteY0" fmla="*/ 209613 h 2925788"/>
                  <a:gd name="connsiteX1" fmla="*/ 340905 w 4191128"/>
                  <a:gd name="connsiteY1" fmla="*/ 2917812 h 2925788"/>
                  <a:gd name="connsiteX2" fmla="*/ 2894677 w 4191128"/>
                  <a:gd name="connsiteY2" fmla="*/ 1028200 h 2925788"/>
                  <a:gd name="connsiteX3" fmla="*/ 4074813 w 4191128"/>
                  <a:gd name="connsiteY3" fmla="*/ 684957 h 2925788"/>
                  <a:gd name="connsiteX4" fmla="*/ 3731018 w 4191128"/>
                  <a:gd name="connsiteY4" fmla="*/ 236462 h 2925788"/>
                  <a:gd name="connsiteX5" fmla="*/ 395544 w 4191128"/>
                  <a:gd name="connsiteY5" fmla="*/ 209613 h 2925788"/>
                  <a:gd name="connsiteX0" fmla="*/ 395544 w 4191128"/>
                  <a:gd name="connsiteY0" fmla="*/ 209613 h 3095819"/>
                  <a:gd name="connsiteX1" fmla="*/ 340905 w 4191128"/>
                  <a:gd name="connsiteY1" fmla="*/ 2917812 h 3095819"/>
                  <a:gd name="connsiteX2" fmla="*/ 900078 w 4191128"/>
                  <a:gd name="connsiteY2" fmla="*/ 2638406 h 3095819"/>
                  <a:gd name="connsiteX3" fmla="*/ 2894677 w 4191128"/>
                  <a:gd name="connsiteY3" fmla="*/ 1028200 h 3095819"/>
                  <a:gd name="connsiteX4" fmla="*/ 4074813 w 4191128"/>
                  <a:gd name="connsiteY4" fmla="*/ 684957 h 3095819"/>
                  <a:gd name="connsiteX5" fmla="*/ 3731018 w 4191128"/>
                  <a:gd name="connsiteY5" fmla="*/ 236462 h 3095819"/>
                  <a:gd name="connsiteX6" fmla="*/ 395544 w 4191128"/>
                  <a:gd name="connsiteY6" fmla="*/ 209613 h 3095819"/>
                  <a:gd name="connsiteX0" fmla="*/ 307843 w 4103427"/>
                  <a:gd name="connsiteY0" fmla="*/ 209613 h 3087284"/>
                  <a:gd name="connsiteX1" fmla="*/ 253204 w 4103427"/>
                  <a:gd name="connsiteY1" fmla="*/ 2917812 h 3087284"/>
                  <a:gd name="connsiteX2" fmla="*/ 1233360 w 4103427"/>
                  <a:gd name="connsiteY2" fmla="*/ 2609997 h 3087284"/>
                  <a:gd name="connsiteX3" fmla="*/ 2806976 w 4103427"/>
                  <a:gd name="connsiteY3" fmla="*/ 1028200 h 3087284"/>
                  <a:gd name="connsiteX4" fmla="*/ 3987112 w 4103427"/>
                  <a:gd name="connsiteY4" fmla="*/ 684957 h 3087284"/>
                  <a:gd name="connsiteX5" fmla="*/ 3643317 w 4103427"/>
                  <a:gd name="connsiteY5" fmla="*/ 236462 h 3087284"/>
                  <a:gd name="connsiteX6" fmla="*/ 307843 w 4103427"/>
                  <a:gd name="connsiteY6" fmla="*/ 209613 h 3087284"/>
                  <a:gd name="connsiteX0" fmla="*/ 386860 w 4182444"/>
                  <a:gd name="connsiteY0" fmla="*/ 187125 h 2858562"/>
                  <a:gd name="connsiteX1" fmla="*/ 172569 w 4182444"/>
                  <a:gd name="connsiteY1" fmla="*/ 2591145 h 2858562"/>
                  <a:gd name="connsiteX2" fmla="*/ 1312377 w 4182444"/>
                  <a:gd name="connsiteY2" fmla="*/ 2587509 h 2858562"/>
                  <a:gd name="connsiteX3" fmla="*/ 2885993 w 4182444"/>
                  <a:gd name="connsiteY3" fmla="*/ 1005712 h 2858562"/>
                  <a:gd name="connsiteX4" fmla="*/ 4066129 w 4182444"/>
                  <a:gd name="connsiteY4" fmla="*/ 662469 h 2858562"/>
                  <a:gd name="connsiteX5" fmla="*/ 3722334 w 4182444"/>
                  <a:gd name="connsiteY5" fmla="*/ 213974 h 2858562"/>
                  <a:gd name="connsiteX6" fmla="*/ 386860 w 4182444"/>
                  <a:gd name="connsiteY6" fmla="*/ 187125 h 2858562"/>
                  <a:gd name="connsiteX0" fmla="*/ 341724 w 4259487"/>
                  <a:gd name="connsiteY0" fmla="*/ 202430 h 2811912"/>
                  <a:gd name="connsiteX1" fmla="*/ 243533 w 4259487"/>
                  <a:gd name="connsiteY1" fmla="*/ 2548335 h 2811912"/>
                  <a:gd name="connsiteX2" fmla="*/ 1383341 w 4259487"/>
                  <a:gd name="connsiteY2" fmla="*/ 2544699 h 2811912"/>
                  <a:gd name="connsiteX3" fmla="*/ 2956957 w 4259487"/>
                  <a:gd name="connsiteY3" fmla="*/ 962902 h 2811912"/>
                  <a:gd name="connsiteX4" fmla="*/ 4137093 w 4259487"/>
                  <a:gd name="connsiteY4" fmla="*/ 619659 h 2811912"/>
                  <a:gd name="connsiteX5" fmla="*/ 3793298 w 4259487"/>
                  <a:gd name="connsiteY5" fmla="*/ 171164 h 2811912"/>
                  <a:gd name="connsiteX6" fmla="*/ 341724 w 4259487"/>
                  <a:gd name="connsiteY6" fmla="*/ 202430 h 2811912"/>
                  <a:gd name="connsiteX0" fmla="*/ 341724 w 4259487"/>
                  <a:gd name="connsiteY0" fmla="*/ 202430 h 2811912"/>
                  <a:gd name="connsiteX1" fmla="*/ 243533 w 4259487"/>
                  <a:gd name="connsiteY1" fmla="*/ 2548335 h 2811912"/>
                  <a:gd name="connsiteX2" fmla="*/ 1383341 w 4259487"/>
                  <a:gd name="connsiteY2" fmla="*/ 2544699 h 2811912"/>
                  <a:gd name="connsiteX3" fmla="*/ 3116777 w 4259487"/>
                  <a:gd name="connsiteY3" fmla="*/ 1224451 h 2811912"/>
                  <a:gd name="connsiteX4" fmla="*/ 4137093 w 4259487"/>
                  <a:gd name="connsiteY4" fmla="*/ 619659 h 2811912"/>
                  <a:gd name="connsiteX5" fmla="*/ 3793298 w 4259487"/>
                  <a:gd name="connsiteY5" fmla="*/ 171164 h 2811912"/>
                  <a:gd name="connsiteX6" fmla="*/ 341724 w 4259487"/>
                  <a:gd name="connsiteY6" fmla="*/ 202430 h 2811912"/>
                  <a:gd name="connsiteX0" fmla="*/ 341724 w 4573247"/>
                  <a:gd name="connsiteY0" fmla="*/ 207808 h 2817290"/>
                  <a:gd name="connsiteX1" fmla="*/ 243533 w 4573247"/>
                  <a:gd name="connsiteY1" fmla="*/ 2553713 h 2817290"/>
                  <a:gd name="connsiteX2" fmla="*/ 1383341 w 4573247"/>
                  <a:gd name="connsiteY2" fmla="*/ 2550077 h 2817290"/>
                  <a:gd name="connsiteX3" fmla="*/ 3116777 w 4573247"/>
                  <a:gd name="connsiteY3" fmla="*/ 1229829 h 2817290"/>
                  <a:gd name="connsiteX4" fmla="*/ 4529214 w 4573247"/>
                  <a:gd name="connsiteY4" fmla="*/ 741326 h 2817290"/>
                  <a:gd name="connsiteX5" fmla="*/ 3793298 w 4573247"/>
                  <a:gd name="connsiteY5" fmla="*/ 176542 h 2817290"/>
                  <a:gd name="connsiteX6" fmla="*/ 341724 w 4573247"/>
                  <a:gd name="connsiteY6" fmla="*/ 207808 h 2817290"/>
                  <a:gd name="connsiteX0" fmla="*/ 453111 w 4684634"/>
                  <a:gd name="connsiteY0" fmla="*/ 226806 h 3009539"/>
                  <a:gd name="connsiteX1" fmla="*/ 151722 w 4684634"/>
                  <a:gd name="connsiteY1" fmla="*/ 2834637 h 3009539"/>
                  <a:gd name="connsiteX2" fmla="*/ 1494728 w 4684634"/>
                  <a:gd name="connsiteY2" fmla="*/ 2569075 h 3009539"/>
                  <a:gd name="connsiteX3" fmla="*/ 3228164 w 4684634"/>
                  <a:gd name="connsiteY3" fmla="*/ 1248827 h 3009539"/>
                  <a:gd name="connsiteX4" fmla="*/ 4640601 w 4684634"/>
                  <a:gd name="connsiteY4" fmla="*/ 760324 h 3009539"/>
                  <a:gd name="connsiteX5" fmla="*/ 3904685 w 4684634"/>
                  <a:gd name="connsiteY5" fmla="*/ 195540 h 3009539"/>
                  <a:gd name="connsiteX6" fmla="*/ 453111 w 4684634"/>
                  <a:gd name="connsiteY6" fmla="*/ 226806 h 3009539"/>
                  <a:gd name="connsiteX0" fmla="*/ 473029 w 4704552"/>
                  <a:gd name="connsiteY0" fmla="*/ 226806 h 3123079"/>
                  <a:gd name="connsiteX1" fmla="*/ 171640 w 4704552"/>
                  <a:gd name="connsiteY1" fmla="*/ 2834637 h 3123079"/>
                  <a:gd name="connsiteX2" fmla="*/ 1805025 w 4704552"/>
                  <a:gd name="connsiteY2" fmla="*/ 2845522 h 3123079"/>
                  <a:gd name="connsiteX3" fmla="*/ 3248082 w 4704552"/>
                  <a:gd name="connsiteY3" fmla="*/ 1248827 h 3123079"/>
                  <a:gd name="connsiteX4" fmla="*/ 4660519 w 4704552"/>
                  <a:gd name="connsiteY4" fmla="*/ 760324 h 3123079"/>
                  <a:gd name="connsiteX5" fmla="*/ 3924603 w 4704552"/>
                  <a:gd name="connsiteY5" fmla="*/ 195540 h 3123079"/>
                  <a:gd name="connsiteX6" fmla="*/ 473029 w 4704552"/>
                  <a:gd name="connsiteY6" fmla="*/ 226806 h 3123079"/>
                  <a:gd name="connsiteX0" fmla="*/ 178202 w 4409725"/>
                  <a:gd name="connsiteY0" fmla="*/ 211646 h 3014764"/>
                  <a:gd name="connsiteX1" fmla="*/ 600759 w 4409725"/>
                  <a:gd name="connsiteY1" fmla="*/ 2610551 h 3014764"/>
                  <a:gd name="connsiteX2" fmla="*/ 1510198 w 4409725"/>
                  <a:gd name="connsiteY2" fmla="*/ 2830362 h 3014764"/>
                  <a:gd name="connsiteX3" fmla="*/ 2953255 w 4409725"/>
                  <a:gd name="connsiteY3" fmla="*/ 1233667 h 3014764"/>
                  <a:gd name="connsiteX4" fmla="*/ 4365692 w 4409725"/>
                  <a:gd name="connsiteY4" fmla="*/ 745164 h 3014764"/>
                  <a:gd name="connsiteX5" fmla="*/ 3629776 w 4409725"/>
                  <a:gd name="connsiteY5" fmla="*/ 180380 h 3014764"/>
                  <a:gd name="connsiteX6" fmla="*/ 178202 w 4409725"/>
                  <a:gd name="connsiteY6" fmla="*/ 211646 h 3014764"/>
                  <a:gd name="connsiteX0" fmla="*/ 328019 w 3941179"/>
                  <a:gd name="connsiteY0" fmla="*/ 206190 h 3029212"/>
                  <a:gd name="connsiteX1" fmla="*/ 140935 w 3941179"/>
                  <a:gd name="connsiteY1" fmla="*/ 2624099 h 3029212"/>
                  <a:gd name="connsiteX2" fmla="*/ 1050374 w 3941179"/>
                  <a:gd name="connsiteY2" fmla="*/ 2843910 h 3029212"/>
                  <a:gd name="connsiteX3" fmla="*/ 2493431 w 3941179"/>
                  <a:gd name="connsiteY3" fmla="*/ 1247215 h 3029212"/>
                  <a:gd name="connsiteX4" fmla="*/ 3905868 w 3941179"/>
                  <a:gd name="connsiteY4" fmla="*/ 758712 h 3029212"/>
                  <a:gd name="connsiteX5" fmla="*/ 3169952 w 3941179"/>
                  <a:gd name="connsiteY5" fmla="*/ 193928 h 3029212"/>
                  <a:gd name="connsiteX6" fmla="*/ 328019 w 3941179"/>
                  <a:gd name="connsiteY6" fmla="*/ 206190 h 3029212"/>
                  <a:gd name="connsiteX0" fmla="*/ 363422 w 3976582"/>
                  <a:gd name="connsiteY0" fmla="*/ 206190 h 2890100"/>
                  <a:gd name="connsiteX1" fmla="*/ 176338 w 3976582"/>
                  <a:gd name="connsiteY1" fmla="*/ 2624099 h 2890100"/>
                  <a:gd name="connsiteX2" fmla="*/ 1638310 w 3976582"/>
                  <a:gd name="connsiteY2" fmla="*/ 2615931 h 2890100"/>
                  <a:gd name="connsiteX3" fmla="*/ 2528834 w 3976582"/>
                  <a:gd name="connsiteY3" fmla="*/ 1247215 h 2890100"/>
                  <a:gd name="connsiteX4" fmla="*/ 3941271 w 3976582"/>
                  <a:gd name="connsiteY4" fmla="*/ 758712 h 2890100"/>
                  <a:gd name="connsiteX5" fmla="*/ 3205355 w 3976582"/>
                  <a:gd name="connsiteY5" fmla="*/ 193928 h 2890100"/>
                  <a:gd name="connsiteX6" fmla="*/ 363422 w 3976582"/>
                  <a:gd name="connsiteY6" fmla="*/ 206190 h 2890100"/>
                  <a:gd name="connsiteX0" fmla="*/ 363422 w 4098003"/>
                  <a:gd name="connsiteY0" fmla="*/ 206190 h 2821723"/>
                  <a:gd name="connsiteX1" fmla="*/ 176338 w 4098003"/>
                  <a:gd name="connsiteY1" fmla="*/ 2624099 h 2821723"/>
                  <a:gd name="connsiteX2" fmla="*/ 1638310 w 4098003"/>
                  <a:gd name="connsiteY2" fmla="*/ 2615931 h 2821723"/>
                  <a:gd name="connsiteX3" fmla="*/ 3957479 w 4098003"/>
                  <a:gd name="connsiteY3" fmla="*/ 2086029 h 2821723"/>
                  <a:gd name="connsiteX4" fmla="*/ 3941271 w 4098003"/>
                  <a:gd name="connsiteY4" fmla="*/ 758712 h 2821723"/>
                  <a:gd name="connsiteX5" fmla="*/ 3205355 w 4098003"/>
                  <a:gd name="connsiteY5" fmla="*/ 193928 h 2821723"/>
                  <a:gd name="connsiteX6" fmla="*/ 363422 w 4098003"/>
                  <a:gd name="connsiteY6" fmla="*/ 206190 h 2821723"/>
                  <a:gd name="connsiteX0" fmla="*/ 430923 w 4095299"/>
                  <a:gd name="connsiteY0" fmla="*/ 206190 h 2795352"/>
                  <a:gd name="connsiteX1" fmla="*/ 243839 w 4095299"/>
                  <a:gd name="connsiteY1" fmla="*/ 2624099 h 2795352"/>
                  <a:gd name="connsiteX2" fmla="*/ 2696341 w 4095299"/>
                  <a:gd name="connsiteY2" fmla="*/ 2540478 h 2795352"/>
                  <a:gd name="connsiteX3" fmla="*/ 4024980 w 4095299"/>
                  <a:gd name="connsiteY3" fmla="*/ 2086029 h 2795352"/>
                  <a:gd name="connsiteX4" fmla="*/ 4008772 w 4095299"/>
                  <a:gd name="connsiteY4" fmla="*/ 758712 h 2795352"/>
                  <a:gd name="connsiteX5" fmla="*/ 3272856 w 4095299"/>
                  <a:gd name="connsiteY5" fmla="*/ 193928 h 2795352"/>
                  <a:gd name="connsiteX6" fmla="*/ 430923 w 4095299"/>
                  <a:gd name="connsiteY6" fmla="*/ 206190 h 2795352"/>
                  <a:gd name="connsiteX0" fmla="*/ 4665 w 3669041"/>
                  <a:gd name="connsiteY0" fmla="*/ 161965 h 2496833"/>
                  <a:gd name="connsiteX1" fmla="*/ 2179712 w 3669041"/>
                  <a:gd name="connsiteY1" fmla="*/ 1970867 h 2496833"/>
                  <a:gd name="connsiteX2" fmla="*/ 2270083 w 3669041"/>
                  <a:gd name="connsiteY2" fmla="*/ 2496253 h 2496833"/>
                  <a:gd name="connsiteX3" fmla="*/ 3598722 w 3669041"/>
                  <a:gd name="connsiteY3" fmla="*/ 2041804 h 2496833"/>
                  <a:gd name="connsiteX4" fmla="*/ 3582514 w 3669041"/>
                  <a:gd name="connsiteY4" fmla="*/ 714487 h 2496833"/>
                  <a:gd name="connsiteX5" fmla="*/ 2846598 w 3669041"/>
                  <a:gd name="connsiteY5" fmla="*/ 149703 h 2496833"/>
                  <a:gd name="connsiteX6" fmla="*/ 4665 w 3669041"/>
                  <a:gd name="connsiteY6" fmla="*/ 161965 h 2496833"/>
                  <a:gd name="connsiteX0" fmla="*/ 4135 w 3973303"/>
                  <a:gd name="connsiteY0" fmla="*/ 583996 h 2347148"/>
                  <a:gd name="connsiteX1" fmla="*/ 2483974 w 3973303"/>
                  <a:gd name="connsiteY1" fmla="*/ 1821182 h 2347148"/>
                  <a:gd name="connsiteX2" fmla="*/ 2574345 w 3973303"/>
                  <a:gd name="connsiteY2" fmla="*/ 2346568 h 2347148"/>
                  <a:gd name="connsiteX3" fmla="*/ 3902984 w 3973303"/>
                  <a:gd name="connsiteY3" fmla="*/ 1892119 h 2347148"/>
                  <a:gd name="connsiteX4" fmla="*/ 3886776 w 3973303"/>
                  <a:gd name="connsiteY4" fmla="*/ 564802 h 2347148"/>
                  <a:gd name="connsiteX5" fmla="*/ 3150860 w 3973303"/>
                  <a:gd name="connsiteY5" fmla="*/ 18 h 2347148"/>
                  <a:gd name="connsiteX6" fmla="*/ 4135 w 3973303"/>
                  <a:gd name="connsiteY6" fmla="*/ 583996 h 2347148"/>
                  <a:gd name="connsiteX0" fmla="*/ 100899 w 4070067"/>
                  <a:gd name="connsiteY0" fmla="*/ 717380 h 2480532"/>
                  <a:gd name="connsiteX1" fmla="*/ 2580738 w 4070067"/>
                  <a:gd name="connsiteY1" fmla="*/ 1954566 h 2480532"/>
                  <a:gd name="connsiteX2" fmla="*/ 2671109 w 4070067"/>
                  <a:gd name="connsiteY2" fmla="*/ 2479952 h 2480532"/>
                  <a:gd name="connsiteX3" fmla="*/ 3999748 w 4070067"/>
                  <a:gd name="connsiteY3" fmla="*/ 2025503 h 2480532"/>
                  <a:gd name="connsiteX4" fmla="*/ 3983540 w 4070067"/>
                  <a:gd name="connsiteY4" fmla="*/ 698186 h 2480532"/>
                  <a:gd name="connsiteX5" fmla="*/ 828254 w 4070067"/>
                  <a:gd name="connsiteY5" fmla="*/ 13 h 2480532"/>
                  <a:gd name="connsiteX6" fmla="*/ 100899 w 4070067"/>
                  <a:gd name="connsiteY6" fmla="*/ 717380 h 2480532"/>
                  <a:gd name="connsiteX0" fmla="*/ 101304 w 4074593"/>
                  <a:gd name="connsiteY0" fmla="*/ 764024 h 2527786"/>
                  <a:gd name="connsiteX1" fmla="*/ 2581143 w 4074593"/>
                  <a:gd name="connsiteY1" fmla="*/ 2001210 h 2527786"/>
                  <a:gd name="connsiteX2" fmla="*/ 2671514 w 4074593"/>
                  <a:gd name="connsiteY2" fmla="*/ 2526596 h 2527786"/>
                  <a:gd name="connsiteX3" fmla="*/ 4000153 w 4074593"/>
                  <a:gd name="connsiteY3" fmla="*/ 2072147 h 2527786"/>
                  <a:gd name="connsiteX4" fmla="*/ 4002888 w 4074593"/>
                  <a:gd name="connsiteY4" fmla="*/ 154312 h 2527786"/>
                  <a:gd name="connsiteX5" fmla="*/ 828659 w 4074593"/>
                  <a:gd name="connsiteY5" fmla="*/ 46657 h 2527786"/>
                  <a:gd name="connsiteX6" fmla="*/ 101304 w 4074593"/>
                  <a:gd name="connsiteY6" fmla="*/ 764024 h 2527786"/>
                  <a:gd name="connsiteX0" fmla="*/ 101304 w 4190320"/>
                  <a:gd name="connsiteY0" fmla="*/ 764024 h 2527786"/>
                  <a:gd name="connsiteX1" fmla="*/ 2581143 w 4190320"/>
                  <a:gd name="connsiteY1" fmla="*/ 2001210 h 2527786"/>
                  <a:gd name="connsiteX2" fmla="*/ 2671514 w 4190320"/>
                  <a:gd name="connsiteY2" fmla="*/ 2526596 h 2527786"/>
                  <a:gd name="connsiteX3" fmla="*/ 4000153 w 4190320"/>
                  <a:gd name="connsiteY3" fmla="*/ 2072147 h 2527786"/>
                  <a:gd name="connsiteX4" fmla="*/ 4002888 w 4190320"/>
                  <a:gd name="connsiteY4" fmla="*/ 154312 h 2527786"/>
                  <a:gd name="connsiteX5" fmla="*/ 828659 w 4190320"/>
                  <a:gd name="connsiteY5" fmla="*/ 46657 h 2527786"/>
                  <a:gd name="connsiteX6" fmla="*/ 101304 w 4190320"/>
                  <a:gd name="connsiteY6" fmla="*/ 764024 h 2527786"/>
                  <a:gd name="connsiteX0" fmla="*/ 101304 w 4190320"/>
                  <a:gd name="connsiteY0" fmla="*/ 772838 h 2536600"/>
                  <a:gd name="connsiteX1" fmla="*/ 2581143 w 4190320"/>
                  <a:gd name="connsiteY1" fmla="*/ 2010024 h 2536600"/>
                  <a:gd name="connsiteX2" fmla="*/ 2671514 w 4190320"/>
                  <a:gd name="connsiteY2" fmla="*/ 2535410 h 2536600"/>
                  <a:gd name="connsiteX3" fmla="*/ 4000153 w 4190320"/>
                  <a:gd name="connsiteY3" fmla="*/ 2080961 h 2536600"/>
                  <a:gd name="connsiteX4" fmla="*/ 4002888 w 4190320"/>
                  <a:gd name="connsiteY4" fmla="*/ 163126 h 2536600"/>
                  <a:gd name="connsiteX5" fmla="*/ 828659 w 4190320"/>
                  <a:gd name="connsiteY5" fmla="*/ 55471 h 2536600"/>
                  <a:gd name="connsiteX6" fmla="*/ 101304 w 4190320"/>
                  <a:gd name="connsiteY6" fmla="*/ 772838 h 2536600"/>
                  <a:gd name="connsiteX0" fmla="*/ 101304 w 4244996"/>
                  <a:gd name="connsiteY0" fmla="*/ 772838 h 2536600"/>
                  <a:gd name="connsiteX1" fmla="*/ 2581143 w 4244996"/>
                  <a:gd name="connsiteY1" fmla="*/ 2010024 h 2536600"/>
                  <a:gd name="connsiteX2" fmla="*/ 2671514 w 4244996"/>
                  <a:gd name="connsiteY2" fmla="*/ 2535410 h 2536600"/>
                  <a:gd name="connsiteX3" fmla="*/ 4000153 w 4244996"/>
                  <a:gd name="connsiteY3" fmla="*/ 2080961 h 2536600"/>
                  <a:gd name="connsiteX4" fmla="*/ 4002888 w 4244996"/>
                  <a:gd name="connsiteY4" fmla="*/ 163126 h 2536600"/>
                  <a:gd name="connsiteX5" fmla="*/ 828659 w 4244996"/>
                  <a:gd name="connsiteY5" fmla="*/ 55471 h 2536600"/>
                  <a:gd name="connsiteX6" fmla="*/ 101304 w 4244996"/>
                  <a:gd name="connsiteY6" fmla="*/ 772838 h 2536600"/>
                  <a:gd name="connsiteX0" fmla="*/ 98898 w 4172810"/>
                  <a:gd name="connsiteY0" fmla="*/ 750055 h 2513681"/>
                  <a:gd name="connsiteX1" fmla="*/ 2578737 w 4172810"/>
                  <a:gd name="connsiteY1" fmla="*/ 1987241 h 2513681"/>
                  <a:gd name="connsiteX2" fmla="*/ 2669108 w 4172810"/>
                  <a:gd name="connsiteY2" fmla="*/ 2512627 h 2513681"/>
                  <a:gd name="connsiteX3" fmla="*/ 3997747 w 4172810"/>
                  <a:gd name="connsiteY3" fmla="*/ 2058178 h 2513681"/>
                  <a:gd name="connsiteX4" fmla="*/ 3886078 w 4172810"/>
                  <a:gd name="connsiteY4" fmla="*/ 216613 h 2513681"/>
                  <a:gd name="connsiteX5" fmla="*/ 826253 w 4172810"/>
                  <a:gd name="connsiteY5" fmla="*/ 32688 h 2513681"/>
                  <a:gd name="connsiteX6" fmla="*/ 98898 w 4172810"/>
                  <a:gd name="connsiteY6" fmla="*/ 750055 h 2513681"/>
                  <a:gd name="connsiteX0" fmla="*/ 98898 w 4172810"/>
                  <a:gd name="connsiteY0" fmla="*/ 773225 h 2536851"/>
                  <a:gd name="connsiteX1" fmla="*/ 2578737 w 4172810"/>
                  <a:gd name="connsiteY1" fmla="*/ 2010411 h 2536851"/>
                  <a:gd name="connsiteX2" fmla="*/ 2669108 w 4172810"/>
                  <a:gd name="connsiteY2" fmla="*/ 2535797 h 2536851"/>
                  <a:gd name="connsiteX3" fmla="*/ 3997747 w 4172810"/>
                  <a:gd name="connsiteY3" fmla="*/ 2081348 h 2536851"/>
                  <a:gd name="connsiteX4" fmla="*/ 3886078 w 4172810"/>
                  <a:gd name="connsiteY4" fmla="*/ 239783 h 2536851"/>
                  <a:gd name="connsiteX5" fmla="*/ 826253 w 4172810"/>
                  <a:gd name="connsiteY5" fmla="*/ 55858 h 2536851"/>
                  <a:gd name="connsiteX6" fmla="*/ 98898 w 4172810"/>
                  <a:gd name="connsiteY6" fmla="*/ 773225 h 2536851"/>
                  <a:gd name="connsiteX0" fmla="*/ 98898 w 4172810"/>
                  <a:gd name="connsiteY0" fmla="*/ 773225 h 2246653"/>
                  <a:gd name="connsiteX1" fmla="*/ 2578737 w 4172810"/>
                  <a:gd name="connsiteY1" fmla="*/ 2010411 h 2246653"/>
                  <a:gd name="connsiteX2" fmla="*/ 3997747 w 4172810"/>
                  <a:gd name="connsiteY2" fmla="*/ 2081348 h 2246653"/>
                  <a:gd name="connsiteX3" fmla="*/ 3886078 w 4172810"/>
                  <a:gd name="connsiteY3" fmla="*/ 239783 h 2246653"/>
                  <a:gd name="connsiteX4" fmla="*/ 826253 w 4172810"/>
                  <a:gd name="connsiteY4" fmla="*/ 55858 h 2246653"/>
                  <a:gd name="connsiteX5" fmla="*/ 98898 w 4172810"/>
                  <a:gd name="connsiteY5" fmla="*/ 773225 h 2246653"/>
                  <a:gd name="connsiteX0" fmla="*/ 98898 w 4128772"/>
                  <a:gd name="connsiteY0" fmla="*/ 773225 h 2470302"/>
                  <a:gd name="connsiteX1" fmla="*/ 2578737 w 4128772"/>
                  <a:gd name="connsiteY1" fmla="*/ 2010411 h 2470302"/>
                  <a:gd name="connsiteX2" fmla="*/ 3408097 w 4128772"/>
                  <a:gd name="connsiteY2" fmla="*/ 2468224 h 2470302"/>
                  <a:gd name="connsiteX3" fmla="*/ 3997747 w 4128772"/>
                  <a:gd name="connsiteY3" fmla="*/ 2081348 h 2470302"/>
                  <a:gd name="connsiteX4" fmla="*/ 3886078 w 4128772"/>
                  <a:gd name="connsiteY4" fmla="*/ 239783 h 2470302"/>
                  <a:gd name="connsiteX5" fmla="*/ 826253 w 4128772"/>
                  <a:gd name="connsiteY5" fmla="*/ 55858 h 2470302"/>
                  <a:gd name="connsiteX6" fmla="*/ 98898 w 4128772"/>
                  <a:gd name="connsiteY6" fmla="*/ 773225 h 2470302"/>
                  <a:gd name="connsiteX0" fmla="*/ 98898 w 4128772"/>
                  <a:gd name="connsiteY0" fmla="*/ 773225 h 2246653"/>
                  <a:gd name="connsiteX1" fmla="*/ 2578737 w 4128772"/>
                  <a:gd name="connsiteY1" fmla="*/ 2010411 h 2246653"/>
                  <a:gd name="connsiteX2" fmla="*/ 3997747 w 4128772"/>
                  <a:gd name="connsiteY2" fmla="*/ 2081348 h 2246653"/>
                  <a:gd name="connsiteX3" fmla="*/ 3886078 w 4128772"/>
                  <a:gd name="connsiteY3" fmla="*/ 239783 h 2246653"/>
                  <a:gd name="connsiteX4" fmla="*/ 826253 w 4128772"/>
                  <a:gd name="connsiteY4" fmla="*/ 55858 h 2246653"/>
                  <a:gd name="connsiteX5" fmla="*/ 98898 w 4128772"/>
                  <a:gd name="connsiteY5" fmla="*/ 773225 h 2246653"/>
                  <a:gd name="connsiteX0" fmla="*/ 147889 w 4184770"/>
                  <a:gd name="connsiteY0" fmla="*/ 773225 h 2520267"/>
                  <a:gd name="connsiteX1" fmla="*/ 3332491 w 4184770"/>
                  <a:gd name="connsiteY1" fmla="*/ 2430226 h 2520267"/>
                  <a:gd name="connsiteX2" fmla="*/ 4046738 w 4184770"/>
                  <a:gd name="connsiteY2" fmla="*/ 2081348 h 2520267"/>
                  <a:gd name="connsiteX3" fmla="*/ 3935069 w 4184770"/>
                  <a:gd name="connsiteY3" fmla="*/ 239783 h 2520267"/>
                  <a:gd name="connsiteX4" fmla="*/ 875244 w 4184770"/>
                  <a:gd name="connsiteY4" fmla="*/ 55858 h 2520267"/>
                  <a:gd name="connsiteX5" fmla="*/ 147889 w 4184770"/>
                  <a:gd name="connsiteY5" fmla="*/ 773225 h 2520267"/>
                  <a:gd name="connsiteX0" fmla="*/ 147889 w 4244183"/>
                  <a:gd name="connsiteY0" fmla="*/ 773225 h 2490612"/>
                  <a:gd name="connsiteX1" fmla="*/ 3332491 w 4244183"/>
                  <a:gd name="connsiteY1" fmla="*/ 2430226 h 2490612"/>
                  <a:gd name="connsiteX2" fmla="*/ 4160928 w 4244183"/>
                  <a:gd name="connsiteY2" fmla="*/ 1948572 h 2490612"/>
                  <a:gd name="connsiteX3" fmla="*/ 3935069 w 4244183"/>
                  <a:gd name="connsiteY3" fmla="*/ 239783 h 2490612"/>
                  <a:gd name="connsiteX4" fmla="*/ 875244 w 4244183"/>
                  <a:gd name="connsiteY4" fmla="*/ 55858 h 2490612"/>
                  <a:gd name="connsiteX5" fmla="*/ 147889 w 4244183"/>
                  <a:gd name="connsiteY5" fmla="*/ 773225 h 2490612"/>
                  <a:gd name="connsiteX0" fmla="*/ 62525 w 4158819"/>
                  <a:gd name="connsiteY0" fmla="*/ 773225 h 2449520"/>
                  <a:gd name="connsiteX1" fmla="*/ 2000159 w 4158819"/>
                  <a:gd name="connsiteY1" fmla="*/ 1439222 h 2449520"/>
                  <a:gd name="connsiteX2" fmla="*/ 3247127 w 4158819"/>
                  <a:gd name="connsiteY2" fmla="*/ 2430226 h 2449520"/>
                  <a:gd name="connsiteX3" fmla="*/ 4075564 w 4158819"/>
                  <a:gd name="connsiteY3" fmla="*/ 1948572 h 2449520"/>
                  <a:gd name="connsiteX4" fmla="*/ 3849705 w 4158819"/>
                  <a:gd name="connsiteY4" fmla="*/ 239783 h 2449520"/>
                  <a:gd name="connsiteX5" fmla="*/ 789880 w 4158819"/>
                  <a:gd name="connsiteY5" fmla="*/ 55858 h 2449520"/>
                  <a:gd name="connsiteX6" fmla="*/ 62525 w 4158819"/>
                  <a:gd name="connsiteY6" fmla="*/ 773225 h 2449520"/>
                  <a:gd name="connsiteX0" fmla="*/ 77975 w 4040924"/>
                  <a:gd name="connsiteY0" fmla="*/ 916639 h 2459317"/>
                  <a:gd name="connsiteX1" fmla="*/ 1882264 w 4040924"/>
                  <a:gd name="connsiteY1" fmla="*/ 1449019 h 2459317"/>
                  <a:gd name="connsiteX2" fmla="*/ 3129232 w 4040924"/>
                  <a:gd name="connsiteY2" fmla="*/ 2440023 h 2459317"/>
                  <a:gd name="connsiteX3" fmla="*/ 3957669 w 4040924"/>
                  <a:gd name="connsiteY3" fmla="*/ 1958369 h 2459317"/>
                  <a:gd name="connsiteX4" fmla="*/ 3731810 w 4040924"/>
                  <a:gd name="connsiteY4" fmla="*/ 249580 h 2459317"/>
                  <a:gd name="connsiteX5" fmla="*/ 671985 w 4040924"/>
                  <a:gd name="connsiteY5" fmla="*/ 65655 h 2459317"/>
                  <a:gd name="connsiteX6" fmla="*/ 77975 w 4040924"/>
                  <a:gd name="connsiteY6" fmla="*/ 916639 h 2459317"/>
                  <a:gd name="connsiteX0" fmla="*/ 201713 w 4268375"/>
                  <a:gd name="connsiteY0" fmla="*/ 951440 h 2559717"/>
                  <a:gd name="connsiteX1" fmla="*/ 2006002 w 4268375"/>
                  <a:gd name="connsiteY1" fmla="*/ 1483820 h 2559717"/>
                  <a:gd name="connsiteX2" fmla="*/ 3252970 w 4268375"/>
                  <a:gd name="connsiteY2" fmla="*/ 2474824 h 2559717"/>
                  <a:gd name="connsiteX3" fmla="*/ 4081407 w 4268375"/>
                  <a:gd name="connsiteY3" fmla="*/ 1993170 h 2559717"/>
                  <a:gd name="connsiteX4" fmla="*/ 3855548 w 4268375"/>
                  <a:gd name="connsiteY4" fmla="*/ 284381 h 2559717"/>
                  <a:gd name="connsiteX5" fmla="*/ 795723 w 4268375"/>
                  <a:gd name="connsiteY5" fmla="*/ 540760 h 2559717"/>
                  <a:gd name="connsiteX6" fmla="*/ 201713 w 4268375"/>
                  <a:gd name="connsiteY6" fmla="*/ 951440 h 2559717"/>
                  <a:gd name="connsiteX0" fmla="*/ 201713 w 4268375"/>
                  <a:gd name="connsiteY0" fmla="*/ 630917 h 2239193"/>
                  <a:gd name="connsiteX1" fmla="*/ 2006002 w 4268375"/>
                  <a:gd name="connsiteY1" fmla="*/ 1163297 h 2239193"/>
                  <a:gd name="connsiteX2" fmla="*/ 3252970 w 4268375"/>
                  <a:gd name="connsiteY2" fmla="*/ 2154301 h 2239193"/>
                  <a:gd name="connsiteX3" fmla="*/ 4081407 w 4268375"/>
                  <a:gd name="connsiteY3" fmla="*/ 1672647 h 2239193"/>
                  <a:gd name="connsiteX4" fmla="*/ 3855548 w 4268375"/>
                  <a:gd name="connsiteY4" fmla="*/ 284381 h 2239193"/>
                  <a:gd name="connsiteX5" fmla="*/ 795723 w 4268375"/>
                  <a:gd name="connsiteY5" fmla="*/ 220237 h 2239193"/>
                  <a:gd name="connsiteX6" fmla="*/ 201713 w 4268375"/>
                  <a:gd name="connsiteY6" fmla="*/ 630917 h 2239193"/>
                  <a:gd name="connsiteX0" fmla="*/ 201713 w 4268375"/>
                  <a:gd name="connsiteY0" fmla="*/ 630917 h 2239193"/>
                  <a:gd name="connsiteX1" fmla="*/ 2006002 w 4268375"/>
                  <a:gd name="connsiteY1" fmla="*/ 1163297 h 2239193"/>
                  <a:gd name="connsiteX2" fmla="*/ 3252970 w 4268375"/>
                  <a:gd name="connsiteY2" fmla="*/ 2154301 h 2239193"/>
                  <a:gd name="connsiteX3" fmla="*/ 4081407 w 4268375"/>
                  <a:gd name="connsiteY3" fmla="*/ 1672648 h 2239193"/>
                  <a:gd name="connsiteX4" fmla="*/ 3855548 w 4268375"/>
                  <a:gd name="connsiteY4" fmla="*/ 284381 h 2239193"/>
                  <a:gd name="connsiteX5" fmla="*/ 795723 w 4268375"/>
                  <a:gd name="connsiteY5" fmla="*/ 220237 h 2239193"/>
                  <a:gd name="connsiteX6" fmla="*/ 201713 w 4268375"/>
                  <a:gd name="connsiteY6" fmla="*/ 630917 h 2239193"/>
                  <a:gd name="connsiteX0" fmla="*/ 201713 w 4268375"/>
                  <a:gd name="connsiteY0" fmla="*/ 630917 h 1928664"/>
                  <a:gd name="connsiteX1" fmla="*/ 2006002 w 4268375"/>
                  <a:gd name="connsiteY1" fmla="*/ 1163297 h 1928664"/>
                  <a:gd name="connsiteX2" fmla="*/ 2945071 w 4268375"/>
                  <a:gd name="connsiteY2" fmla="*/ 1820478 h 1928664"/>
                  <a:gd name="connsiteX3" fmla="*/ 4081407 w 4268375"/>
                  <a:gd name="connsiteY3" fmla="*/ 1672648 h 1928664"/>
                  <a:gd name="connsiteX4" fmla="*/ 3855548 w 4268375"/>
                  <a:gd name="connsiteY4" fmla="*/ 284381 h 1928664"/>
                  <a:gd name="connsiteX5" fmla="*/ 795723 w 4268375"/>
                  <a:gd name="connsiteY5" fmla="*/ 220237 h 1928664"/>
                  <a:gd name="connsiteX6" fmla="*/ 201713 w 4268375"/>
                  <a:gd name="connsiteY6" fmla="*/ 630917 h 1928664"/>
                  <a:gd name="connsiteX0" fmla="*/ 201713 w 4268375"/>
                  <a:gd name="connsiteY0" fmla="*/ 630917 h 1879771"/>
                  <a:gd name="connsiteX1" fmla="*/ 2006002 w 4268375"/>
                  <a:gd name="connsiteY1" fmla="*/ 1163297 h 1879771"/>
                  <a:gd name="connsiteX2" fmla="*/ 2945071 w 4268375"/>
                  <a:gd name="connsiteY2" fmla="*/ 1820478 h 1879771"/>
                  <a:gd name="connsiteX3" fmla="*/ 4081407 w 4268375"/>
                  <a:gd name="connsiteY3" fmla="*/ 1519054 h 1879771"/>
                  <a:gd name="connsiteX4" fmla="*/ 3855548 w 4268375"/>
                  <a:gd name="connsiteY4" fmla="*/ 284381 h 1879771"/>
                  <a:gd name="connsiteX5" fmla="*/ 795723 w 4268375"/>
                  <a:gd name="connsiteY5" fmla="*/ 220237 h 1879771"/>
                  <a:gd name="connsiteX6" fmla="*/ 201713 w 4268375"/>
                  <a:gd name="connsiteY6" fmla="*/ 630917 h 1879771"/>
                  <a:gd name="connsiteX0" fmla="*/ 309660 w 4376322"/>
                  <a:gd name="connsiteY0" fmla="*/ 630917 h 1942952"/>
                  <a:gd name="connsiteX1" fmla="*/ 2761632 w 4376322"/>
                  <a:gd name="connsiteY1" fmla="*/ 784210 h 1942952"/>
                  <a:gd name="connsiteX2" fmla="*/ 3053018 w 4376322"/>
                  <a:gd name="connsiteY2" fmla="*/ 1820478 h 1942952"/>
                  <a:gd name="connsiteX3" fmla="*/ 4189354 w 4376322"/>
                  <a:gd name="connsiteY3" fmla="*/ 1519054 h 1942952"/>
                  <a:gd name="connsiteX4" fmla="*/ 3963495 w 4376322"/>
                  <a:gd name="connsiteY4" fmla="*/ 284381 h 1942952"/>
                  <a:gd name="connsiteX5" fmla="*/ 903670 w 4376322"/>
                  <a:gd name="connsiteY5" fmla="*/ 220237 h 1942952"/>
                  <a:gd name="connsiteX6" fmla="*/ 309660 w 4376322"/>
                  <a:gd name="connsiteY6" fmla="*/ 630917 h 1942952"/>
                  <a:gd name="connsiteX0" fmla="*/ 110755 w 4177417"/>
                  <a:gd name="connsiteY0" fmla="*/ 630917 h 1942952"/>
                  <a:gd name="connsiteX1" fmla="*/ 1369294 w 4177417"/>
                  <a:gd name="connsiteY1" fmla="*/ 658324 h 1942952"/>
                  <a:gd name="connsiteX2" fmla="*/ 2562727 w 4177417"/>
                  <a:gd name="connsiteY2" fmla="*/ 784210 h 1942952"/>
                  <a:gd name="connsiteX3" fmla="*/ 2854113 w 4177417"/>
                  <a:gd name="connsiteY3" fmla="*/ 1820478 h 1942952"/>
                  <a:gd name="connsiteX4" fmla="*/ 3990449 w 4177417"/>
                  <a:gd name="connsiteY4" fmla="*/ 1519054 h 1942952"/>
                  <a:gd name="connsiteX5" fmla="*/ 3764590 w 4177417"/>
                  <a:gd name="connsiteY5" fmla="*/ 284381 h 1942952"/>
                  <a:gd name="connsiteX6" fmla="*/ 704765 w 4177417"/>
                  <a:gd name="connsiteY6" fmla="*/ 220237 h 1942952"/>
                  <a:gd name="connsiteX7" fmla="*/ 110755 w 4177417"/>
                  <a:gd name="connsiteY7" fmla="*/ 630917 h 1942952"/>
                  <a:gd name="connsiteX0" fmla="*/ 110755 w 4177417"/>
                  <a:gd name="connsiteY0" fmla="*/ 630917 h 1942952"/>
                  <a:gd name="connsiteX1" fmla="*/ 1369294 w 4177417"/>
                  <a:gd name="connsiteY1" fmla="*/ 823578 h 1942952"/>
                  <a:gd name="connsiteX2" fmla="*/ 2562727 w 4177417"/>
                  <a:gd name="connsiteY2" fmla="*/ 784210 h 1942952"/>
                  <a:gd name="connsiteX3" fmla="*/ 2854113 w 4177417"/>
                  <a:gd name="connsiteY3" fmla="*/ 1820478 h 1942952"/>
                  <a:gd name="connsiteX4" fmla="*/ 3990449 w 4177417"/>
                  <a:gd name="connsiteY4" fmla="*/ 1519054 h 1942952"/>
                  <a:gd name="connsiteX5" fmla="*/ 3764590 w 4177417"/>
                  <a:gd name="connsiteY5" fmla="*/ 284381 h 1942952"/>
                  <a:gd name="connsiteX6" fmla="*/ 704765 w 4177417"/>
                  <a:gd name="connsiteY6" fmla="*/ 220237 h 1942952"/>
                  <a:gd name="connsiteX7" fmla="*/ 110755 w 4177417"/>
                  <a:gd name="connsiteY7" fmla="*/ 630917 h 1942952"/>
                  <a:gd name="connsiteX0" fmla="*/ 110755 w 4177417"/>
                  <a:gd name="connsiteY0" fmla="*/ 630917 h 1942952"/>
                  <a:gd name="connsiteX1" fmla="*/ 1369294 w 4177417"/>
                  <a:gd name="connsiteY1" fmla="*/ 823578 h 1942952"/>
                  <a:gd name="connsiteX2" fmla="*/ 2562727 w 4177417"/>
                  <a:gd name="connsiteY2" fmla="*/ 784210 h 1942952"/>
                  <a:gd name="connsiteX3" fmla="*/ 2854113 w 4177417"/>
                  <a:gd name="connsiteY3" fmla="*/ 1820478 h 1942952"/>
                  <a:gd name="connsiteX4" fmla="*/ 3990449 w 4177417"/>
                  <a:gd name="connsiteY4" fmla="*/ 1519054 h 1942952"/>
                  <a:gd name="connsiteX5" fmla="*/ 3764590 w 4177417"/>
                  <a:gd name="connsiteY5" fmla="*/ 284381 h 1942952"/>
                  <a:gd name="connsiteX6" fmla="*/ 704765 w 4177417"/>
                  <a:gd name="connsiteY6" fmla="*/ 220237 h 1942952"/>
                  <a:gd name="connsiteX7" fmla="*/ 110755 w 4177417"/>
                  <a:gd name="connsiteY7" fmla="*/ 630917 h 1942952"/>
                  <a:gd name="connsiteX0" fmla="*/ 110755 w 4177417"/>
                  <a:gd name="connsiteY0" fmla="*/ 630917 h 1942952"/>
                  <a:gd name="connsiteX1" fmla="*/ 1369294 w 4177417"/>
                  <a:gd name="connsiteY1" fmla="*/ 823578 h 1942952"/>
                  <a:gd name="connsiteX2" fmla="*/ 2562727 w 4177417"/>
                  <a:gd name="connsiteY2" fmla="*/ 784210 h 1942952"/>
                  <a:gd name="connsiteX3" fmla="*/ 2854113 w 4177417"/>
                  <a:gd name="connsiteY3" fmla="*/ 1820478 h 1942952"/>
                  <a:gd name="connsiteX4" fmla="*/ 3990449 w 4177417"/>
                  <a:gd name="connsiteY4" fmla="*/ 1519054 h 1942952"/>
                  <a:gd name="connsiteX5" fmla="*/ 3764590 w 4177417"/>
                  <a:gd name="connsiteY5" fmla="*/ 284381 h 1942952"/>
                  <a:gd name="connsiteX6" fmla="*/ 704765 w 4177417"/>
                  <a:gd name="connsiteY6" fmla="*/ 220237 h 1942952"/>
                  <a:gd name="connsiteX7" fmla="*/ 110755 w 4177417"/>
                  <a:gd name="connsiteY7" fmla="*/ 630917 h 1942952"/>
                  <a:gd name="connsiteX0" fmla="*/ 110755 w 4177417"/>
                  <a:gd name="connsiteY0" fmla="*/ 630917 h 1942952"/>
                  <a:gd name="connsiteX1" fmla="*/ 1369294 w 4177417"/>
                  <a:gd name="connsiteY1" fmla="*/ 823578 h 1942952"/>
                  <a:gd name="connsiteX2" fmla="*/ 2562727 w 4177417"/>
                  <a:gd name="connsiteY2" fmla="*/ 784210 h 1942952"/>
                  <a:gd name="connsiteX3" fmla="*/ 2854113 w 4177417"/>
                  <a:gd name="connsiteY3" fmla="*/ 1820478 h 1942952"/>
                  <a:gd name="connsiteX4" fmla="*/ 3990449 w 4177417"/>
                  <a:gd name="connsiteY4" fmla="*/ 1519054 h 1942952"/>
                  <a:gd name="connsiteX5" fmla="*/ 3764590 w 4177417"/>
                  <a:gd name="connsiteY5" fmla="*/ 284381 h 1942952"/>
                  <a:gd name="connsiteX6" fmla="*/ 704765 w 4177417"/>
                  <a:gd name="connsiteY6" fmla="*/ 220237 h 1942952"/>
                  <a:gd name="connsiteX7" fmla="*/ 110755 w 4177417"/>
                  <a:gd name="connsiteY7" fmla="*/ 630917 h 1942952"/>
                  <a:gd name="connsiteX0" fmla="*/ 110755 w 4177417"/>
                  <a:gd name="connsiteY0" fmla="*/ 630917 h 1942952"/>
                  <a:gd name="connsiteX1" fmla="*/ 1369294 w 4177417"/>
                  <a:gd name="connsiteY1" fmla="*/ 823578 h 1942952"/>
                  <a:gd name="connsiteX2" fmla="*/ 2562727 w 4177417"/>
                  <a:gd name="connsiteY2" fmla="*/ 784210 h 1942952"/>
                  <a:gd name="connsiteX3" fmla="*/ 2854113 w 4177417"/>
                  <a:gd name="connsiteY3" fmla="*/ 1820478 h 1942952"/>
                  <a:gd name="connsiteX4" fmla="*/ 3990449 w 4177417"/>
                  <a:gd name="connsiteY4" fmla="*/ 1519054 h 1942952"/>
                  <a:gd name="connsiteX5" fmla="*/ 3764590 w 4177417"/>
                  <a:gd name="connsiteY5" fmla="*/ 284381 h 1942952"/>
                  <a:gd name="connsiteX6" fmla="*/ 704765 w 4177417"/>
                  <a:gd name="connsiteY6" fmla="*/ 220237 h 1942952"/>
                  <a:gd name="connsiteX7" fmla="*/ 110755 w 4177417"/>
                  <a:gd name="connsiteY7" fmla="*/ 630917 h 1942952"/>
                  <a:gd name="connsiteX0" fmla="*/ 110755 w 4177417"/>
                  <a:gd name="connsiteY0" fmla="*/ 630917 h 1942952"/>
                  <a:gd name="connsiteX1" fmla="*/ 1369294 w 4177417"/>
                  <a:gd name="connsiteY1" fmla="*/ 823578 h 1942952"/>
                  <a:gd name="connsiteX2" fmla="*/ 2562727 w 4177417"/>
                  <a:gd name="connsiteY2" fmla="*/ 784210 h 1942952"/>
                  <a:gd name="connsiteX3" fmla="*/ 2854113 w 4177417"/>
                  <a:gd name="connsiteY3" fmla="*/ 1820478 h 1942952"/>
                  <a:gd name="connsiteX4" fmla="*/ 3990449 w 4177417"/>
                  <a:gd name="connsiteY4" fmla="*/ 1519054 h 1942952"/>
                  <a:gd name="connsiteX5" fmla="*/ 3764590 w 4177417"/>
                  <a:gd name="connsiteY5" fmla="*/ 284381 h 1942952"/>
                  <a:gd name="connsiteX6" fmla="*/ 704765 w 4177417"/>
                  <a:gd name="connsiteY6" fmla="*/ 220237 h 1942952"/>
                  <a:gd name="connsiteX7" fmla="*/ 110755 w 4177417"/>
                  <a:gd name="connsiteY7" fmla="*/ 630917 h 1942952"/>
                  <a:gd name="connsiteX0" fmla="*/ 34993 w 4019723"/>
                  <a:gd name="connsiteY0" fmla="*/ 509384 h 1739833"/>
                  <a:gd name="connsiteX1" fmla="*/ 1220925 w 4019723"/>
                  <a:gd name="connsiteY1" fmla="*/ 629696 h 1739833"/>
                  <a:gd name="connsiteX2" fmla="*/ 2486965 w 4019723"/>
                  <a:gd name="connsiteY2" fmla="*/ 662677 h 1739833"/>
                  <a:gd name="connsiteX3" fmla="*/ 2778351 w 4019723"/>
                  <a:gd name="connsiteY3" fmla="*/ 1698945 h 1739833"/>
                  <a:gd name="connsiteX4" fmla="*/ 3914687 w 4019723"/>
                  <a:gd name="connsiteY4" fmla="*/ 1397521 h 1739833"/>
                  <a:gd name="connsiteX5" fmla="*/ 3688828 w 4019723"/>
                  <a:gd name="connsiteY5" fmla="*/ 162848 h 1739833"/>
                  <a:gd name="connsiteX6" fmla="*/ 629003 w 4019723"/>
                  <a:gd name="connsiteY6" fmla="*/ 98704 h 1739833"/>
                  <a:gd name="connsiteX7" fmla="*/ 34993 w 4019723"/>
                  <a:gd name="connsiteY7" fmla="*/ 509384 h 1739833"/>
                  <a:gd name="connsiteX0" fmla="*/ 75334 w 3842356"/>
                  <a:gd name="connsiteY0" fmla="*/ 509541 h 1739840"/>
                  <a:gd name="connsiteX1" fmla="*/ 1043558 w 3842356"/>
                  <a:gd name="connsiteY1" fmla="*/ 629703 h 1739840"/>
                  <a:gd name="connsiteX2" fmla="*/ 2309598 w 3842356"/>
                  <a:gd name="connsiteY2" fmla="*/ 662684 h 1739840"/>
                  <a:gd name="connsiteX3" fmla="*/ 2600984 w 3842356"/>
                  <a:gd name="connsiteY3" fmla="*/ 1698952 h 1739840"/>
                  <a:gd name="connsiteX4" fmla="*/ 3737320 w 3842356"/>
                  <a:gd name="connsiteY4" fmla="*/ 1397528 h 1739840"/>
                  <a:gd name="connsiteX5" fmla="*/ 3511461 w 3842356"/>
                  <a:gd name="connsiteY5" fmla="*/ 162855 h 1739840"/>
                  <a:gd name="connsiteX6" fmla="*/ 451636 w 3842356"/>
                  <a:gd name="connsiteY6" fmla="*/ 98711 h 1739840"/>
                  <a:gd name="connsiteX7" fmla="*/ 75334 w 3842356"/>
                  <a:gd name="connsiteY7" fmla="*/ 509541 h 1739840"/>
                  <a:gd name="connsiteX0" fmla="*/ 75339 w 3842361"/>
                  <a:gd name="connsiteY0" fmla="*/ 472465 h 1702764"/>
                  <a:gd name="connsiteX1" fmla="*/ 1043563 w 3842361"/>
                  <a:gd name="connsiteY1" fmla="*/ 592627 h 1702764"/>
                  <a:gd name="connsiteX2" fmla="*/ 2309603 w 3842361"/>
                  <a:gd name="connsiteY2" fmla="*/ 625608 h 1702764"/>
                  <a:gd name="connsiteX3" fmla="*/ 2600989 w 3842361"/>
                  <a:gd name="connsiteY3" fmla="*/ 1661876 h 1702764"/>
                  <a:gd name="connsiteX4" fmla="*/ 3737325 w 3842361"/>
                  <a:gd name="connsiteY4" fmla="*/ 1360452 h 1702764"/>
                  <a:gd name="connsiteX5" fmla="*/ 3511466 w 3842361"/>
                  <a:gd name="connsiteY5" fmla="*/ 125779 h 1702764"/>
                  <a:gd name="connsiteX6" fmla="*/ 451629 w 3842361"/>
                  <a:gd name="connsiteY6" fmla="*/ 177812 h 1702764"/>
                  <a:gd name="connsiteX7" fmla="*/ 75339 w 3842361"/>
                  <a:gd name="connsiteY7" fmla="*/ 472465 h 1702764"/>
                  <a:gd name="connsiteX0" fmla="*/ 77317 w 3864595"/>
                  <a:gd name="connsiteY0" fmla="*/ 483909 h 1714503"/>
                  <a:gd name="connsiteX1" fmla="*/ 1045541 w 3864595"/>
                  <a:gd name="connsiteY1" fmla="*/ 604071 h 1714503"/>
                  <a:gd name="connsiteX2" fmla="*/ 2311581 w 3864595"/>
                  <a:gd name="connsiteY2" fmla="*/ 637052 h 1714503"/>
                  <a:gd name="connsiteX3" fmla="*/ 2602967 w 3864595"/>
                  <a:gd name="connsiteY3" fmla="*/ 1673320 h 1714503"/>
                  <a:gd name="connsiteX4" fmla="*/ 3739303 w 3864595"/>
                  <a:gd name="connsiteY4" fmla="*/ 1371896 h 1714503"/>
                  <a:gd name="connsiteX5" fmla="*/ 3556892 w 3864595"/>
                  <a:gd name="connsiteY5" fmla="*/ 122741 h 1714503"/>
                  <a:gd name="connsiteX6" fmla="*/ 453607 w 3864595"/>
                  <a:gd name="connsiteY6" fmla="*/ 189256 h 1714503"/>
                  <a:gd name="connsiteX7" fmla="*/ 77317 w 3864595"/>
                  <a:gd name="connsiteY7" fmla="*/ 483909 h 1714503"/>
                  <a:gd name="connsiteX0" fmla="*/ 74152 w 3861430"/>
                  <a:gd name="connsiteY0" fmla="*/ 483909 h 1714503"/>
                  <a:gd name="connsiteX1" fmla="*/ 998806 w 3861430"/>
                  <a:gd name="connsiteY1" fmla="*/ 734916 h 1714503"/>
                  <a:gd name="connsiteX2" fmla="*/ 2308416 w 3861430"/>
                  <a:gd name="connsiteY2" fmla="*/ 637052 h 1714503"/>
                  <a:gd name="connsiteX3" fmla="*/ 2599802 w 3861430"/>
                  <a:gd name="connsiteY3" fmla="*/ 1673320 h 1714503"/>
                  <a:gd name="connsiteX4" fmla="*/ 3736138 w 3861430"/>
                  <a:gd name="connsiteY4" fmla="*/ 1371896 h 1714503"/>
                  <a:gd name="connsiteX5" fmla="*/ 3553727 w 3861430"/>
                  <a:gd name="connsiteY5" fmla="*/ 122741 h 1714503"/>
                  <a:gd name="connsiteX6" fmla="*/ 450442 w 3861430"/>
                  <a:gd name="connsiteY6" fmla="*/ 189256 h 1714503"/>
                  <a:gd name="connsiteX7" fmla="*/ 74152 w 3861430"/>
                  <a:gd name="connsiteY7" fmla="*/ 483909 h 1714503"/>
                  <a:gd name="connsiteX0" fmla="*/ 74152 w 3861430"/>
                  <a:gd name="connsiteY0" fmla="*/ 483909 h 1714503"/>
                  <a:gd name="connsiteX1" fmla="*/ 998806 w 3861430"/>
                  <a:gd name="connsiteY1" fmla="*/ 734916 h 1714503"/>
                  <a:gd name="connsiteX2" fmla="*/ 2366409 w 3861430"/>
                  <a:gd name="connsiteY2" fmla="*/ 564646 h 1714503"/>
                  <a:gd name="connsiteX3" fmla="*/ 2599802 w 3861430"/>
                  <a:gd name="connsiteY3" fmla="*/ 1673320 h 1714503"/>
                  <a:gd name="connsiteX4" fmla="*/ 3736138 w 3861430"/>
                  <a:gd name="connsiteY4" fmla="*/ 1371896 h 1714503"/>
                  <a:gd name="connsiteX5" fmla="*/ 3553727 w 3861430"/>
                  <a:gd name="connsiteY5" fmla="*/ 122741 h 1714503"/>
                  <a:gd name="connsiteX6" fmla="*/ 450442 w 3861430"/>
                  <a:gd name="connsiteY6" fmla="*/ 189256 h 1714503"/>
                  <a:gd name="connsiteX7" fmla="*/ 74152 w 3861430"/>
                  <a:gd name="connsiteY7" fmla="*/ 483909 h 1714503"/>
                  <a:gd name="connsiteX0" fmla="*/ 75203 w 3862481"/>
                  <a:gd name="connsiteY0" fmla="*/ 483909 h 1714503"/>
                  <a:gd name="connsiteX1" fmla="*/ 1014344 w 3862481"/>
                  <a:gd name="connsiteY1" fmla="*/ 560909 h 1714503"/>
                  <a:gd name="connsiteX2" fmla="*/ 2367460 w 3862481"/>
                  <a:gd name="connsiteY2" fmla="*/ 564646 h 1714503"/>
                  <a:gd name="connsiteX3" fmla="*/ 2600853 w 3862481"/>
                  <a:gd name="connsiteY3" fmla="*/ 1673320 h 1714503"/>
                  <a:gd name="connsiteX4" fmla="*/ 3737189 w 3862481"/>
                  <a:gd name="connsiteY4" fmla="*/ 1371896 h 1714503"/>
                  <a:gd name="connsiteX5" fmla="*/ 3554778 w 3862481"/>
                  <a:gd name="connsiteY5" fmla="*/ 122741 h 1714503"/>
                  <a:gd name="connsiteX6" fmla="*/ 451493 w 3862481"/>
                  <a:gd name="connsiteY6" fmla="*/ 189256 h 1714503"/>
                  <a:gd name="connsiteX7" fmla="*/ 75203 w 3862481"/>
                  <a:gd name="connsiteY7" fmla="*/ 483909 h 1714503"/>
                  <a:gd name="connsiteX0" fmla="*/ 75203 w 3862481"/>
                  <a:gd name="connsiteY0" fmla="*/ 483909 h 1714503"/>
                  <a:gd name="connsiteX1" fmla="*/ 1014344 w 3862481"/>
                  <a:gd name="connsiteY1" fmla="*/ 560909 h 1714503"/>
                  <a:gd name="connsiteX2" fmla="*/ 2525339 w 3862481"/>
                  <a:gd name="connsiteY2" fmla="*/ 785672 h 1714503"/>
                  <a:gd name="connsiteX3" fmla="*/ 2600853 w 3862481"/>
                  <a:gd name="connsiteY3" fmla="*/ 1673320 h 1714503"/>
                  <a:gd name="connsiteX4" fmla="*/ 3737189 w 3862481"/>
                  <a:gd name="connsiteY4" fmla="*/ 1371896 h 1714503"/>
                  <a:gd name="connsiteX5" fmla="*/ 3554778 w 3862481"/>
                  <a:gd name="connsiteY5" fmla="*/ 122741 h 1714503"/>
                  <a:gd name="connsiteX6" fmla="*/ 451493 w 3862481"/>
                  <a:gd name="connsiteY6" fmla="*/ 189256 h 1714503"/>
                  <a:gd name="connsiteX7" fmla="*/ 75203 w 3862481"/>
                  <a:gd name="connsiteY7" fmla="*/ 483909 h 1714503"/>
                  <a:gd name="connsiteX0" fmla="*/ 123650 w 3910928"/>
                  <a:gd name="connsiteY0" fmla="*/ 483909 h 1714503"/>
                  <a:gd name="connsiteX1" fmla="*/ 1725883 w 3910928"/>
                  <a:gd name="connsiteY1" fmla="*/ 813510 h 1714503"/>
                  <a:gd name="connsiteX2" fmla="*/ 2573786 w 3910928"/>
                  <a:gd name="connsiteY2" fmla="*/ 785672 h 1714503"/>
                  <a:gd name="connsiteX3" fmla="*/ 2649300 w 3910928"/>
                  <a:gd name="connsiteY3" fmla="*/ 1673320 h 1714503"/>
                  <a:gd name="connsiteX4" fmla="*/ 3785636 w 3910928"/>
                  <a:gd name="connsiteY4" fmla="*/ 1371896 h 1714503"/>
                  <a:gd name="connsiteX5" fmla="*/ 3603225 w 3910928"/>
                  <a:gd name="connsiteY5" fmla="*/ 122741 h 1714503"/>
                  <a:gd name="connsiteX6" fmla="*/ 499940 w 3910928"/>
                  <a:gd name="connsiteY6" fmla="*/ 189256 h 1714503"/>
                  <a:gd name="connsiteX7" fmla="*/ 123650 w 3910928"/>
                  <a:gd name="connsiteY7" fmla="*/ 483909 h 1714503"/>
                  <a:gd name="connsiteX0" fmla="*/ 7714 w 3794992"/>
                  <a:gd name="connsiteY0" fmla="*/ 720301 h 1950895"/>
                  <a:gd name="connsiteX1" fmla="*/ 1609947 w 3794992"/>
                  <a:gd name="connsiteY1" fmla="*/ 1049902 h 1950895"/>
                  <a:gd name="connsiteX2" fmla="*/ 2457850 w 3794992"/>
                  <a:gd name="connsiteY2" fmla="*/ 1022064 h 1950895"/>
                  <a:gd name="connsiteX3" fmla="*/ 2533364 w 3794992"/>
                  <a:gd name="connsiteY3" fmla="*/ 1909712 h 1950895"/>
                  <a:gd name="connsiteX4" fmla="*/ 3669700 w 3794992"/>
                  <a:gd name="connsiteY4" fmla="*/ 1608288 h 1950895"/>
                  <a:gd name="connsiteX5" fmla="*/ 3487289 w 3794992"/>
                  <a:gd name="connsiteY5" fmla="*/ 359133 h 1950895"/>
                  <a:gd name="connsiteX6" fmla="*/ 1110248 w 3794992"/>
                  <a:gd name="connsiteY6" fmla="*/ 15172 h 1950895"/>
                  <a:gd name="connsiteX7" fmla="*/ 7714 w 3794992"/>
                  <a:gd name="connsiteY7" fmla="*/ 720301 h 1950895"/>
                  <a:gd name="connsiteX0" fmla="*/ 32507 w 3156693"/>
                  <a:gd name="connsiteY0" fmla="*/ 753733 h 1952752"/>
                  <a:gd name="connsiteX1" fmla="*/ 971648 w 3156693"/>
                  <a:gd name="connsiteY1" fmla="*/ 1051759 h 1952752"/>
                  <a:gd name="connsiteX2" fmla="*/ 1819551 w 3156693"/>
                  <a:gd name="connsiteY2" fmla="*/ 1023921 h 1952752"/>
                  <a:gd name="connsiteX3" fmla="*/ 1895065 w 3156693"/>
                  <a:gd name="connsiteY3" fmla="*/ 1911569 h 1952752"/>
                  <a:gd name="connsiteX4" fmla="*/ 3031401 w 3156693"/>
                  <a:gd name="connsiteY4" fmla="*/ 1610145 h 1952752"/>
                  <a:gd name="connsiteX5" fmla="*/ 2848990 w 3156693"/>
                  <a:gd name="connsiteY5" fmla="*/ 360990 h 1952752"/>
                  <a:gd name="connsiteX6" fmla="*/ 471949 w 3156693"/>
                  <a:gd name="connsiteY6" fmla="*/ 17029 h 1952752"/>
                  <a:gd name="connsiteX7" fmla="*/ 32507 w 3156693"/>
                  <a:gd name="connsiteY7" fmla="*/ 753733 h 1952752"/>
                  <a:gd name="connsiteX0" fmla="*/ 32507 w 3156693"/>
                  <a:gd name="connsiteY0" fmla="*/ 753734 h 1952753"/>
                  <a:gd name="connsiteX1" fmla="*/ 971648 w 3156693"/>
                  <a:gd name="connsiteY1" fmla="*/ 1051760 h 1952753"/>
                  <a:gd name="connsiteX2" fmla="*/ 1819551 w 3156693"/>
                  <a:gd name="connsiteY2" fmla="*/ 1023922 h 1952753"/>
                  <a:gd name="connsiteX3" fmla="*/ 1895065 w 3156693"/>
                  <a:gd name="connsiteY3" fmla="*/ 1911570 h 1952753"/>
                  <a:gd name="connsiteX4" fmla="*/ 3031401 w 3156693"/>
                  <a:gd name="connsiteY4" fmla="*/ 1610146 h 1952753"/>
                  <a:gd name="connsiteX5" fmla="*/ 2848990 w 3156693"/>
                  <a:gd name="connsiteY5" fmla="*/ 360992 h 1952753"/>
                  <a:gd name="connsiteX6" fmla="*/ 471949 w 3156693"/>
                  <a:gd name="connsiteY6" fmla="*/ 17030 h 1952753"/>
                  <a:gd name="connsiteX7" fmla="*/ 32507 w 3156693"/>
                  <a:gd name="connsiteY7" fmla="*/ 753734 h 1952753"/>
                  <a:gd name="connsiteX0" fmla="*/ 26156 w 3150342"/>
                  <a:gd name="connsiteY0" fmla="*/ 533925 h 1732944"/>
                  <a:gd name="connsiteX1" fmla="*/ 965297 w 3150342"/>
                  <a:gd name="connsiteY1" fmla="*/ 831951 h 1732944"/>
                  <a:gd name="connsiteX2" fmla="*/ 1813200 w 3150342"/>
                  <a:gd name="connsiteY2" fmla="*/ 804113 h 1732944"/>
                  <a:gd name="connsiteX3" fmla="*/ 1888714 w 3150342"/>
                  <a:gd name="connsiteY3" fmla="*/ 1691761 h 1732944"/>
                  <a:gd name="connsiteX4" fmla="*/ 3025050 w 3150342"/>
                  <a:gd name="connsiteY4" fmla="*/ 1390337 h 1732944"/>
                  <a:gd name="connsiteX5" fmla="*/ 2842639 w 3150342"/>
                  <a:gd name="connsiteY5" fmla="*/ 141183 h 1732944"/>
                  <a:gd name="connsiteX6" fmla="*/ 497174 w 3150342"/>
                  <a:gd name="connsiteY6" fmla="*/ 144547 h 1732944"/>
                  <a:gd name="connsiteX7" fmla="*/ 26156 w 3150342"/>
                  <a:gd name="connsiteY7" fmla="*/ 533925 h 1732944"/>
                  <a:gd name="connsiteX0" fmla="*/ 26156 w 3150342"/>
                  <a:gd name="connsiteY0" fmla="*/ 451216 h 1647770"/>
                  <a:gd name="connsiteX1" fmla="*/ 965297 w 3150342"/>
                  <a:gd name="connsiteY1" fmla="*/ 749242 h 1647770"/>
                  <a:gd name="connsiteX2" fmla="*/ 1813200 w 3150342"/>
                  <a:gd name="connsiteY2" fmla="*/ 721404 h 1647770"/>
                  <a:gd name="connsiteX3" fmla="*/ 1888714 w 3150342"/>
                  <a:gd name="connsiteY3" fmla="*/ 1609052 h 1647770"/>
                  <a:gd name="connsiteX4" fmla="*/ 3025050 w 3150342"/>
                  <a:gd name="connsiteY4" fmla="*/ 1307628 h 1647770"/>
                  <a:gd name="connsiteX5" fmla="*/ 2842639 w 3150342"/>
                  <a:gd name="connsiteY5" fmla="*/ 184774 h 1647770"/>
                  <a:gd name="connsiteX6" fmla="*/ 497174 w 3150342"/>
                  <a:gd name="connsiteY6" fmla="*/ 61838 h 1647770"/>
                  <a:gd name="connsiteX7" fmla="*/ 26156 w 3150342"/>
                  <a:gd name="connsiteY7" fmla="*/ 451216 h 1647770"/>
                  <a:gd name="connsiteX0" fmla="*/ 26156 w 3141790"/>
                  <a:gd name="connsiteY0" fmla="*/ 451216 h 1539991"/>
                  <a:gd name="connsiteX1" fmla="*/ 965297 w 3141790"/>
                  <a:gd name="connsiteY1" fmla="*/ 749242 h 1539991"/>
                  <a:gd name="connsiteX2" fmla="*/ 1813200 w 3141790"/>
                  <a:gd name="connsiteY2" fmla="*/ 721404 h 1539991"/>
                  <a:gd name="connsiteX3" fmla="*/ 2015017 w 3141790"/>
                  <a:gd name="connsiteY3" fmla="*/ 1482752 h 1539991"/>
                  <a:gd name="connsiteX4" fmla="*/ 3025050 w 3141790"/>
                  <a:gd name="connsiteY4" fmla="*/ 1307628 h 1539991"/>
                  <a:gd name="connsiteX5" fmla="*/ 2842639 w 3141790"/>
                  <a:gd name="connsiteY5" fmla="*/ 184774 h 1539991"/>
                  <a:gd name="connsiteX6" fmla="*/ 497174 w 3141790"/>
                  <a:gd name="connsiteY6" fmla="*/ 61838 h 1539991"/>
                  <a:gd name="connsiteX7" fmla="*/ 26156 w 3141790"/>
                  <a:gd name="connsiteY7" fmla="*/ 451216 h 15399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141790" h="1539991">
                    <a:moveTo>
                      <a:pt x="26156" y="451216"/>
                    </a:moveTo>
                    <a:cubicBezTo>
                      <a:pt x="104177" y="565783"/>
                      <a:pt x="644013" y="820997"/>
                      <a:pt x="965297" y="749242"/>
                    </a:cubicBezTo>
                    <a:cubicBezTo>
                      <a:pt x="1251793" y="503685"/>
                      <a:pt x="1524593" y="491819"/>
                      <a:pt x="1813200" y="721404"/>
                    </a:cubicBezTo>
                    <a:cubicBezTo>
                      <a:pt x="2060670" y="887554"/>
                      <a:pt x="1145323" y="1321017"/>
                      <a:pt x="2015017" y="1482752"/>
                    </a:cubicBezTo>
                    <a:cubicBezTo>
                      <a:pt x="2252971" y="1605226"/>
                      <a:pt x="2887113" y="1523958"/>
                      <a:pt x="3025050" y="1307628"/>
                    </a:cubicBezTo>
                    <a:cubicBezTo>
                      <a:pt x="3162987" y="1091298"/>
                      <a:pt x="3255466" y="450346"/>
                      <a:pt x="2842639" y="184774"/>
                    </a:cubicBezTo>
                    <a:cubicBezTo>
                      <a:pt x="2410341" y="-99607"/>
                      <a:pt x="966588" y="17431"/>
                      <a:pt x="497174" y="61838"/>
                    </a:cubicBezTo>
                    <a:cubicBezTo>
                      <a:pt x="27760" y="106245"/>
                      <a:pt x="-51865" y="336649"/>
                      <a:pt x="26156" y="451216"/>
                    </a:cubicBezTo>
                    <a:close/>
                  </a:path>
                </a:pathLst>
              </a:custGeom>
              <a:solidFill>
                <a:srgbClr val="E7A752">
                  <a:alpha val="50000"/>
                </a:srgbClr>
              </a:solidFill>
              <a:ln w="38100">
                <a:solidFill>
                  <a:srgbClr val="E7A752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3200">
                  <a:ln>
                    <a:solidFill>
                      <a:schemeClr val="accent6"/>
                    </a:solidFill>
                  </a:ln>
                </a:endParaRPr>
              </a:p>
            </p:txBody>
          </p:sp>
          <p:sp>
            <p:nvSpPr>
              <p:cNvPr id="718" name="Freeform 717"/>
              <p:cNvSpPr/>
              <p:nvPr/>
            </p:nvSpPr>
            <p:spPr>
              <a:xfrm rot="10800000">
                <a:off x="27211434" y="9271673"/>
                <a:ext cx="2652571" cy="1322749"/>
              </a:xfrm>
              <a:custGeom>
                <a:avLst/>
                <a:gdLst>
                  <a:gd name="connsiteX0" fmla="*/ 15635 w 2847787"/>
                  <a:gd name="connsiteY0" fmla="*/ 167269 h 1661532"/>
                  <a:gd name="connsiteX1" fmla="*/ 15635 w 2847787"/>
                  <a:gd name="connsiteY1" fmla="*/ 167269 h 1661532"/>
                  <a:gd name="connsiteX2" fmla="*/ 37937 w 2847787"/>
                  <a:gd name="connsiteY2" fmla="*/ 490654 h 1661532"/>
                  <a:gd name="connsiteX3" fmla="*/ 49089 w 2847787"/>
                  <a:gd name="connsiteY3" fmla="*/ 602166 h 1661532"/>
                  <a:gd name="connsiteX4" fmla="*/ 71391 w 2847787"/>
                  <a:gd name="connsiteY4" fmla="*/ 1059366 h 1661532"/>
                  <a:gd name="connsiteX5" fmla="*/ 82542 w 2847787"/>
                  <a:gd name="connsiteY5" fmla="*/ 1193181 h 1661532"/>
                  <a:gd name="connsiteX6" fmla="*/ 93693 w 2847787"/>
                  <a:gd name="connsiteY6" fmla="*/ 1304693 h 1661532"/>
                  <a:gd name="connsiteX7" fmla="*/ 104845 w 2847787"/>
                  <a:gd name="connsiteY7" fmla="*/ 1505415 h 1661532"/>
                  <a:gd name="connsiteX8" fmla="*/ 115996 w 2847787"/>
                  <a:gd name="connsiteY8" fmla="*/ 1594625 h 1661532"/>
                  <a:gd name="connsiteX9" fmla="*/ 138298 w 2847787"/>
                  <a:gd name="connsiteY9" fmla="*/ 1628078 h 1661532"/>
                  <a:gd name="connsiteX10" fmla="*/ 227508 w 2847787"/>
                  <a:gd name="connsiteY10" fmla="*/ 1661532 h 1661532"/>
                  <a:gd name="connsiteX11" fmla="*/ 695859 w 2847787"/>
                  <a:gd name="connsiteY11" fmla="*/ 1639229 h 1661532"/>
                  <a:gd name="connsiteX12" fmla="*/ 918884 w 2847787"/>
                  <a:gd name="connsiteY12" fmla="*/ 1616927 h 1661532"/>
                  <a:gd name="connsiteX13" fmla="*/ 963489 w 2847787"/>
                  <a:gd name="connsiteY13" fmla="*/ 1594625 h 1661532"/>
                  <a:gd name="connsiteX14" fmla="*/ 996942 w 2847787"/>
                  <a:gd name="connsiteY14" fmla="*/ 1561171 h 1661532"/>
                  <a:gd name="connsiteX15" fmla="*/ 1164210 w 2847787"/>
                  <a:gd name="connsiteY15" fmla="*/ 1527717 h 1661532"/>
                  <a:gd name="connsiteX16" fmla="*/ 1253420 w 2847787"/>
                  <a:gd name="connsiteY16" fmla="*/ 1483112 h 1661532"/>
                  <a:gd name="connsiteX17" fmla="*/ 1264571 w 2847787"/>
                  <a:gd name="connsiteY17" fmla="*/ 1449659 h 1661532"/>
                  <a:gd name="connsiteX18" fmla="*/ 1320328 w 2847787"/>
                  <a:gd name="connsiteY18" fmla="*/ 1393903 h 1661532"/>
                  <a:gd name="connsiteX19" fmla="*/ 1353781 w 2847787"/>
                  <a:gd name="connsiteY19" fmla="*/ 1360449 h 1661532"/>
                  <a:gd name="connsiteX20" fmla="*/ 1387235 w 2847787"/>
                  <a:gd name="connsiteY20" fmla="*/ 1326995 h 1661532"/>
                  <a:gd name="connsiteX21" fmla="*/ 1409537 w 2847787"/>
                  <a:gd name="connsiteY21" fmla="*/ 1293542 h 1661532"/>
                  <a:gd name="connsiteX22" fmla="*/ 1476445 w 2847787"/>
                  <a:gd name="connsiteY22" fmla="*/ 1226634 h 1661532"/>
                  <a:gd name="connsiteX23" fmla="*/ 1498747 w 2847787"/>
                  <a:gd name="connsiteY23" fmla="*/ 1182029 h 1661532"/>
                  <a:gd name="connsiteX24" fmla="*/ 1521050 w 2847787"/>
                  <a:gd name="connsiteY24" fmla="*/ 1159727 h 1661532"/>
                  <a:gd name="connsiteX25" fmla="*/ 1543352 w 2847787"/>
                  <a:gd name="connsiteY25" fmla="*/ 1126273 h 1661532"/>
                  <a:gd name="connsiteX26" fmla="*/ 1576806 w 2847787"/>
                  <a:gd name="connsiteY26" fmla="*/ 1081669 h 1661532"/>
                  <a:gd name="connsiteX27" fmla="*/ 1610259 w 2847787"/>
                  <a:gd name="connsiteY27" fmla="*/ 1025912 h 1661532"/>
                  <a:gd name="connsiteX28" fmla="*/ 1621410 w 2847787"/>
                  <a:gd name="connsiteY28" fmla="*/ 992459 h 1661532"/>
                  <a:gd name="connsiteX29" fmla="*/ 1654864 w 2847787"/>
                  <a:gd name="connsiteY29" fmla="*/ 959005 h 1661532"/>
                  <a:gd name="connsiteX30" fmla="*/ 1744074 w 2847787"/>
                  <a:gd name="connsiteY30" fmla="*/ 858644 h 1661532"/>
                  <a:gd name="connsiteX31" fmla="*/ 1777528 w 2847787"/>
                  <a:gd name="connsiteY31" fmla="*/ 847493 h 1661532"/>
                  <a:gd name="connsiteX32" fmla="*/ 1844435 w 2847787"/>
                  <a:gd name="connsiteY32" fmla="*/ 791737 h 1661532"/>
                  <a:gd name="connsiteX33" fmla="*/ 1877889 w 2847787"/>
                  <a:gd name="connsiteY33" fmla="*/ 780586 h 1661532"/>
                  <a:gd name="connsiteX34" fmla="*/ 1944796 w 2847787"/>
                  <a:gd name="connsiteY34" fmla="*/ 735981 h 1661532"/>
                  <a:gd name="connsiteX35" fmla="*/ 1978250 w 2847787"/>
                  <a:gd name="connsiteY35" fmla="*/ 702527 h 1661532"/>
                  <a:gd name="connsiteX36" fmla="*/ 2045157 w 2847787"/>
                  <a:gd name="connsiteY36" fmla="*/ 657922 h 1661532"/>
                  <a:gd name="connsiteX37" fmla="*/ 2100913 w 2847787"/>
                  <a:gd name="connsiteY37" fmla="*/ 613317 h 1661532"/>
                  <a:gd name="connsiteX38" fmla="*/ 2134367 w 2847787"/>
                  <a:gd name="connsiteY38" fmla="*/ 602166 h 1661532"/>
                  <a:gd name="connsiteX39" fmla="*/ 2190123 w 2847787"/>
                  <a:gd name="connsiteY39" fmla="*/ 579864 h 1661532"/>
                  <a:gd name="connsiteX40" fmla="*/ 2312786 w 2847787"/>
                  <a:gd name="connsiteY40" fmla="*/ 557561 h 1661532"/>
                  <a:gd name="connsiteX41" fmla="*/ 2390845 w 2847787"/>
                  <a:gd name="connsiteY41" fmla="*/ 535259 h 1661532"/>
                  <a:gd name="connsiteX42" fmla="*/ 2535810 w 2847787"/>
                  <a:gd name="connsiteY42" fmla="*/ 501805 h 1661532"/>
                  <a:gd name="connsiteX43" fmla="*/ 2647323 w 2847787"/>
                  <a:gd name="connsiteY43" fmla="*/ 479503 h 1661532"/>
                  <a:gd name="connsiteX44" fmla="*/ 2691928 w 2847787"/>
                  <a:gd name="connsiteY44" fmla="*/ 446049 h 1661532"/>
                  <a:gd name="connsiteX45" fmla="*/ 2736532 w 2847787"/>
                  <a:gd name="connsiteY45" fmla="*/ 423747 h 1661532"/>
                  <a:gd name="connsiteX46" fmla="*/ 2803440 w 2847787"/>
                  <a:gd name="connsiteY46" fmla="*/ 356839 h 1661532"/>
                  <a:gd name="connsiteX47" fmla="*/ 2814591 w 2847787"/>
                  <a:gd name="connsiteY47" fmla="*/ 323386 h 1661532"/>
                  <a:gd name="connsiteX48" fmla="*/ 2825742 w 2847787"/>
                  <a:gd name="connsiteY48" fmla="*/ 200722 h 1661532"/>
                  <a:gd name="connsiteX49" fmla="*/ 2781137 w 2847787"/>
                  <a:gd name="connsiteY49" fmla="*/ 178420 h 1661532"/>
                  <a:gd name="connsiteX50" fmla="*/ 2680776 w 2847787"/>
                  <a:gd name="connsiteY50" fmla="*/ 144966 h 1661532"/>
                  <a:gd name="connsiteX51" fmla="*/ 2468903 w 2847787"/>
                  <a:gd name="connsiteY51" fmla="*/ 111512 h 1661532"/>
                  <a:gd name="connsiteX52" fmla="*/ 2234728 w 2847787"/>
                  <a:gd name="connsiteY52" fmla="*/ 78059 h 1661532"/>
                  <a:gd name="connsiteX53" fmla="*/ 2034006 w 2847787"/>
                  <a:gd name="connsiteY53" fmla="*/ 55756 h 1661532"/>
                  <a:gd name="connsiteX54" fmla="*/ 1944796 w 2847787"/>
                  <a:gd name="connsiteY54" fmla="*/ 44605 h 1661532"/>
                  <a:gd name="connsiteX55" fmla="*/ 1688318 w 2847787"/>
                  <a:gd name="connsiteY55" fmla="*/ 22303 h 1661532"/>
                  <a:gd name="connsiteX56" fmla="*/ 1610259 w 2847787"/>
                  <a:gd name="connsiteY56" fmla="*/ 11151 h 1661532"/>
                  <a:gd name="connsiteX57" fmla="*/ 1521050 w 2847787"/>
                  <a:gd name="connsiteY57" fmla="*/ 0 h 1661532"/>
                  <a:gd name="connsiteX58" fmla="*/ 227508 w 2847787"/>
                  <a:gd name="connsiteY58" fmla="*/ 11151 h 1661532"/>
                  <a:gd name="connsiteX59" fmla="*/ 4484 w 2847787"/>
                  <a:gd name="connsiteY59" fmla="*/ 55756 h 1661532"/>
                  <a:gd name="connsiteX60" fmla="*/ 15635 w 2847787"/>
                  <a:gd name="connsiteY60" fmla="*/ 167269 h 1661532"/>
                  <a:gd name="connsiteX0" fmla="*/ 15635 w 2847787"/>
                  <a:gd name="connsiteY0" fmla="*/ 178420 h 1672683"/>
                  <a:gd name="connsiteX1" fmla="*/ 15635 w 2847787"/>
                  <a:gd name="connsiteY1" fmla="*/ 178420 h 1672683"/>
                  <a:gd name="connsiteX2" fmla="*/ 37937 w 2847787"/>
                  <a:gd name="connsiteY2" fmla="*/ 501805 h 1672683"/>
                  <a:gd name="connsiteX3" fmla="*/ 49089 w 2847787"/>
                  <a:gd name="connsiteY3" fmla="*/ 613317 h 1672683"/>
                  <a:gd name="connsiteX4" fmla="*/ 71391 w 2847787"/>
                  <a:gd name="connsiteY4" fmla="*/ 1070517 h 1672683"/>
                  <a:gd name="connsiteX5" fmla="*/ 82542 w 2847787"/>
                  <a:gd name="connsiteY5" fmla="*/ 1204332 h 1672683"/>
                  <a:gd name="connsiteX6" fmla="*/ 93693 w 2847787"/>
                  <a:gd name="connsiteY6" fmla="*/ 1315844 h 1672683"/>
                  <a:gd name="connsiteX7" fmla="*/ 104845 w 2847787"/>
                  <a:gd name="connsiteY7" fmla="*/ 1516566 h 1672683"/>
                  <a:gd name="connsiteX8" fmla="*/ 115996 w 2847787"/>
                  <a:gd name="connsiteY8" fmla="*/ 1605776 h 1672683"/>
                  <a:gd name="connsiteX9" fmla="*/ 138298 w 2847787"/>
                  <a:gd name="connsiteY9" fmla="*/ 1639229 h 1672683"/>
                  <a:gd name="connsiteX10" fmla="*/ 227508 w 2847787"/>
                  <a:gd name="connsiteY10" fmla="*/ 1672683 h 1672683"/>
                  <a:gd name="connsiteX11" fmla="*/ 695859 w 2847787"/>
                  <a:gd name="connsiteY11" fmla="*/ 1650380 h 1672683"/>
                  <a:gd name="connsiteX12" fmla="*/ 918884 w 2847787"/>
                  <a:gd name="connsiteY12" fmla="*/ 1628078 h 1672683"/>
                  <a:gd name="connsiteX13" fmla="*/ 963489 w 2847787"/>
                  <a:gd name="connsiteY13" fmla="*/ 1605776 h 1672683"/>
                  <a:gd name="connsiteX14" fmla="*/ 996942 w 2847787"/>
                  <a:gd name="connsiteY14" fmla="*/ 1572322 h 1672683"/>
                  <a:gd name="connsiteX15" fmla="*/ 1164210 w 2847787"/>
                  <a:gd name="connsiteY15" fmla="*/ 1538868 h 1672683"/>
                  <a:gd name="connsiteX16" fmla="*/ 1253420 w 2847787"/>
                  <a:gd name="connsiteY16" fmla="*/ 1494263 h 1672683"/>
                  <a:gd name="connsiteX17" fmla="*/ 1264571 w 2847787"/>
                  <a:gd name="connsiteY17" fmla="*/ 1460810 h 1672683"/>
                  <a:gd name="connsiteX18" fmla="*/ 1320328 w 2847787"/>
                  <a:gd name="connsiteY18" fmla="*/ 1405054 h 1672683"/>
                  <a:gd name="connsiteX19" fmla="*/ 1353781 w 2847787"/>
                  <a:gd name="connsiteY19" fmla="*/ 1371600 h 1672683"/>
                  <a:gd name="connsiteX20" fmla="*/ 1387235 w 2847787"/>
                  <a:gd name="connsiteY20" fmla="*/ 1338146 h 1672683"/>
                  <a:gd name="connsiteX21" fmla="*/ 1409537 w 2847787"/>
                  <a:gd name="connsiteY21" fmla="*/ 1304693 h 1672683"/>
                  <a:gd name="connsiteX22" fmla="*/ 1476445 w 2847787"/>
                  <a:gd name="connsiteY22" fmla="*/ 1237785 h 1672683"/>
                  <a:gd name="connsiteX23" fmla="*/ 1498747 w 2847787"/>
                  <a:gd name="connsiteY23" fmla="*/ 1193180 h 1672683"/>
                  <a:gd name="connsiteX24" fmla="*/ 1521050 w 2847787"/>
                  <a:gd name="connsiteY24" fmla="*/ 1170878 h 1672683"/>
                  <a:gd name="connsiteX25" fmla="*/ 1543352 w 2847787"/>
                  <a:gd name="connsiteY25" fmla="*/ 1137424 h 1672683"/>
                  <a:gd name="connsiteX26" fmla="*/ 1576806 w 2847787"/>
                  <a:gd name="connsiteY26" fmla="*/ 1092820 h 1672683"/>
                  <a:gd name="connsiteX27" fmla="*/ 1610259 w 2847787"/>
                  <a:gd name="connsiteY27" fmla="*/ 1037063 h 1672683"/>
                  <a:gd name="connsiteX28" fmla="*/ 1621410 w 2847787"/>
                  <a:gd name="connsiteY28" fmla="*/ 1003610 h 1672683"/>
                  <a:gd name="connsiteX29" fmla="*/ 1654864 w 2847787"/>
                  <a:gd name="connsiteY29" fmla="*/ 970156 h 1672683"/>
                  <a:gd name="connsiteX30" fmla="*/ 1744074 w 2847787"/>
                  <a:gd name="connsiteY30" fmla="*/ 869795 h 1672683"/>
                  <a:gd name="connsiteX31" fmla="*/ 1777528 w 2847787"/>
                  <a:gd name="connsiteY31" fmla="*/ 858644 h 1672683"/>
                  <a:gd name="connsiteX32" fmla="*/ 1844435 w 2847787"/>
                  <a:gd name="connsiteY32" fmla="*/ 802888 h 1672683"/>
                  <a:gd name="connsiteX33" fmla="*/ 1877889 w 2847787"/>
                  <a:gd name="connsiteY33" fmla="*/ 791737 h 1672683"/>
                  <a:gd name="connsiteX34" fmla="*/ 1944796 w 2847787"/>
                  <a:gd name="connsiteY34" fmla="*/ 747132 h 1672683"/>
                  <a:gd name="connsiteX35" fmla="*/ 1978250 w 2847787"/>
                  <a:gd name="connsiteY35" fmla="*/ 713678 h 1672683"/>
                  <a:gd name="connsiteX36" fmla="*/ 2045157 w 2847787"/>
                  <a:gd name="connsiteY36" fmla="*/ 669073 h 1672683"/>
                  <a:gd name="connsiteX37" fmla="*/ 2100913 w 2847787"/>
                  <a:gd name="connsiteY37" fmla="*/ 624468 h 1672683"/>
                  <a:gd name="connsiteX38" fmla="*/ 2134367 w 2847787"/>
                  <a:gd name="connsiteY38" fmla="*/ 613317 h 1672683"/>
                  <a:gd name="connsiteX39" fmla="*/ 2190123 w 2847787"/>
                  <a:gd name="connsiteY39" fmla="*/ 591015 h 1672683"/>
                  <a:gd name="connsiteX40" fmla="*/ 2312786 w 2847787"/>
                  <a:gd name="connsiteY40" fmla="*/ 568712 h 1672683"/>
                  <a:gd name="connsiteX41" fmla="*/ 2390845 w 2847787"/>
                  <a:gd name="connsiteY41" fmla="*/ 546410 h 1672683"/>
                  <a:gd name="connsiteX42" fmla="*/ 2535810 w 2847787"/>
                  <a:gd name="connsiteY42" fmla="*/ 512956 h 1672683"/>
                  <a:gd name="connsiteX43" fmla="*/ 2647323 w 2847787"/>
                  <a:gd name="connsiteY43" fmla="*/ 490654 h 1672683"/>
                  <a:gd name="connsiteX44" fmla="*/ 2691928 w 2847787"/>
                  <a:gd name="connsiteY44" fmla="*/ 457200 h 1672683"/>
                  <a:gd name="connsiteX45" fmla="*/ 2736532 w 2847787"/>
                  <a:gd name="connsiteY45" fmla="*/ 434898 h 1672683"/>
                  <a:gd name="connsiteX46" fmla="*/ 2803440 w 2847787"/>
                  <a:gd name="connsiteY46" fmla="*/ 367990 h 1672683"/>
                  <a:gd name="connsiteX47" fmla="*/ 2814591 w 2847787"/>
                  <a:gd name="connsiteY47" fmla="*/ 334537 h 1672683"/>
                  <a:gd name="connsiteX48" fmla="*/ 2825742 w 2847787"/>
                  <a:gd name="connsiteY48" fmla="*/ 211873 h 1672683"/>
                  <a:gd name="connsiteX49" fmla="*/ 2781137 w 2847787"/>
                  <a:gd name="connsiteY49" fmla="*/ 189571 h 1672683"/>
                  <a:gd name="connsiteX50" fmla="*/ 2680776 w 2847787"/>
                  <a:gd name="connsiteY50" fmla="*/ 156117 h 1672683"/>
                  <a:gd name="connsiteX51" fmla="*/ 2468903 w 2847787"/>
                  <a:gd name="connsiteY51" fmla="*/ 122663 h 1672683"/>
                  <a:gd name="connsiteX52" fmla="*/ 2234728 w 2847787"/>
                  <a:gd name="connsiteY52" fmla="*/ 89210 h 1672683"/>
                  <a:gd name="connsiteX53" fmla="*/ 2034006 w 2847787"/>
                  <a:gd name="connsiteY53" fmla="*/ 66907 h 1672683"/>
                  <a:gd name="connsiteX54" fmla="*/ 1944796 w 2847787"/>
                  <a:gd name="connsiteY54" fmla="*/ 55756 h 1672683"/>
                  <a:gd name="connsiteX55" fmla="*/ 1688318 w 2847787"/>
                  <a:gd name="connsiteY55" fmla="*/ 33454 h 1672683"/>
                  <a:gd name="connsiteX56" fmla="*/ 2602717 w 2847787"/>
                  <a:gd name="connsiteY56" fmla="*/ 0 h 1672683"/>
                  <a:gd name="connsiteX57" fmla="*/ 1521050 w 2847787"/>
                  <a:gd name="connsiteY57" fmla="*/ 11151 h 1672683"/>
                  <a:gd name="connsiteX58" fmla="*/ 227508 w 2847787"/>
                  <a:gd name="connsiteY58" fmla="*/ 22302 h 1672683"/>
                  <a:gd name="connsiteX59" fmla="*/ 4484 w 2847787"/>
                  <a:gd name="connsiteY59" fmla="*/ 66907 h 1672683"/>
                  <a:gd name="connsiteX60" fmla="*/ 15635 w 2847787"/>
                  <a:gd name="connsiteY60" fmla="*/ 178420 h 1672683"/>
                  <a:gd name="connsiteX0" fmla="*/ 15635 w 2847787"/>
                  <a:gd name="connsiteY0" fmla="*/ 167269 h 1661532"/>
                  <a:gd name="connsiteX1" fmla="*/ 15635 w 2847787"/>
                  <a:gd name="connsiteY1" fmla="*/ 167269 h 1661532"/>
                  <a:gd name="connsiteX2" fmla="*/ 37937 w 2847787"/>
                  <a:gd name="connsiteY2" fmla="*/ 490654 h 1661532"/>
                  <a:gd name="connsiteX3" fmla="*/ 49089 w 2847787"/>
                  <a:gd name="connsiteY3" fmla="*/ 602166 h 1661532"/>
                  <a:gd name="connsiteX4" fmla="*/ 71391 w 2847787"/>
                  <a:gd name="connsiteY4" fmla="*/ 1059366 h 1661532"/>
                  <a:gd name="connsiteX5" fmla="*/ 82542 w 2847787"/>
                  <a:gd name="connsiteY5" fmla="*/ 1193181 h 1661532"/>
                  <a:gd name="connsiteX6" fmla="*/ 93693 w 2847787"/>
                  <a:gd name="connsiteY6" fmla="*/ 1304693 h 1661532"/>
                  <a:gd name="connsiteX7" fmla="*/ 104845 w 2847787"/>
                  <a:gd name="connsiteY7" fmla="*/ 1505415 h 1661532"/>
                  <a:gd name="connsiteX8" fmla="*/ 115996 w 2847787"/>
                  <a:gd name="connsiteY8" fmla="*/ 1594625 h 1661532"/>
                  <a:gd name="connsiteX9" fmla="*/ 138298 w 2847787"/>
                  <a:gd name="connsiteY9" fmla="*/ 1628078 h 1661532"/>
                  <a:gd name="connsiteX10" fmla="*/ 227508 w 2847787"/>
                  <a:gd name="connsiteY10" fmla="*/ 1661532 h 1661532"/>
                  <a:gd name="connsiteX11" fmla="*/ 695859 w 2847787"/>
                  <a:gd name="connsiteY11" fmla="*/ 1639229 h 1661532"/>
                  <a:gd name="connsiteX12" fmla="*/ 918884 w 2847787"/>
                  <a:gd name="connsiteY12" fmla="*/ 1616927 h 1661532"/>
                  <a:gd name="connsiteX13" fmla="*/ 963489 w 2847787"/>
                  <a:gd name="connsiteY13" fmla="*/ 1594625 h 1661532"/>
                  <a:gd name="connsiteX14" fmla="*/ 996942 w 2847787"/>
                  <a:gd name="connsiteY14" fmla="*/ 1561171 h 1661532"/>
                  <a:gd name="connsiteX15" fmla="*/ 1164210 w 2847787"/>
                  <a:gd name="connsiteY15" fmla="*/ 1527717 h 1661532"/>
                  <a:gd name="connsiteX16" fmla="*/ 1253420 w 2847787"/>
                  <a:gd name="connsiteY16" fmla="*/ 1483112 h 1661532"/>
                  <a:gd name="connsiteX17" fmla="*/ 1264571 w 2847787"/>
                  <a:gd name="connsiteY17" fmla="*/ 1449659 h 1661532"/>
                  <a:gd name="connsiteX18" fmla="*/ 1320328 w 2847787"/>
                  <a:gd name="connsiteY18" fmla="*/ 1393903 h 1661532"/>
                  <a:gd name="connsiteX19" fmla="*/ 1353781 w 2847787"/>
                  <a:gd name="connsiteY19" fmla="*/ 1360449 h 1661532"/>
                  <a:gd name="connsiteX20" fmla="*/ 1387235 w 2847787"/>
                  <a:gd name="connsiteY20" fmla="*/ 1326995 h 1661532"/>
                  <a:gd name="connsiteX21" fmla="*/ 1409537 w 2847787"/>
                  <a:gd name="connsiteY21" fmla="*/ 1293542 h 1661532"/>
                  <a:gd name="connsiteX22" fmla="*/ 1476445 w 2847787"/>
                  <a:gd name="connsiteY22" fmla="*/ 1226634 h 1661532"/>
                  <a:gd name="connsiteX23" fmla="*/ 1498747 w 2847787"/>
                  <a:gd name="connsiteY23" fmla="*/ 1182029 h 1661532"/>
                  <a:gd name="connsiteX24" fmla="*/ 1521050 w 2847787"/>
                  <a:gd name="connsiteY24" fmla="*/ 1159727 h 1661532"/>
                  <a:gd name="connsiteX25" fmla="*/ 1543352 w 2847787"/>
                  <a:gd name="connsiteY25" fmla="*/ 1126273 h 1661532"/>
                  <a:gd name="connsiteX26" fmla="*/ 1576806 w 2847787"/>
                  <a:gd name="connsiteY26" fmla="*/ 1081669 h 1661532"/>
                  <a:gd name="connsiteX27" fmla="*/ 1610259 w 2847787"/>
                  <a:gd name="connsiteY27" fmla="*/ 1025912 h 1661532"/>
                  <a:gd name="connsiteX28" fmla="*/ 1621410 w 2847787"/>
                  <a:gd name="connsiteY28" fmla="*/ 992459 h 1661532"/>
                  <a:gd name="connsiteX29" fmla="*/ 1654864 w 2847787"/>
                  <a:gd name="connsiteY29" fmla="*/ 959005 h 1661532"/>
                  <a:gd name="connsiteX30" fmla="*/ 1744074 w 2847787"/>
                  <a:gd name="connsiteY30" fmla="*/ 858644 h 1661532"/>
                  <a:gd name="connsiteX31" fmla="*/ 1777528 w 2847787"/>
                  <a:gd name="connsiteY31" fmla="*/ 847493 h 1661532"/>
                  <a:gd name="connsiteX32" fmla="*/ 1844435 w 2847787"/>
                  <a:gd name="connsiteY32" fmla="*/ 791737 h 1661532"/>
                  <a:gd name="connsiteX33" fmla="*/ 1877889 w 2847787"/>
                  <a:gd name="connsiteY33" fmla="*/ 780586 h 1661532"/>
                  <a:gd name="connsiteX34" fmla="*/ 1944796 w 2847787"/>
                  <a:gd name="connsiteY34" fmla="*/ 735981 h 1661532"/>
                  <a:gd name="connsiteX35" fmla="*/ 1978250 w 2847787"/>
                  <a:gd name="connsiteY35" fmla="*/ 702527 h 1661532"/>
                  <a:gd name="connsiteX36" fmla="*/ 2045157 w 2847787"/>
                  <a:gd name="connsiteY36" fmla="*/ 657922 h 1661532"/>
                  <a:gd name="connsiteX37" fmla="*/ 2100913 w 2847787"/>
                  <a:gd name="connsiteY37" fmla="*/ 613317 h 1661532"/>
                  <a:gd name="connsiteX38" fmla="*/ 2134367 w 2847787"/>
                  <a:gd name="connsiteY38" fmla="*/ 602166 h 1661532"/>
                  <a:gd name="connsiteX39" fmla="*/ 2190123 w 2847787"/>
                  <a:gd name="connsiteY39" fmla="*/ 579864 h 1661532"/>
                  <a:gd name="connsiteX40" fmla="*/ 2312786 w 2847787"/>
                  <a:gd name="connsiteY40" fmla="*/ 557561 h 1661532"/>
                  <a:gd name="connsiteX41" fmla="*/ 2390845 w 2847787"/>
                  <a:gd name="connsiteY41" fmla="*/ 535259 h 1661532"/>
                  <a:gd name="connsiteX42" fmla="*/ 2535810 w 2847787"/>
                  <a:gd name="connsiteY42" fmla="*/ 501805 h 1661532"/>
                  <a:gd name="connsiteX43" fmla="*/ 2647323 w 2847787"/>
                  <a:gd name="connsiteY43" fmla="*/ 479503 h 1661532"/>
                  <a:gd name="connsiteX44" fmla="*/ 2691928 w 2847787"/>
                  <a:gd name="connsiteY44" fmla="*/ 446049 h 1661532"/>
                  <a:gd name="connsiteX45" fmla="*/ 2736532 w 2847787"/>
                  <a:gd name="connsiteY45" fmla="*/ 423747 h 1661532"/>
                  <a:gd name="connsiteX46" fmla="*/ 2803440 w 2847787"/>
                  <a:gd name="connsiteY46" fmla="*/ 356839 h 1661532"/>
                  <a:gd name="connsiteX47" fmla="*/ 2814591 w 2847787"/>
                  <a:gd name="connsiteY47" fmla="*/ 323386 h 1661532"/>
                  <a:gd name="connsiteX48" fmla="*/ 2825742 w 2847787"/>
                  <a:gd name="connsiteY48" fmla="*/ 200722 h 1661532"/>
                  <a:gd name="connsiteX49" fmla="*/ 2781137 w 2847787"/>
                  <a:gd name="connsiteY49" fmla="*/ 178420 h 1661532"/>
                  <a:gd name="connsiteX50" fmla="*/ 2680776 w 2847787"/>
                  <a:gd name="connsiteY50" fmla="*/ 144966 h 1661532"/>
                  <a:gd name="connsiteX51" fmla="*/ 2468903 w 2847787"/>
                  <a:gd name="connsiteY51" fmla="*/ 111512 h 1661532"/>
                  <a:gd name="connsiteX52" fmla="*/ 2234728 w 2847787"/>
                  <a:gd name="connsiteY52" fmla="*/ 78059 h 1661532"/>
                  <a:gd name="connsiteX53" fmla="*/ 2034006 w 2847787"/>
                  <a:gd name="connsiteY53" fmla="*/ 55756 h 1661532"/>
                  <a:gd name="connsiteX54" fmla="*/ 1944796 w 2847787"/>
                  <a:gd name="connsiteY54" fmla="*/ 44605 h 1661532"/>
                  <a:gd name="connsiteX55" fmla="*/ 1688318 w 2847787"/>
                  <a:gd name="connsiteY55" fmla="*/ 22303 h 1661532"/>
                  <a:gd name="connsiteX56" fmla="*/ 1521050 w 2847787"/>
                  <a:gd name="connsiteY56" fmla="*/ 0 h 1661532"/>
                  <a:gd name="connsiteX57" fmla="*/ 227508 w 2847787"/>
                  <a:gd name="connsiteY57" fmla="*/ 11151 h 1661532"/>
                  <a:gd name="connsiteX58" fmla="*/ 4484 w 2847787"/>
                  <a:gd name="connsiteY58" fmla="*/ 55756 h 1661532"/>
                  <a:gd name="connsiteX59" fmla="*/ 15635 w 2847787"/>
                  <a:gd name="connsiteY59" fmla="*/ 167269 h 1661532"/>
                  <a:gd name="connsiteX0" fmla="*/ 15635 w 2847787"/>
                  <a:gd name="connsiteY0" fmla="*/ 167269 h 1661532"/>
                  <a:gd name="connsiteX1" fmla="*/ 15635 w 2847787"/>
                  <a:gd name="connsiteY1" fmla="*/ 167269 h 1661532"/>
                  <a:gd name="connsiteX2" fmla="*/ 37937 w 2847787"/>
                  <a:gd name="connsiteY2" fmla="*/ 490654 h 1661532"/>
                  <a:gd name="connsiteX3" fmla="*/ 49089 w 2847787"/>
                  <a:gd name="connsiteY3" fmla="*/ 602166 h 1661532"/>
                  <a:gd name="connsiteX4" fmla="*/ 71391 w 2847787"/>
                  <a:gd name="connsiteY4" fmla="*/ 1059366 h 1661532"/>
                  <a:gd name="connsiteX5" fmla="*/ 82542 w 2847787"/>
                  <a:gd name="connsiteY5" fmla="*/ 1193181 h 1661532"/>
                  <a:gd name="connsiteX6" fmla="*/ 93693 w 2847787"/>
                  <a:gd name="connsiteY6" fmla="*/ 1304693 h 1661532"/>
                  <a:gd name="connsiteX7" fmla="*/ 104845 w 2847787"/>
                  <a:gd name="connsiteY7" fmla="*/ 1505415 h 1661532"/>
                  <a:gd name="connsiteX8" fmla="*/ 115996 w 2847787"/>
                  <a:gd name="connsiteY8" fmla="*/ 1594625 h 1661532"/>
                  <a:gd name="connsiteX9" fmla="*/ 138298 w 2847787"/>
                  <a:gd name="connsiteY9" fmla="*/ 1628078 h 1661532"/>
                  <a:gd name="connsiteX10" fmla="*/ 227508 w 2847787"/>
                  <a:gd name="connsiteY10" fmla="*/ 1661532 h 1661532"/>
                  <a:gd name="connsiteX11" fmla="*/ 695859 w 2847787"/>
                  <a:gd name="connsiteY11" fmla="*/ 1639229 h 1661532"/>
                  <a:gd name="connsiteX12" fmla="*/ 918884 w 2847787"/>
                  <a:gd name="connsiteY12" fmla="*/ 1616927 h 1661532"/>
                  <a:gd name="connsiteX13" fmla="*/ 963489 w 2847787"/>
                  <a:gd name="connsiteY13" fmla="*/ 1594625 h 1661532"/>
                  <a:gd name="connsiteX14" fmla="*/ 996942 w 2847787"/>
                  <a:gd name="connsiteY14" fmla="*/ 1561171 h 1661532"/>
                  <a:gd name="connsiteX15" fmla="*/ 1164210 w 2847787"/>
                  <a:gd name="connsiteY15" fmla="*/ 1527717 h 1661532"/>
                  <a:gd name="connsiteX16" fmla="*/ 1253420 w 2847787"/>
                  <a:gd name="connsiteY16" fmla="*/ 1483112 h 1661532"/>
                  <a:gd name="connsiteX17" fmla="*/ 1264571 w 2847787"/>
                  <a:gd name="connsiteY17" fmla="*/ 1449659 h 1661532"/>
                  <a:gd name="connsiteX18" fmla="*/ 1320328 w 2847787"/>
                  <a:gd name="connsiteY18" fmla="*/ 1393903 h 1661532"/>
                  <a:gd name="connsiteX19" fmla="*/ 1353781 w 2847787"/>
                  <a:gd name="connsiteY19" fmla="*/ 1360449 h 1661532"/>
                  <a:gd name="connsiteX20" fmla="*/ 1387235 w 2847787"/>
                  <a:gd name="connsiteY20" fmla="*/ 1326995 h 1661532"/>
                  <a:gd name="connsiteX21" fmla="*/ 1409537 w 2847787"/>
                  <a:gd name="connsiteY21" fmla="*/ 1293542 h 1661532"/>
                  <a:gd name="connsiteX22" fmla="*/ 1476445 w 2847787"/>
                  <a:gd name="connsiteY22" fmla="*/ 1226634 h 1661532"/>
                  <a:gd name="connsiteX23" fmla="*/ 1498747 w 2847787"/>
                  <a:gd name="connsiteY23" fmla="*/ 1182029 h 1661532"/>
                  <a:gd name="connsiteX24" fmla="*/ 1521050 w 2847787"/>
                  <a:gd name="connsiteY24" fmla="*/ 1159727 h 1661532"/>
                  <a:gd name="connsiteX25" fmla="*/ 1543352 w 2847787"/>
                  <a:gd name="connsiteY25" fmla="*/ 1126273 h 1661532"/>
                  <a:gd name="connsiteX26" fmla="*/ 1576806 w 2847787"/>
                  <a:gd name="connsiteY26" fmla="*/ 1081669 h 1661532"/>
                  <a:gd name="connsiteX27" fmla="*/ 1610259 w 2847787"/>
                  <a:gd name="connsiteY27" fmla="*/ 1025912 h 1661532"/>
                  <a:gd name="connsiteX28" fmla="*/ 1621410 w 2847787"/>
                  <a:gd name="connsiteY28" fmla="*/ 992459 h 1661532"/>
                  <a:gd name="connsiteX29" fmla="*/ 1654864 w 2847787"/>
                  <a:gd name="connsiteY29" fmla="*/ 959005 h 1661532"/>
                  <a:gd name="connsiteX30" fmla="*/ 1744074 w 2847787"/>
                  <a:gd name="connsiteY30" fmla="*/ 858644 h 1661532"/>
                  <a:gd name="connsiteX31" fmla="*/ 1777528 w 2847787"/>
                  <a:gd name="connsiteY31" fmla="*/ 847493 h 1661532"/>
                  <a:gd name="connsiteX32" fmla="*/ 1844435 w 2847787"/>
                  <a:gd name="connsiteY32" fmla="*/ 791737 h 1661532"/>
                  <a:gd name="connsiteX33" fmla="*/ 1877889 w 2847787"/>
                  <a:gd name="connsiteY33" fmla="*/ 780586 h 1661532"/>
                  <a:gd name="connsiteX34" fmla="*/ 1944796 w 2847787"/>
                  <a:gd name="connsiteY34" fmla="*/ 735981 h 1661532"/>
                  <a:gd name="connsiteX35" fmla="*/ 1978250 w 2847787"/>
                  <a:gd name="connsiteY35" fmla="*/ 702527 h 1661532"/>
                  <a:gd name="connsiteX36" fmla="*/ 2045157 w 2847787"/>
                  <a:gd name="connsiteY36" fmla="*/ 657922 h 1661532"/>
                  <a:gd name="connsiteX37" fmla="*/ 2100913 w 2847787"/>
                  <a:gd name="connsiteY37" fmla="*/ 613317 h 1661532"/>
                  <a:gd name="connsiteX38" fmla="*/ 2134367 w 2847787"/>
                  <a:gd name="connsiteY38" fmla="*/ 602166 h 1661532"/>
                  <a:gd name="connsiteX39" fmla="*/ 2190123 w 2847787"/>
                  <a:gd name="connsiteY39" fmla="*/ 579864 h 1661532"/>
                  <a:gd name="connsiteX40" fmla="*/ 2312786 w 2847787"/>
                  <a:gd name="connsiteY40" fmla="*/ 557561 h 1661532"/>
                  <a:gd name="connsiteX41" fmla="*/ 2390845 w 2847787"/>
                  <a:gd name="connsiteY41" fmla="*/ 535259 h 1661532"/>
                  <a:gd name="connsiteX42" fmla="*/ 2535810 w 2847787"/>
                  <a:gd name="connsiteY42" fmla="*/ 501805 h 1661532"/>
                  <a:gd name="connsiteX43" fmla="*/ 2647323 w 2847787"/>
                  <a:gd name="connsiteY43" fmla="*/ 479503 h 1661532"/>
                  <a:gd name="connsiteX44" fmla="*/ 2691928 w 2847787"/>
                  <a:gd name="connsiteY44" fmla="*/ 446049 h 1661532"/>
                  <a:gd name="connsiteX45" fmla="*/ 2736532 w 2847787"/>
                  <a:gd name="connsiteY45" fmla="*/ 423747 h 1661532"/>
                  <a:gd name="connsiteX46" fmla="*/ 2803440 w 2847787"/>
                  <a:gd name="connsiteY46" fmla="*/ 356839 h 1661532"/>
                  <a:gd name="connsiteX47" fmla="*/ 2814591 w 2847787"/>
                  <a:gd name="connsiteY47" fmla="*/ 323386 h 1661532"/>
                  <a:gd name="connsiteX48" fmla="*/ 2825742 w 2847787"/>
                  <a:gd name="connsiteY48" fmla="*/ 200722 h 1661532"/>
                  <a:gd name="connsiteX49" fmla="*/ 2781137 w 2847787"/>
                  <a:gd name="connsiteY49" fmla="*/ 178420 h 1661532"/>
                  <a:gd name="connsiteX50" fmla="*/ 2680776 w 2847787"/>
                  <a:gd name="connsiteY50" fmla="*/ 144966 h 1661532"/>
                  <a:gd name="connsiteX51" fmla="*/ 2468903 w 2847787"/>
                  <a:gd name="connsiteY51" fmla="*/ 111512 h 1661532"/>
                  <a:gd name="connsiteX52" fmla="*/ 2234728 w 2847787"/>
                  <a:gd name="connsiteY52" fmla="*/ 78059 h 1661532"/>
                  <a:gd name="connsiteX53" fmla="*/ 2034006 w 2847787"/>
                  <a:gd name="connsiteY53" fmla="*/ 55756 h 1661532"/>
                  <a:gd name="connsiteX54" fmla="*/ 1944796 w 2847787"/>
                  <a:gd name="connsiteY54" fmla="*/ 44605 h 1661532"/>
                  <a:gd name="connsiteX55" fmla="*/ 1521050 w 2847787"/>
                  <a:gd name="connsiteY55" fmla="*/ 0 h 1661532"/>
                  <a:gd name="connsiteX56" fmla="*/ 227508 w 2847787"/>
                  <a:gd name="connsiteY56" fmla="*/ 11151 h 1661532"/>
                  <a:gd name="connsiteX57" fmla="*/ 4484 w 2847787"/>
                  <a:gd name="connsiteY57" fmla="*/ 55756 h 1661532"/>
                  <a:gd name="connsiteX58" fmla="*/ 15635 w 2847787"/>
                  <a:gd name="connsiteY58" fmla="*/ 167269 h 1661532"/>
                  <a:gd name="connsiteX0" fmla="*/ 15635 w 2829750"/>
                  <a:gd name="connsiteY0" fmla="*/ 167269 h 1661532"/>
                  <a:gd name="connsiteX1" fmla="*/ 15635 w 2829750"/>
                  <a:gd name="connsiteY1" fmla="*/ 167269 h 1661532"/>
                  <a:gd name="connsiteX2" fmla="*/ 37937 w 2829750"/>
                  <a:gd name="connsiteY2" fmla="*/ 490654 h 1661532"/>
                  <a:gd name="connsiteX3" fmla="*/ 49089 w 2829750"/>
                  <a:gd name="connsiteY3" fmla="*/ 602166 h 1661532"/>
                  <a:gd name="connsiteX4" fmla="*/ 71391 w 2829750"/>
                  <a:gd name="connsiteY4" fmla="*/ 1059366 h 1661532"/>
                  <a:gd name="connsiteX5" fmla="*/ 82542 w 2829750"/>
                  <a:gd name="connsiteY5" fmla="*/ 1193181 h 1661532"/>
                  <a:gd name="connsiteX6" fmla="*/ 93693 w 2829750"/>
                  <a:gd name="connsiteY6" fmla="*/ 1304693 h 1661532"/>
                  <a:gd name="connsiteX7" fmla="*/ 104845 w 2829750"/>
                  <a:gd name="connsiteY7" fmla="*/ 1505415 h 1661532"/>
                  <a:gd name="connsiteX8" fmla="*/ 115996 w 2829750"/>
                  <a:gd name="connsiteY8" fmla="*/ 1594625 h 1661532"/>
                  <a:gd name="connsiteX9" fmla="*/ 138298 w 2829750"/>
                  <a:gd name="connsiteY9" fmla="*/ 1628078 h 1661532"/>
                  <a:gd name="connsiteX10" fmla="*/ 227508 w 2829750"/>
                  <a:gd name="connsiteY10" fmla="*/ 1661532 h 1661532"/>
                  <a:gd name="connsiteX11" fmla="*/ 695859 w 2829750"/>
                  <a:gd name="connsiteY11" fmla="*/ 1639229 h 1661532"/>
                  <a:gd name="connsiteX12" fmla="*/ 918884 w 2829750"/>
                  <a:gd name="connsiteY12" fmla="*/ 1616927 h 1661532"/>
                  <a:gd name="connsiteX13" fmla="*/ 963489 w 2829750"/>
                  <a:gd name="connsiteY13" fmla="*/ 1594625 h 1661532"/>
                  <a:gd name="connsiteX14" fmla="*/ 996942 w 2829750"/>
                  <a:gd name="connsiteY14" fmla="*/ 1561171 h 1661532"/>
                  <a:gd name="connsiteX15" fmla="*/ 1164210 w 2829750"/>
                  <a:gd name="connsiteY15" fmla="*/ 1527717 h 1661532"/>
                  <a:gd name="connsiteX16" fmla="*/ 1253420 w 2829750"/>
                  <a:gd name="connsiteY16" fmla="*/ 1483112 h 1661532"/>
                  <a:gd name="connsiteX17" fmla="*/ 1264571 w 2829750"/>
                  <a:gd name="connsiteY17" fmla="*/ 1449659 h 1661532"/>
                  <a:gd name="connsiteX18" fmla="*/ 1320328 w 2829750"/>
                  <a:gd name="connsiteY18" fmla="*/ 1393903 h 1661532"/>
                  <a:gd name="connsiteX19" fmla="*/ 1353781 w 2829750"/>
                  <a:gd name="connsiteY19" fmla="*/ 1360449 h 1661532"/>
                  <a:gd name="connsiteX20" fmla="*/ 1387235 w 2829750"/>
                  <a:gd name="connsiteY20" fmla="*/ 1326995 h 1661532"/>
                  <a:gd name="connsiteX21" fmla="*/ 1409537 w 2829750"/>
                  <a:gd name="connsiteY21" fmla="*/ 1293542 h 1661532"/>
                  <a:gd name="connsiteX22" fmla="*/ 1476445 w 2829750"/>
                  <a:gd name="connsiteY22" fmla="*/ 1226634 h 1661532"/>
                  <a:gd name="connsiteX23" fmla="*/ 1498747 w 2829750"/>
                  <a:gd name="connsiteY23" fmla="*/ 1182029 h 1661532"/>
                  <a:gd name="connsiteX24" fmla="*/ 1521050 w 2829750"/>
                  <a:gd name="connsiteY24" fmla="*/ 1159727 h 1661532"/>
                  <a:gd name="connsiteX25" fmla="*/ 1543352 w 2829750"/>
                  <a:gd name="connsiteY25" fmla="*/ 1126273 h 1661532"/>
                  <a:gd name="connsiteX26" fmla="*/ 1576806 w 2829750"/>
                  <a:gd name="connsiteY26" fmla="*/ 1081669 h 1661532"/>
                  <a:gd name="connsiteX27" fmla="*/ 1610259 w 2829750"/>
                  <a:gd name="connsiteY27" fmla="*/ 1025912 h 1661532"/>
                  <a:gd name="connsiteX28" fmla="*/ 1621410 w 2829750"/>
                  <a:gd name="connsiteY28" fmla="*/ 992459 h 1661532"/>
                  <a:gd name="connsiteX29" fmla="*/ 1654864 w 2829750"/>
                  <a:gd name="connsiteY29" fmla="*/ 959005 h 1661532"/>
                  <a:gd name="connsiteX30" fmla="*/ 1744074 w 2829750"/>
                  <a:gd name="connsiteY30" fmla="*/ 858644 h 1661532"/>
                  <a:gd name="connsiteX31" fmla="*/ 1777528 w 2829750"/>
                  <a:gd name="connsiteY31" fmla="*/ 847493 h 1661532"/>
                  <a:gd name="connsiteX32" fmla="*/ 1844435 w 2829750"/>
                  <a:gd name="connsiteY32" fmla="*/ 791737 h 1661532"/>
                  <a:gd name="connsiteX33" fmla="*/ 1877889 w 2829750"/>
                  <a:gd name="connsiteY33" fmla="*/ 780586 h 1661532"/>
                  <a:gd name="connsiteX34" fmla="*/ 1944796 w 2829750"/>
                  <a:gd name="connsiteY34" fmla="*/ 735981 h 1661532"/>
                  <a:gd name="connsiteX35" fmla="*/ 1978250 w 2829750"/>
                  <a:gd name="connsiteY35" fmla="*/ 702527 h 1661532"/>
                  <a:gd name="connsiteX36" fmla="*/ 2045157 w 2829750"/>
                  <a:gd name="connsiteY36" fmla="*/ 657922 h 1661532"/>
                  <a:gd name="connsiteX37" fmla="*/ 2100913 w 2829750"/>
                  <a:gd name="connsiteY37" fmla="*/ 613317 h 1661532"/>
                  <a:gd name="connsiteX38" fmla="*/ 2134367 w 2829750"/>
                  <a:gd name="connsiteY38" fmla="*/ 602166 h 1661532"/>
                  <a:gd name="connsiteX39" fmla="*/ 2190123 w 2829750"/>
                  <a:gd name="connsiteY39" fmla="*/ 579864 h 1661532"/>
                  <a:gd name="connsiteX40" fmla="*/ 2312786 w 2829750"/>
                  <a:gd name="connsiteY40" fmla="*/ 557561 h 1661532"/>
                  <a:gd name="connsiteX41" fmla="*/ 2390845 w 2829750"/>
                  <a:gd name="connsiteY41" fmla="*/ 535259 h 1661532"/>
                  <a:gd name="connsiteX42" fmla="*/ 2535810 w 2829750"/>
                  <a:gd name="connsiteY42" fmla="*/ 501805 h 1661532"/>
                  <a:gd name="connsiteX43" fmla="*/ 2647323 w 2829750"/>
                  <a:gd name="connsiteY43" fmla="*/ 479503 h 1661532"/>
                  <a:gd name="connsiteX44" fmla="*/ 2691928 w 2829750"/>
                  <a:gd name="connsiteY44" fmla="*/ 446049 h 1661532"/>
                  <a:gd name="connsiteX45" fmla="*/ 2736532 w 2829750"/>
                  <a:gd name="connsiteY45" fmla="*/ 423747 h 1661532"/>
                  <a:gd name="connsiteX46" fmla="*/ 2803440 w 2829750"/>
                  <a:gd name="connsiteY46" fmla="*/ 356839 h 1661532"/>
                  <a:gd name="connsiteX47" fmla="*/ 2814591 w 2829750"/>
                  <a:gd name="connsiteY47" fmla="*/ 323386 h 1661532"/>
                  <a:gd name="connsiteX48" fmla="*/ 2825742 w 2829750"/>
                  <a:gd name="connsiteY48" fmla="*/ 200722 h 1661532"/>
                  <a:gd name="connsiteX49" fmla="*/ 2814590 w 2829750"/>
                  <a:gd name="connsiteY49" fmla="*/ 55756 h 1661532"/>
                  <a:gd name="connsiteX50" fmla="*/ 2680776 w 2829750"/>
                  <a:gd name="connsiteY50" fmla="*/ 144966 h 1661532"/>
                  <a:gd name="connsiteX51" fmla="*/ 2468903 w 2829750"/>
                  <a:gd name="connsiteY51" fmla="*/ 111512 h 1661532"/>
                  <a:gd name="connsiteX52" fmla="*/ 2234728 w 2829750"/>
                  <a:gd name="connsiteY52" fmla="*/ 78059 h 1661532"/>
                  <a:gd name="connsiteX53" fmla="*/ 2034006 w 2829750"/>
                  <a:gd name="connsiteY53" fmla="*/ 55756 h 1661532"/>
                  <a:gd name="connsiteX54" fmla="*/ 1944796 w 2829750"/>
                  <a:gd name="connsiteY54" fmla="*/ 44605 h 1661532"/>
                  <a:gd name="connsiteX55" fmla="*/ 1521050 w 2829750"/>
                  <a:gd name="connsiteY55" fmla="*/ 0 h 1661532"/>
                  <a:gd name="connsiteX56" fmla="*/ 227508 w 2829750"/>
                  <a:gd name="connsiteY56" fmla="*/ 11151 h 1661532"/>
                  <a:gd name="connsiteX57" fmla="*/ 4484 w 2829750"/>
                  <a:gd name="connsiteY57" fmla="*/ 55756 h 1661532"/>
                  <a:gd name="connsiteX58" fmla="*/ 15635 w 2829750"/>
                  <a:gd name="connsiteY58" fmla="*/ 167269 h 1661532"/>
                  <a:gd name="connsiteX0" fmla="*/ 15635 w 2844259"/>
                  <a:gd name="connsiteY0" fmla="*/ 167269 h 1661532"/>
                  <a:gd name="connsiteX1" fmla="*/ 15635 w 2844259"/>
                  <a:gd name="connsiteY1" fmla="*/ 167269 h 1661532"/>
                  <a:gd name="connsiteX2" fmla="*/ 37937 w 2844259"/>
                  <a:gd name="connsiteY2" fmla="*/ 490654 h 1661532"/>
                  <a:gd name="connsiteX3" fmla="*/ 49089 w 2844259"/>
                  <a:gd name="connsiteY3" fmla="*/ 602166 h 1661532"/>
                  <a:gd name="connsiteX4" fmla="*/ 71391 w 2844259"/>
                  <a:gd name="connsiteY4" fmla="*/ 1059366 h 1661532"/>
                  <a:gd name="connsiteX5" fmla="*/ 82542 w 2844259"/>
                  <a:gd name="connsiteY5" fmla="*/ 1193181 h 1661532"/>
                  <a:gd name="connsiteX6" fmla="*/ 93693 w 2844259"/>
                  <a:gd name="connsiteY6" fmla="*/ 1304693 h 1661532"/>
                  <a:gd name="connsiteX7" fmla="*/ 104845 w 2844259"/>
                  <a:gd name="connsiteY7" fmla="*/ 1505415 h 1661532"/>
                  <a:gd name="connsiteX8" fmla="*/ 115996 w 2844259"/>
                  <a:gd name="connsiteY8" fmla="*/ 1594625 h 1661532"/>
                  <a:gd name="connsiteX9" fmla="*/ 138298 w 2844259"/>
                  <a:gd name="connsiteY9" fmla="*/ 1628078 h 1661532"/>
                  <a:gd name="connsiteX10" fmla="*/ 227508 w 2844259"/>
                  <a:gd name="connsiteY10" fmla="*/ 1661532 h 1661532"/>
                  <a:gd name="connsiteX11" fmla="*/ 695859 w 2844259"/>
                  <a:gd name="connsiteY11" fmla="*/ 1639229 h 1661532"/>
                  <a:gd name="connsiteX12" fmla="*/ 918884 w 2844259"/>
                  <a:gd name="connsiteY12" fmla="*/ 1616927 h 1661532"/>
                  <a:gd name="connsiteX13" fmla="*/ 963489 w 2844259"/>
                  <a:gd name="connsiteY13" fmla="*/ 1594625 h 1661532"/>
                  <a:gd name="connsiteX14" fmla="*/ 996942 w 2844259"/>
                  <a:gd name="connsiteY14" fmla="*/ 1561171 h 1661532"/>
                  <a:gd name="connsiteX15" fmla="*/ 1164210 w 2844259"/>
                  <a:gd name="connsiteY15" fmla="*/ 1527717 h 1661532"/>
                  <a:gd name="connsiteX16" fmla="*/ 1253420 w 2844259"/>
                  <a:gd name="connsiteY16" fmla="*/ 1483112 h 1661532"/>
                  <a:gd name="connsiteX17" fmla="*/ 1264571 w 2844259"/>
                  <a:gd name="connsiteY17" fmla="*/ 1449659 h 1661532"/>
                  <a:gd name="connsiteX18" fmla="*/ 1320328 w 2844259"/>
                  <a:gd name="connsiteY18" fmla="*/ 1393903 h 1661532"/>
                  <a:gd name="connsiteX19" fmla="*/ 1353781 w 2844259"/>
                  <a:gd name="connsiteY19" fmla="*/ 1360449 h 1661532"/>
                  <a:gd name="connsiteX20" fmla="*/ 1387235 w 2844259"/>
                  <a:gd name="connsiteY20" fmla="*/ 1326995 h 1661532"/>
                  <a:gd name="connsiteX21" fmla="*/ 1409537 w 2844259"/>
                  <a:gd name="connsiteY21" fmla="*/ 1293542 h 1661532"/>
                  <a:gd name="connsiteX22" fmla="*/ 1476445 w 2844259"/>
                  <a:gd name="connsiteY22" fmla="*/ 1226634 h 1661532"/>
                  <a:gd name="connsiteX23" fmla="*/ 1498747 w 2844259"/>
                  <a:gd name="connsiteY23" fmla="*/ 1182029 h 1661532"/>
                  <a:gd name="connsiteX24" fmla="*/ 1521050 w 2844259"/>
                  <a:gd name="connsiteY24" fmla="*/ 1159727 h 1661532"/>
                  <a:gd name="connsiteX25" fmla="*/ 1543352 w 2844259"/>
                  <a:gd name="connsiteY25" fmla="*/ 1126273 h 1661532"/>
                  <a:gd name="connsiteX26" fmla="*/ 1576806 w 2844259"/>
                  <a:gd name="connsiteY26" fmla="*/ 1081669 h 1661532"/>
                  <a:gd name="connsiteX27" fmla="*/ 1610259 w 2844259"/>
                  <a:gd name="connsiteY27" fmla="*/ 1025912 h 1661532"/>
                  <a:gd name="connsiteX28" fmla="*/ 1621410 w 2844259"/>
                  <a:gd name="connsiteY28" fmla="*/ 992459 h 1661532"/>
                  <a:gd name="connsiteX29" fmla="*/ 1654864 w 2844259"/>
                  <a:gd name="connsiteY29" fmla="*/ 959005 h 1661532"/>
                  <a:gd name="connsiteX30" fmla="*/ 1744074 w 2844259"/>
                  <a:gd name="connsiteY30" fmla="*/ 858644 h 1661532"/>
                  <a:gd name="connsiteX31" fmla="*/ 1777528 w 2844259"/>
                  <a:gd name="connsiteY31" fmla="*/ 847493 h 1661532"/>
                  <a:gd name="connsiteX32" fmla="*/ 1844435 w 2844259"/>
                  <a:gd name="connsiteY32" fmla="*/ 791737 h 1661532"/>
                  <a:gd name="connsiteX33" fmla="*/ 1877889 w 2844259"/>
                  <a:gd name="connsiteY33" fmla="*/ 780586 h 1661532"/>
                  <a:gd name="connsiteX34" fmla="*/ 1944796 w 2844259"/>
                  <a:gd name="connsiteY34" fmla="*/ 735981 h 1661532"/>
                  <a:gd name="connsiteX35" fmla="*/ 1978250 w 2844259"/>
                  <a:gd name="connsiteY35" fmla="*/ 702527 h 1661532"/>
                  <a:gd name="connsiteX36" fmla="*/ 2045157 w 2844259"/>
                  <a:gd name="connsiteY36" fmla="*/ 657922 h 1661532"/>
                  <a:gd name="connsiteX37" fmla="*/ 2100913 w 2844259"/>
                  <a:gd name="connsiteY37" fmla="*/ 613317 h 1661532"/>
                  <a:gd name="connsiteX38" fmla="*/ 2134367 w 2844259"/>
                  <a:gd name="connsiteY38" fmla="*/ 602166 h 1661532"/>
                  <a:gd name="connsiteX39" fmla="*/ 2190123 w 2844259"/>
                  <a:gd name="connsiteY39" fmla="*/ 579864 h 1661532"/>
                  <a:gd name="connsiteX40" fmla="*/ 2312786 w 2844259"/>
                  <a:gd name="connsiteY40" fmla="*/ 557561 h 1661532"/>
                  <a:gd name="connsiteX41" fmla="*/ 2390845 w 2844259"/>
                  <a:gd name="connsiteY41" fmla="*/ 535259 h 1661532"/>
                  <a:gd name="connsiteX42" fmla="*/ 2535810 w 2844259"/>
                  <a:gd name="connsiteY42" fmla="*/ 501805 h 1661532"/>
                  <a:gd name="connsiteX43" fmla="*/ 2647323 w 2844259"/>
                  <a:gd name="connsiteY43" fmla="*/ 479503 h 1661532"/>
                  <a:gd name="connsiteX44" fmla="*/ 2691928 w 2844259"/>
                  <a:gd name="connsiteY44" fmla="*/ 446049 h 1661532"/>
                  <a:gd name="connsiteX45" fmla="*/ 2736532 w 2844259"/>
                  <a:gd name="connsiteY45" fmla="*/ 423747 h 1661532"/>
                  <a:gd name="connsiteX46" fmla="*/ 2803440 w 2844259"/>
                  <a:gd name="connsiteY46" fmla="*/ 356839 h 1661532"/>
                  <a:gd name="connsiteX47" fmla="*/ 2814591 w 2844259"/>
                  <a:gd name="connsiteY47" fmla="*/ 323386 h 1661532"/>
                  <a:gd name="connsiteX48" fmla="*/ 2825742 w 2844259"/>
                  <a:gd name="connsiteY48" fmla="*/ 200722 h 1661532"/>
                  <a:gd name="connsiteX49" fmla="*/ 2814590 w 2844259"/>
                  <a:gd name="connsiteY49" fmla="*/ 55756 h 1661532"/>
                  <a:gd name="connsiteX50" fmla="*/ 2468903 w 2844259"/>
                  <a:gd name="connsiteY50" fmla="*/ 111512 h 1661532"/>
                  <a:gd name="connsiteX51" fmla="*/ 2234728 w 2844259"/>
                  <a:gd name="connsiteY51" fmla="*/ 78059 h 1661532"/>
                  <a:gd name="connsiteX52" fmla="*/ 2034006 w 2844259"/>
                  <a:gd name="connsiteY52" fmla="*/ 55756 h 1661532"/>
                  <a:gd name="connsiteX53" fmla="*/ 1944796 w 2844259"/>
                  <a:gd name="connsiteY53" fmla="*/ 44605 h 1661532"/>
                  <a:gd name="connsiteX54" fmla="*/ 1521050 w 2844259"/>
                  <a:gd name="connsiteY54" fmla="*/ 0 h 1661532"/>
                  <a:gd name="connsiteX55" fmla="*/ 227508 w 2844259"/>
                  <a:gd name="connsiteY55" fmla="*/ 11151 h 1661532"/>
                  <a:gd name="connsiteX56" fmla="*/ 4484 w 2844259"/>
                  <a:gd name="connsiteY56" fmla="*/ 55756 h 1661532"/>
                  <a:gd name="connsiteX57" fmla="*/ 15635 w 2844259"/>
                  <a:gd name="connsiteY57" fmla="*/ 167269 h 1661532"/>
                  <a:gd name="connsiteX0" fmla="*/ 15635 w 2861459"/>
                  <a:gd name="connsiteY0" fmla="*/ 167269 h 1661532"/>
                  <a:gd name="connsiteX1" fmla="*/ 15635 w 2861459"/>
                  <a:gd name="connsiteY1" fmla="*/ 167269 h 1661532"/>
                  <a:gd name="connsiteX2" fmla="*/ 37937 w 2861459"/>
                  <a:gd name="connsiteY2" fmla="*/ 490654 h 1661532"/>
                  <a:gd name="connsiteX3" fmla="*/ 49089 w 2861459"/>
                  <a:gd name="connsiteY3" fmla="*/ 602166 h 1661532"/>
                  <a:gd name="connsiteX4" fmla="*/ 71391 w 2861459"/>
                  <a:gd name="connsiteY4" fmla="*/ 1059366 h 1661532"/>
                  <a:gd name="connsiteX5" fmla="*/ 82542 w 2861459"/>
                  <a:gd name="connsiteY5" fmla="*/ 1193181 h 1661532"/>
                  <a:gd name="connsiteX6" fmla="*/ 93693 w 2861459"/>
                  <a:gd name="connsiteY6" fmla="*/ 1304693 h 1661532"/>
                  <a:gd name="connsiteX7" fmla="*/ 104845 w 2861459"/>
                  <a:gd name="connsiteY7" fmla="*/ 1505415 h 1661532"/>
                  <a:gd name="connsiteX8" fmla="*/ 115996 w 2861459"/>
                  <a:gd name="connsiteY8" fmla="*/ 1594625 h 1661532"/>
                  <a:gd name="connsiteX9" fmla="*/ 138298 w 2861459"/>
                  <a:gd name="connsiteY9" fmla="*/ 1628078 h 1661532"/>
                  <a:gd name="connsiteX10" fmla="*/ 227508 w 2861459"/>
                  <a:gd name="connsiteY10" fmla="*/ 1661532 h 1661532"/>
                  <a:gd name="connsiteX11" fmla="*/ 695859 w 2861459"/>
                  <a:gd name="connsiteY11" fmla="*/ 1639229 h 1661532"/>
                  <a:gd name="connsiteX12" fmla="*/ 918884 w 2861459"/>
                  <a:gd name="connsiteY12" fmla="*/ 1616927 h 1661532"/>
                  <a:gd name="connsiteX13" fmla="*/ 963489 w 2861459"/>
                  <a:gd name="connsiteY13" fmla="*/ 1594625 h 1661532"/>
                  <a:gd name="connsiteX14" fmla="*/ 996942 w 2861459"/>
                  <a:gd name="connsiteY14" fmla="*/ 1561171 h 1661532"/>
                  <a:gd name="connsiteX15" fmla="*/ 1164210 w 2861459"/>
                  <a:gd name="connsiteY15" fmla="*/ 1527717 h 1661532"/>
                  <a:gd name="connsiteX16" fmla="*/ 1253420 w 2861459"/>
                  <a:gd name="connsiteY16" fmla="*/ 1483112 h 1661532"/>
                  <a:gd name="connsiteX17" fmla="*/ 1264571 w 2861459"/>
                  <a:gd name="connsiteY17" fmla="*/ 1449659 h 1661532"/>
                  <a:gd name="connsiteX18" fmla="*/ 1320328 w 2861459"/>
                  <a:gd name="connsiteY18" fmla="*/ 1393903 h 1661532"/>
                  <a:gd name="connsiteX19" fmla="*/ 1353781 w 2861459"/>
                  <a:gd name="connsiteY19" fmla="*/ 1360449 h 1661532"/>
                  <a:gd name="connsiteX20" fmla="*/ 1387235 w 2861459"/>
                  <a:gd name="connsiteY20" fmla="*/ 1326995 h 1661532"/>
                  <a:gd name="connsiteX21" fmla="*/ 1409537 w 2861459"/>
                  <a:gd name="connsiteY21" fmla="*/ 1293542 h 1661532"/>
                  <a:gd name="connsiteX22" fmla="*/ 1476445 w 2861459"/>
                  <a:gd name="connsiteY22" fmla="*/ 1226634 h 1661532"/>
                  <a:gd name="connsiteX23" fmla="*/ 1498747 w 2861459"/>
                  <a:gd name="connsiteY23" fmla="*/ 1182029 h 1661532"/>
                  <a:gd name="connsiteX24" fmla="*/ 1521050 w 2861459"/>
                  <a:gd name="connsiteY24" fmla="*/ 1159727 h 1661532"/>
                  <a:gd name="connsiteX25" fmla="*/ 1543352 w 2861459"/>
                  <a:gd name="connsiteY25" fmla="*/ 1126273 h 1661532"/>
                  <a:gd name="connsiteX26" fmla="*/ 1576806 w 2861459"/>
                  <a:gd name="connsiteY26" fmla="*/ 1081669 h 1661532"/>
                  <a:gd name="connsiteX27" fmla="*/ 1610259 w 2861459"/>
                  <a:gd name="connsiteY27" fmla="*/ 1025912 h 1661532"/>
                  <a:gd name="connsiteX28" fmla="*/ 1621410 w 2861459"/>
                  <a:gd name="connsiteY28" fmla="*/ 992459 h 1661532"/>
                  <a:gd name="connsiteX29" fmla="*/ 1654864 w 2861459"/>
                  <a:gd name="connsiteY29" fmla="*/ 959005 h 1661532"/>
                  <a:gd name="connsiteX30" fmla="*/ 1744074 w 2861459"/>
                  <a:gd name="connsiteY30" fmla="*/ 858644 h 1661532"/>
                  <a:gd name="connsiteX31" fmla="*/ 1777528 w 2861459"/>
                  <a:gd name="connsiteY31" fmla="*/ 847493 h 1661532"/>
                  <a:gd name="connsiteX32" fmla="*/ 1844435 w 2861459"/>
                  <a:gd name="connsiteY32" fmla="*/ 791737 h 1661532"/>
                  <a:gd name="connsiteX33" fmla="*/ 1877889 w 2861459"/>
                  <a:gd name="connsiteY33" fmla="*/ 780586 h 1661532"/>
                  <a:gd name="connsiteX34" fmla="*/ 1944796 w 2861459"/>
                  <a:gd name="connsiteY34" fmla="*/ 735981 h 1661532"/>
                  <a:gd name="connsiteX35" fmla="*/ 1978250 w 2861459"/>
                  <a:gd name="connsiteY35" fmla="*/ 702527 h 1661532"/>
                  <a:gd name="connsiteX36" fmla="*/ 2045157 w 2861459"/>
                  <a:gd name="connsiteY36" fmla="*/ 657922 h 1661532"/>
                  <a:gd name="connsiteX37" fmla="*/ 2100913 w 2861459"/>
                  <a:gd name="connsiteY37" fmla="*/ 613317 h 1661532"/>
                  <a:gd name="connsiteX38" fmla="*/ 2134367 w 2861459"/>
                  <a:gd name="connsiteY38" fmla="*/ 602166 h 1661532"/>
                  <a:gd name="connsiteX39" fmla="*/ 2190123 w 2861459"/>
                  <a:gd name="connsiteY39" fmla="*/ 579864 h 1661532"/>
                  <a:gd name="connsiteX40" fmla="*/ 2312786 w 2861459"/>
                  <a:gd name="connsiteY40" fmla="*/ 557561 h 1661532"/>
                  <a:gd name="connsiteX41" fmla="*/ 2390845 w 2861459"/>
                  <a:gd name="connsiteY41" fmla="*/ 535259 h 1661532"/>
                  <a:gd name="connsiteX42" fmla="*/ 2535810 w 2861459"/>
                  <a:gd name="connsiteY42" fmla="*/ 501805 h 1661532"/>
                  <a:gd name="connsiteX43" fmla="*/ 2647323 w 2861459"/>
                  <a:gd name="connsiteY43" fmla="*/ 479503 h 1661532"/>
                  <a:gd name="connsiteX44" fmla="*/ 2691928 w 2861459"/>
                  <a:gd name="connsiteY44" fmla="*/ 446049 h 1661532"/>
                  <a:gd name="connsiteX45" fmla="*/ 2736532 w 2861459"/>
                  <a:gd name="connsiteY45" fmla="*/ 423747 h 1661532"/>
                  <a:gd name="connsiteX46" fmla="*/ 2803440 w 2861459"/>
                  <a:gd name="connsiteY46" fmla="*/ 356839 h 1661532"/>
                  <a:gd name="connsiteX47" fmla="*/ 2814591 w 2861459"/>
                  <a:gd name="connsiteY47" fmla="*/ 323386 h 1661532"/>
                  <a:gd name="connsiteX48" fmla="*/ 2825742 w 2861459"/>
                  <a:gd name="connsiteY48" fmla="*/ 200722 h 1661532"/>
                  <a:gd name="connsiteX49" fmla="*/ 2814590 w 2861459"/>
                  <a:gd name="connsiteY49" fmla="*/ 55756 h 1661532"/>
                  <a:gd name="connsiteX50" fmla="*/ 2234728 w 2861459"/>
                  <a:gd name="connsiteY50" fmla="*/ 78059 h 1661532"/>
                  <a:gd name="connsiteX51" fmla="*/ 2034006 w 2861459"/>
                  <a:gd name="connsiteY51" fmla="*/ 55756 h 1661532"/>
                  <a:gd name="connsiteX52" fmla="*/ 1944796 w 2861459"/>
                  <a:gd name="connsiteY52" fmla="*/ 44605 h 1661532"/>
                  <a:gd name="connsiteX53" fmla="*/ 1521050 w 2861459"/>
                  <a:gd name="connsiteY53" fmla="*/ 0 h 1661532"/>
                  <a:gd name="connsiteX54" fmla="*/ 227508 w 2861459"/>
                  <a:gd name="connsiteY54" fmla="*/ 11151 h 1661532"/>
                  <a:gd name="connsiteX55" fmla="*/ 4484 w 2861459"/>
                  <a:gd name="connsiteY55" fmla="*/ 55756 h 1661532"/>
                  <a:gd name="connsiteX56" fmla="*/ 15635 w 2861459"/>
                  <a:gd name="connsiteY56" fmla="*/ 167269 h 1661532"/>
                  <a:gd name="connsiteX0" fmla="*/ 15635 w 2876274"/>
                  <a:gd name="connsiteY0" fmla="*/ 167269 h 1661532"/>
                  <a:gd name="connsiteX1" fmla="*/ 15635 w 2876274"/>
                  <a:gd name="connsiteY1" fmla="*/ 167269 h 1661532"/>
                  <a:gd name="connsiteX2" fmla="*/ 37937 w 2876274"/>
                  <a:gd name="connsiteY2" fmla="*/ 490654 h 1661532"/>
                  <a:gd name="connsiteX3" fmla="*/ 49089 w 2876274"/>
                  <a:gd name="connsiteY3" fmla="*/ 602166 h 1661532"/>
                  <a:gd name="connsiteX4" fmla="*/ 71391 w 2876274"/>
                  <a:gd name="connsiteY4" fmla="*/ 1059366 h 1661532"/>
                  <a:gd name="connsiteX5" fmla="*/ 82542 w 2876274"/>
                  <a:gd name="connsiteY5" fmla="*/ 1193181 h 1661532"/>
                  <a:gd name="connsiteX6" fmla="*/ 93693 w 2876274"/>
                  <a:gd name="connsiteY6" fmla="*/ 1304693 h 1661532"/>
                  <a:gd name="connsiteX7" fmla="*/ 104845 w 2876274"/>
                  <a:gd name="connsiteY7" fmla="*/ 1505415 h 1661532"/>
                  <a:gd name="connsiteX8" fmla="*/ 115996 w 2876274"/>
                  <a:gd name="connsiteY8" fmla="*/ 1594625 h 1661532"/>
                  <a:gd name="connsiteX9" fmla="*/ 138298 w 2876274"/>
                  <a:gd name="connsiteY9" fmla="*/ 1628078 h 1661532"/>
                  <a:gd name="connsiteX10" fmla="*/ 227508 w 2876274"/>
                  <a:gd name="connsiteY10" fmla="*/ 1661532 h 1661532"/>
                  <a:gd name="connsiteX11" fmla="*/ 695859 w 2876274"/>
                  <a:gd name="connsiteY11" fmla="*/ 1639229 h 1661532"/>
                  <a:gd name="connsiteX12" fmla="*/ 918884 w 2876274"/>
                  <a:gd name="connsiteY12" fmla="*/ 1616927 h 1661532"/>
                  <a:gd name="connsiteX13" fmla="*/ 963489 w 2876274"/>
                  <a:gd name="connsiteY13" fmla="*/ 1594625 h 1661532"/>
                  <a:gd name="connsiteX14" fmla="*/ 996942 w 2876274"/>
                  <a:gd name="connsiteY14" fmla="*/ 1561171 h 1661532"/>
                  <a:gd name="connsiteX15" fmla="*/ 1164210 w 2876274"/>
                  <a:gd name="connsiteY15" fmla="*/ 1527717 h 1661532"/>
                  <a:gd name="connsiteX16" fmla="*/ 1253420 w 2876274"/>
                  <a:gd name="connsiteY16" fmla="*/ 1483112 h 1661532"/>
                  <a:gd name="connsiteX17" fmla="*/ 1264571 w 2876274"/>
                  <a:gd name="connsiteY17" fmla="*/ 1449659 h 1661532"/>
                  <a:gd name="connsiteX18" fmla="*/ 1320328 w 2876274"/>
                  <a:gd name="connsiteY18" fmla="*/ 1393903 h 1661532"/>
                  <a:gd name="connsiteX19" fmla="*/ 1353781 w 2876274"/>
                  <a:gd name="connsiteY19" fmla="*/ 1360449 h 1661532"/>
                  <a:gd name="connsiteX20" fmla="*/ 1387235 w 2876274"/>
                  <a:gd name="connsiteY20" fmla="*/ 1326995 h 1661532"/>
                  <a:gd name="connsiteX21" fmla="*/ 1409537 w 2876274"/>
                  <a:gd name="connsiteY21" fmla="*/ 1293542 h 1661532"/>
                  <a:gd name="connsiteX22" fmla="*/ 1476445 w 2876274"/>
                  <a:gd name="connsiteY22" fmla="*/ 1226634 h 1661532"/>
                  <a:gd name="connsiteX23" fmla="*/ 1498747 w 2876274"/>
                  <a:gd name="connsiteY23" fmla="*/ 1182029 h 1661532"/>
                  <a:gd name="connsiteX24" fmla="*/ 1521050 w 2876274"/>
                  <a:gd name="connsiteY24" fmla="*/ 1159727 h 1661532"/>
                  <a:gd name="connsiteX25" fmla="*/ 1543352 w 2876274"/>
                  <a:gd name="connsiteY25" fmla="*/ 1126273 h 1661532"/>
                  <a:gd name="connsiteX26" fmla="*/ 1576806 w 2876274"/>
                  <a:gd name="connsiteY26" fmla="*/ 1081669 h 1661532"/>
                  <a:gd name="connsiteX27" fmla="*/ 1610259 w 2876274"/>
                  <a:gd name="connsiteY27" fmla="*/ 1025912 h 1661532"/>
                  <a:gd name="connsiteX28" fmla="*/ 1621410 w 2876274"/>
                  <a:gd name="connsiteY28" fmla="*/ 992459 h 1661532"/>
                  <a:gd name="connsiteX29" fmla="*/ 1654864 w 2876274"/>
                  <a:gd name="connsiteY29" fmla="*/ 959005 h 1661532"/>
                  <a:gd name="connsiteX30" fmla="*/ 1744074 w 2876274"/>
                  <a:gd name="connsiteY30" fmla="*/ 858644 h 1661532"/>
                  <a:gd name="connsiteX31" fmla="*/ 1777528 w 2876274"/>
                  <a:gd name="connsiteY31" fmla="*/ 847493 h 1661532"/>
                  <a:gd name="connsiteX32" fmla="*/ 1844435 w 2876274"/>
                  <a:gd name="connsiteY32" fmla="*/ 791737 h 1661532"/>
                  <a:gd name="connsiteX33" fmla="*/ 1877889 w 2876274"/>
                  <a:gd name="connsiteY33" fmla="*/ 780586 h 1661532"/>
                  <a:gd name="connsiteX34" fmla="*/ 1944796 w 2876274"/>
                  <a:gd name="connsiteY34" fmla="*/ 735981 h 1661532"/>
                  <a:gd name="connsiteX35" fmla="*/ 1978250 w 2876274"/>
                  <a:gd name="connsiteY35" fmla="*/ 702527 h 1661532"/>
                  <a:gd name="connsiteX36" fmla="*/ 2045157 w 2876274"/>
                  <a:gd name="connsiteY36" fmla="*/ 657922 h 1661532"/>
                  <a:gd name="connsiteX37" fmla="*/ 2100913 w 2876274"/>
                  <a:gd name="connsiteY37" fmla="*/ 613317 h 1661532"/>
                  <a:gd name="connsiteX38" fmla="*/ 2134367 w 2876274"/>
                  <a:gd name="connsiteY38" fmla="*/ 602166 h 1661532"/>
                  <a:gd name="connsiteX39" fmla="*/ 2190123 w 2876274"/>
                  <a:gd name="connsiteY39" fmla="*/ 579864 h 1661532"/>
                  <a:gd name="connsiteX40" fmla="*/ 2312786 w 2876274"/>
                  <a:gd name="connsiteY40" fmla="*/ 557561 h 1661532"/>
                  <a:gd name="connsiteX41" fmla="*/ 2390845 w 2876274"/>
                  <a:gd name="connsiteY41" fmla="*/ 535259 h 1661532"/>
                  <a:gd name="connsiteX42" fmla="*/ 2535810 w 2876274"/>
                  <a:gd name="connsiteY42" fmla="*/ 501805 h 1661532"/>
                  <a:gd name="connsiteX43" fmla="*/ 2647323 w 2876274"/>
                  <a:gd name="connsiteY43" fmla="*/ 479503 h 1661532"/>
                  <a:gd name="connsiteX44" fmla="*/ 2691928 w 2876274"/>
                  <a:gd name="connsiteY44" fmla="*/ 446049 h 1661532"/>
                  <a:gd name="connsiteX45" fmla="*/ 2736532 w 2876274"/>
                  <a:gd name="connsiteY45" fmla="*/ 423747 h 1661532"/>
                  <a:gd name="connsiteX46" fmla="*/ 2803440 w 2876274"/>
                  <a:gd name="connsiteY46" fmla="*/ 356839 h 1661532"/>
                  <a:gd name="connsiteX47" fmla="*/ 2814591 w 2876274"/>
                  <a:gd name="connsiteY47" fmla="*/ 323386 h 1661532"/>
                  <a:gd name="connsiteX48" fmla="*/ 2825742 w 2876274"/>
                  <a:gd name="connsiteY48" fmla="*/ 200722 h 1661532"/>
                  <a:gd name="connsiteX49" fmla="*/ 2814590 w 2876274"/>
                  <a:gd name="connsiteY49" fmla="*/ 55756 h 1661532"/>
                  <a:gd name="connsiteX50" fmla="*/ 2034006 w 2876274"/>
                  <a:gd name="connsiteY50" fmla="*/ 55756 h 1661532"/>
                  <a:gd name="connsiteX51" fmla="*/ 1944796 w 2876274"/>
                  <a:gd name="connsiteY51" fmla="*/ 44605 h 1661532"/>
                  <a:gd name="connsiteX52" fmla="*/ 1521050 w 2876274"/>
                  <a:gd name="connsiteY52" fmla="*/ 0 h 1661532"/>
                  <a:gd name="connsiteX53" fmla="*/ 227508 w 2876274"/>
                  <a:gd name="connsiteY53" fmla="*/ 11151 h 1661532"/>
                  <a:gd name="connsiteX54" fmla="*/ 4484 w 2876274"/>
                  <a:gd name="connsiteY54" fmla="*/ 55756 h 1661532"/>
                  <a:gd name="connsiteX55" fmla="*/ 15635 w 2876274"/>
                  <a:gd name="connsiteY55" fmla="*/ 167269 h 1661532"/>
                  <a:gd name="connsiteX0" fmla="*/ 15635 w 2882867"/>
                  <a:gd name="connsiteY0" fmla="*/ 167269 h 1661532"/>
                  <a:gd name="connsiteX1" fmla="*/ 15635 w 2882867"/>
                  <a:gd name="connsiteY1" fmla="*/ 167269 h 1661532"/>
                  <a:gd name="connsiteX2" fmla="*/ 37937 w 2882867"/>
                  <a:gd name="connsiteY2" fmla="*/ 490654 h 1661532"/>
                  <a:gd name="connsiteX3" fmla="*/ 49089 w 2882867"/>
                  <a:gd name="connsiteY3" fmla="*/ 602166 h 1661532"/>
                  <a:gd name="connsiteX4" fmla="*/ 71391 w 2882867"/>
                  <a:gd name="connsiteY4" fmla="*/ 1059366 h 1661532"/>
                  <a:gd name="connsiteX5" fmla="*/ 82542 w 2882867"/>
                  <a:gd name="connsiteY5" fmla="*/ 1193181 h 1661532"/>
                  <a:gd name="connsiteX6" fmla="*/ 93693 w 2882867"/>
                  <a:gd name="connsiteY6" fmla="*/ 1304693 h 1661532"/>
                  <a:gd name="connsiteX7" fmla="*/ 104845 w 2882867"/>
                  <a:gd name="connsiteY7" fmla="*/ 1505415 h 1661532"/>
                  <a:gd name="connsiteX8" fmla="*/ 115996 w 2882867"/>
                  <a:gd name="connsiteY8" fmla="*/ 1594625 h 1661532"/>
                  <a:gd name="connsiteX9" fmla="*/ 138298 w 2882867"/>
                  <a:gd name="connsiteY9" fmla="*/ 1628078 h 1661532"/>
                  <a:gd name="connsiteX10" fmla="*/ 227508 w 2882867"/>
                  <a:gd name="connsiteY10" fmla="*/ 1661532 h 1661532"/>
                  <a:gd name="connsiteX11" fmla="*/ 695859 w 2882867"/>
                  <a:gd name="connsiteY11" fmla="*/ 1639229 h 1661532"/>
                  <a:gd name="connsiteX12" fmla="*/ 918884 w 2882867"/>
                  <a:gd name="connsiteY12" fmla="*/ 1616927 h 1661532"/>
                  <a:gd name="connsiteX13" fmla="*/ 963489 w 2882867"/>
                  <a:gd name="connsiteY13" fmla="*/ 1594625 h 1661532"/>
                  <a:gd name="connsiteX14" fmla="*/ 996942 w 2882867"/>
                  <a:gd name="connsiteY14" fmla="*/ 1561171 h 1661532"/>
                  <a:gd name="connsiteX15" fmla="*/ 1164210 w 2882867"/>
                  <a:gd name="connsiteY15" fmla="*/ 1527717 h 1661532"/>
                  <a:gd name="connsiteX16" fmla="*/ 1253420 w 2882867"/>
                  <a:gd name="connsiteY16" fmla="*/ 1483112 h 1661532"/>
                  <a:gd name="connsiteX17" fmla="*/ 1264571 w 2882867"/>
                  <a:gd name="connsiteY17" fmla="*/ 1449659 h 1661532"/>
                  <a:gd name="connsiteX18" fmla="*/ 1320328 w 2882867"/>
                  <a:gd name="connsiteY18" fmla="*/ 1393903 h 1661532"/>
                  <a:gd name="connsiteX19" fmla="*/ 1353781 w 2882867"/>
                  <a:gd name="connsiteY19" fmla="*/ 1360449 h 1661532"/>
                  <a:gd name="connsiteX20" fmla="*/ 1387235 w 2882867"/>
                  <a:gd name="connsiteY20" fmla="*/ 1326995 h 1661532"/>
                  <a:gd name="connsiteX21" fmla="*/ 1409537 w 2882867"/>
                  <a:gd name="connsiteY21" fmla="*/ 1293542 h 1661532"/>
                  <a:gd name="connsiteX22" fmla="*/ 1476445 w 2882867"/>
                  <a:gd name="connsiteY22" fmla="*/ 1226634 h 1661532"/>
                  <a:gd name="connsiteX23" fmla="*/ 1498747 w 2882867"/>
                  <a:gd name="connsiteY23" fmla="*/ 1182029 h 1661532"/>
                  <a:gd name="connsiteX24" fmla="*/ 1521050 w 2882867"/>
                  <a:gd name="connsiteY24" fmla="*/ 1159727 h 1661532"/>
                  <a:gd name="connsiteX25" fmla="*/ 1543352 w 2882867"/>
                  <a:gd name="connsiteY25" fmla="*/ 1126273 h 1661532"/>
                  <a:gd name="connsiteX26" fmla="*/ 1576806 w 2882867"/>
                  <a:gd name="connsiteY26" fmla="*/ 1081669 h 1661532"/>
                  <a:gd name="connsiteX27" fmla="*/ 1610259 w 2882867"/>
                  <a:gd name="connsiteY27" fmla="*/ 1025912 h 1661532"/>
                  <a:gd name="connsiteX28" fmla="*/ 1621410 w 2882867"/>
                  <a:gd name="connsiteY28" fmla="*/ 992459 h 1661532"/>
                  <a:gd name="connsiteX29" fmla="*/ 1654864 w 2882867"/>
                  <a:gd name="connsiteY29" fmla="*/ 959005 h 1661532"/>
                  <a:gd name="connsiteX30" fmla="*/ 1744074 w 2882867"/>
                  <a:gd name="connsiteY30" fmla="*/ 858644 h 1661532"/>
                  <a:gd name="connsiteX31" fmla="*/ 1777528 w 2882867"/>
                  <a:gd name="connsiteY31" fmla="*/ 847493 h 1661532"/>
                  <a:gd name="connsiteX32" fmla="*/ 1844435 w 2882867"/>
                  <a:gd name="connsiteY32" fmla="*/ 791737 h 1661532"/>
                  <a:gd name="connsiteX33" fmla="*/ 1877889 w 2882867"/>
                  <a:gd name="connsiteY33" fmla="*/ 780586 h 1661532"/>
                  <a:gd name="connsiteX34" fmla="*/ 1944796 w 2882867"/>
                  <a:gd name="connsiteY34" fmla="*/ 735981 h 1661532"/>
                  <a:gd name="connsiteX35" fmla="*/ 1978250 w 2882867"/>
                  <a:gd name="connsiteY35" fmla="*/ 702527 h 1661532"/>
                  <a:gd name="connsiteX36" fmla="*/ 2045157 w 2882867"/>
                  <a:gd name="connsiteY36" fmla="*/ 657922 h 1661532"/>
                  <a:gd name="connsiteX37" fmla="*/ 2100913 w 2882867"/>
                  <a:gd name="connsiteY37" fmla="*/ 613317 h 1661532"/>
                  <a:gd name="connsiteX38" fmla="*/ 2134367 w 2882867"/>
                  <a:gd name="connsiteY38" fmla="*/ 602166 h 1661532"/>
                  <a:gd name="connsiteX39" fmla="*/ 2190123 w 2882867"/>
                  <a:gd name="connsiteY39" fmla="*/ 579864 h 1661532"/>
                  <a:gd name="connsiteX40" fmla="*/ 2312786 w 2882867"/>
                  <a:gd name="connsiteY40" fmla="*/ 557561 h 1661532"/>
                  <a:gd name="connsiteX41" fmla="*/ 2390845 w 2882867"/>
                  <a:gd name="connsiteY41" fmla="*/ 535259 h 1661532"/>
                  <a:gd name="connsiteX42" fmla="*/ 2535810 w 2882867"/>
                  <a:gd name="connsiteY42" fmla="*/ 501805 h 1661532"/>
                  <a:gd name="connsiteX43" fmla="*/ 2647323 w 2882867"/>
                  <a:gd name="connsiteY43" fmla="*/ 479503 h 1661532"/>
                  <a:gd name="connsiteX44" fmla="*/ 2691928 w 2882867"/>
                  <a:gd name="connsiteY44" fmla="*/ 446049 h 1661532"/>
                  <a:gd name="connsiteX45" fmla="*/ 2736532 w 2882867"/>
                  <a:gd name="connsiteY45" fmla="*/ 423747 h 1661532"/>
                  <a:gd name="connsiteX46" fmla="*/ 2803440 w 2882867"/>
                  <a:gd name="connsiteY46" fmla="*/ 356839 h 1661532"/>
                  <a:gd name="connsiteX47" fmla="*/ 2814591 w 2882867"/>
                  <a:gd name="connsiteY47" fmla="*/ 323386 h 1661532"/>
                  <a:gd name="connsiteX48" fmla="*/ 2825742 w 2882867"/>
                  <a:gd name="connsiteY48" fmla="*/ 200722 h 1661532"/>
                  <a:gd name="connsiteX49" fmla="*/ 2814590 w 2882867"/>
                  <a:gd name="connsiteY49" fmla="*/ 55756 h 1661532"/>
                  <a:gd name="connsiteX50" fmla="*/ 1944796 w 2882867"/>
                  <a:gd name="connsiteY50" fmla="*/ 44605 h 1661532"/>
                  <a:gd name="connsiteX51" fmla="*/ 1521050 w 2882867"/>
                  <a:gd name="connsiteY51" fmla="*/ 0 h 1661532"/>
                  <a:gd name="connsiteX52" fmla="*/ 227508 w 2882867"/>
                  <a:gd name="connsiteY52" fmla="*/ 11151 h 1661532"/>
                  <a:gd name="connsiteX53" fmla="*/ 4484 w 2882867"/>
                  <a:gd name="connsiteY53" fmla="*/ 55756 h 1661532"/>
                  <a:gd name="connsiteX54" fmla="*/ 15635 w 2882867"/>
                  <a:gd name="connsiteY54" fmla="*/ 167269 h 1661532"/>
                  <a:gd name="connsiteX0" fmla="*/ 15635 w 2914212"/>
                  <a:gd name="connsiteY0" fmla="*/ 167269 h 1661532"/>
                  <a:gd name="connsiteX1" fmla="*/ 15635 w 2914212"/>
                  <a:gd name="connsiteY1" fmla="*/ 167269 h 1661532"/>
                  <a:gd name="connsiteX2" fmla="*/ 37937 w 2914212"/>
                  <a:gd name="connsiteY2" fmla="*/ 490654 h 1661532"/>
                  <a:gd name="connsiteX3" fmla="*/ 49089 w 2914212"/>
                  <a:gd name="connsiteY3" fmla="*/ 602166 h 1661532"/>
                  <a:gd name="connsiteX4" fmla="*/ 71391 w 2914212"/>
                  <a:gd name="connsiteY4" fmla="*/ 1059366 h 1661532"/>
                  <a:gd name="connsiteX5" fmla="*/ 82542 w 2914212"/>
                  <a:gd name="connsiteY5" fmla="*/ 1193181 h 1661532"/>
                  <a:gd name="connsiteX6" fmla="*/ 93693 w 2914212"/>
                  <a:gd name="connsiteY6" fmla="*/ 1304693 h 1661532"/>
                  <a:gd name="connsiteX7" fmla="*/ 104845 w 2914212"/>
                  <a:gd name="connsiteY7" fmla="*/ 1505415 h 1661532"/>
                  <a:gd name="connsiteX8" fmla="*/ 115996 w 2914212"/>
                  <a:gd name="connsiteY8" fmla="*/ 1594625 h 1661532"/>
                  <a:gd name="connsiteX9" fmla="*/ 138298 w 2914212"/>
                  <a:gd name="connsiteY9" fmla="*/ 1628078 h 1661532"/>
                  <a:gd name="connsiteX10" fmla="*/ 227508 w 2914212"/>
                  <a:gd name="connsiteY10" fmla="*/ 1661532 h 1661532"/>
                  <a:gd name="connsiteX11" fmla="*/ 695859 w 2914212"/>
                  <a:gd name="connsiteY11" fmla="*/ 1639229 h 1661532"/>
                  <a:gd name="connsiteX12" fmla="*/ 918884 w 2914212"/>
                  <a:gd name="connsiteY12" fmla="*/ 1616927 h 1661532"/>
                  <a:gd name="connsiteX13" fmla="*/ 963489 w 2914212"/>
                  <a:gd name="connsiteY13" fmla="*/ 1594625 h 1661532"/>
                  <a:gd name="connsiteX14" fmla="*/ 996942 w 2914212"/>
                  <a:gd name="connsiteY14" fmla="*/ 1561171 h 1661532"/>
                  <a:gd name="connsiteX15" fmla="*/ 1164210 w 2914212"/>
                  <a:gd name="connsiteY15" fmla="*/ 1527717 h 1661532"/>
                  <a:gd name="connsiteX16" fmla="*/ 1253420 w 2914212"/>
                  <a:gd name="connsiteY16" fmla="*/ 1483112 h 1661532"/>
                  <a:gd name="connsiteX17" fmla="*/ 1264571 w 2914212"/>
                  <a:gd name="connsiteY17" fmla="*/ 1449659 h 1661532"/>
                  <a:gd name="connsiteX18" fmla="*/ 1320328 w 2914212"/>
                  <a:gd name="connsiteY18" fmla="*/ 1393903 h 1661532"/>
                  <a:gd name="connsiteX19" fmla="*/ 1353781 w 2914212"/>
                  <a:gd name="connsiteY19" fmla="*/ 1360449 h 1661532"/>
                  <a:gd name="connsiteX20" fmla="*/ 1387235 w 2914212"/>
                  <a:gd name="connsiteY20" fmla="*/ 1326995 h 1661532"/>
                  <a:gd name="connsiteX21" fmla="*/ 1409537 w 2914212"/>
                  <a:gd name="connsiteY21" fmla="*/ 1293542 h 1661532"/>
                  <a:gd name="connsiteX22" fmla="*/ 1476445 w 2914212"/>
                  <a:gd name="connsiteY22" fmla="*/ 1226634 h 1661532"/>
                  <a:gd name="connsiteX23" fmla="*/ 1498747 w 2914212"/>
                  <a:gd name="connsiteY23" fmla="*/ 1182029 h 1661532"/>
                  <a:gd name="connsiteX24" fmla="*/ 1521050 w 2914212"/>
                  <a:gd name="connsiteY24" fmla="*/ 1159727 h 1661532"/>
                  <a:gd name="connsiteX25" fmla="*/ 1543352 w 2914212"/>
                  <a:gd name="connsiteY25" fmla="*/ 1126273 h 1661532"/>
                  <a:gd name="connsiteX26" fmla="*/ 1576806 w 2914212"/>
                  <a:gd name="connsiteY26" fmla="*/ 1081669 h 1661532"/>
                  <a:gd name="connsiteX27" fmla="*/ 1610259 w 2914212"/>
                  <a:gd name="connsiteY27" fmla="*/ 1025912 h 1661532"/>
                  <a:gd name="connsiteX28" fmla="*/ 1621410 w 2914212"/>
                  <a:gd name="connsiteY28" fmla="*/ 992459 h 1661532"/>
                  <a:gd name="connsiteX29" fmla="*/ 1654864 w 2914212"/>
                  <a:gd name="connsiteY29" fmla="*/ 959005 h 1661532"/>
                  <a:gd name="connsiteX30" fmla="*/ 1744074 w 2914212"/>
                  <a:gd name="connsiteY30" fmla="*/ 858644 h 1661532"/>
                  <a:gd name="connsiteX31" fmla="*/ 1777528 w 2914212"/>
                  <a:gd name="connsiteY31" fmla="*/ 847493 h 1661532"/>
                  <a:gd name="connsiteX32" fmla="*/ 1844435 w 2914212"/>
                  <a:gd name="connsiteY32" fmla="*/ 791737 h 1661532"/>
                  <a:gd name="connsiteX33" fmla="*/ 1877889 w 2914212"/>
                  <a:gd name="connsiteY33" fmla="*/ 780586 h 1661532"/>
                  <a:gd name="connsiteX34" fmla="*/ 1944796 w 2914212"/>
                  <a:gd name="connsiteY34" fmla="*/ 735981 h 1661532"/>
                  <a:gd name="connsiteX35" fmla="*/ 1978250 w 2914212"/>
                  <a:gd name="connsiteY35" fmla="*/ 702527 h 1661532"/>
                  <a:gd name="connsiteX36" fmla="*/ 2045157 w 2914212"/>
                  <a:gd name="connsiteY36" fmla="*/ 657922 h 1661532"/>
                  <a:gd name="connsiteX37" fmla="*/ 2100913 w 2914212"/>
                  <a:gd name="connsiteY37" fmla="*/ 613317 h 1661532"/>
                  <a:gd name="connsiteX38" fmla="*/ 2134367 w 2914212"/>
                  <a:gd name="connsiteY38" fmla="*/ 602166 h 1661532"/>
                  <a:gd name="connsiteX39" fmla="*/ 2190123 w 2914212"/>
                  <a:gd name="connsiteY39" fmla="*/ 579864 h 1661532"/>
                  <a:gd name="connsiteX40" fmla="*/ 2312786 w 2914212"/>
                  <a:gd name="connsiteY40" fmla="*/ 557561 h 1661532"/>
                  <a:gd name="connsiteX41" fmla="*/ 2390845 w 2914212"/>
                  <a:gd name="connsiteY41" fmla="*/ 535259 h 1661532"/>
                  <a:gd name="connsiteX42" fmla="*/ 2535810 w 2914212"/>
                  <a:gd name="connsiteY42" fmla="*/ 501805 h 1661532"/>
                  <a:gd name="connsiteX43" fmla="*/ 2647323 w 2914212"/>
                  <a:gd name="connsiteY43" fmla="*/ 479503 h 1661532"/>
                  <a:gd name="connsiteX44" fmla="*/ 2691928 w 2914212"/>
                  <a:gd name="connsiteY44" fmla="*/ 446049 h 1661532"/>
                  <a:gd name="connsiteX45" fmla="*/ 2736532 w 2914212"/>
                  <a:gd name="connsiteY45" fmla="*/ 423747 h 1661532"/>
                  <a:gd name="connsiteX46" fmla="*/ 2803440 w 2914212"/>
                  <a:gd name="connsiteY46" fmla="*/ 356839 h 1661532"/>
                  <a:gd name="connsiteX47" fmla="*/ 2814591 w 2914212"/>
                  <a:gd name="connsiteY47" fmla="*/ 323386 h 1661532"/>
                  <a:gd name="connsiteX48" fmla="*/ 2825742 w 2914212"/>
                  <a:gd name="connsiteY48" fmla="*/ 200722 h 1661532"/>
                  <a:gd name="connsiteX49" fmla="*/ 2814590 w 2914212"/>
                  <a:gd name="connsiteY49" fmla="*/ 55756 h 1661532"/>
                  <a:gd name="connsiteX50" fmla="*/ 1521050 w 2914212"/>
                  <a:gd name="connsiteY50" fmla="*/ 0 h 1661532"/>
                  <a:gd name="connsiteX51" fmla="*/ 227508 w 2914212"/>
                  <a:gd name="connsiteY51" fmla="*/ 11151 h 1661532"/>
                  <a:gd name="connsiteX52" fmla="*/ 4484 w 2914212"/>
                  <a:gd name="connsiteY52" fmla="*/ 55756 h 1661532"/>
                  <a:gd name="connsiteX53" fmla="*/ 15635 w 2914212"/>
                  <a:gd name="connsiteY53" fmla="*/ 167269 h 1661532"/>
                  <a:gd name="connsiteX0" fmla="*/ 15635 w 3009986"/>
                  <a:gd name="connsiteY0" fmla="*/ 165447 h 1659710"/>
                  <a:gd name="connsiteX1" fmla="*/ 15635 w 3009986"/>
                  <a:gd name="connsiteY1" fmla="*/ 165447 h 1659710"/>
                  <a:gd name="connsiteX2" fmla="*/ 37937 w 3009986"/>
                  <a:gd name="connsiteY2" fmla="*/ 488832 h 1659710"/>
                  <a:gd name="connsiteX3" fmla="*/ 49089 w 3009986"/>
                  <a:gd name="connsiteY3" fmla="*/ 600344 h 1659710"/>
                  <a:gd name="connsiteX4" fmla="*/ 71391 w 3009986"/>
                  <a:gd name="connsiteY4" fmla="*/ 1057544 h 1659710"/>
                  <a:gd name="connsiteX5" fmla="*/ 82542 w 3009986"/>
                  <a:gd name="connsiteY5" fmla="*/ 1191359 h 1659710"/>
                  <a:gd name="connsiteX6" fmla="*/ 93693 w 3009986"/>
                  <a:gd name="connsiteY6" fmla="*/ 1302871 h 1659710"/>
                  <a:gd name="connsiteX7" fmla="*/ 104845 w 3009986"/>
                  <a:gd name="connsiteY7" fmla="*/ 1503593 h 1659710"/>
                  <a:gd name="connsiteX8" fmla="*/ 115996 w 3009986"/>
                  <a:gd name="connsiteY8" fmla="*/ 1592803 h 1659710"/>
                  <a:gd name="connsiteX9" fmla="*/ 138298 w 3009986"/>
                  <a:gd name="connsiteY9" fmla="*/ 1626256 h 1659710"/>
                  <a:gd name="connsiteX10" fmla="*/ 227508 w 3009986"/>
                  <a:gd name="connsiteY10" fmla="*/ 1659710 h 1659710"/>
                  <a:gd name="connsiteX11" fmla="*/ 695859 w 3009986"/>
                  <a:gd name="connsiteY11" fmla="*/ 1637407 h 1659710"/>
                  <a:gd name="connsiteX12" fmla="*/ 918884 w 3009986"/>
                  <a:gd name="connsiteY12" fmla="*/ 1615105 h 1659710"/>
                  <a:gd name="connsiteX13" fmla="*/ 963489 w 3009986"/>
                  <a:gd name="connsiteY13" fmla="*/ 1592803 h 1659710"/>
                  <a:gd name="connsiteX14" fmla="*/ 996942 w 3009986"/>
                  <a:gd name="connsiteY14" fmla="*/ 1559349 h 1659710"/>
                  <a:gd name="connsiteX15" fmla="*/ 1164210 w 3009986"/>
                  <a:gd name="connsiteY15" fmla="*/ 1525895 h 1659710"/>
                  <a:gd name="connsiteX16" fmla="*/ 1253420 w 3009986"/>
                  <a:gd name="connsiteY16" fmla="*/ 1481290 h 1659710"/>
                  <a:gd name="connsiteX17" fmla="*/ 1264571 w 3009986"/>
                  <a:gd name="connsiteY17" fmla="*/ 1447837 h 1659710"/>
                  <a:gd name="connsiteX18" fmla="*/ 1320328 w 3009986"/>
                  <a:gd name="connsiteY18" fmla="*/ 1392081 h 1659710"/>
                  <a:gd name="connsiteX19" fmla="*/ 1353781 w 3009986"/>
                  <a:gd name="connsiteY19" fmla="*/ 1358627 h 1659710"/>
                  <a:gd name="connsiteX20" fmla="*/ 1387235 w 3009986"/>
                  <a:gd name="connsiteY20" fmla="*/ 1325173 h 1659710"/>
                  <a:gd name="connsiteX21" fmla="*/ 1409537 w 3009986"/>
                  <a:gd name="connsiteY21" fmla="*/ 1291720 h 1659710"/>
                  <a:gd name="connsiteX22" fmla="*/ 1476445 w 3009986"/>
                  <a:gd name="connsiteY22" fmla="*/ 1224812 h 1659710"/>
                  <a:gd name="connsiteX23" fmla="*/ 1498747 w 3009986"/>
                  <a:gd name="connsiteY23" fmla="*/ 1180207 h 1659710"/>
                  <a:gd name="connsiteX24" fmla="*/ 1521050 w 3009986"/>
                  <a:gd name="connsiteY24" fmla="*/ 1157905 h 1659710"/>
                  <a:gd name="connsiteX25" fmla="*/ 1543352 w 3009986"/>
                  <a:gd name="connsiteY25" fmla="*/ 1124451 h 1659710"/>
                  <a:gd name="connsiteX26" fmla="*/ 1576806 w 3009986"/>
                  <a:gd name="connsiteY26" fmla="*/ 1079847 h 1659710"/>
                  <a:gd name="connsiteX27" fmla="*/ 1610259 w 3009986"/>
                  <a:gd name="connsiteY27" fmla="*/ 1024090 h 1659710"/>
                  <a:gd name="connsiteX28" fmla="*/ 1621410 w 3009986"/>
                  <a:gd name="connsiteY28" fmla="*/ 990637 h 1659710"/>
                  <a:gd name="connsiteX29" fmla="*/ 1654864 w 3009986"/>
                  <a:gd name="connsiteY29" fmla="*/ 957183 h 1659710"/>
                  <a:gd name="connsiteX30" fmla="*/ 1744074 w 3009986"/>
                  <a:gd name="connsiteY30" fmla="*/ 856822 h 1659710"/>
                  <a:gd name="connsiteX31" fmla="*/ 1777528 w 3009986"/>
                  <a:gd name="connsiteY31" fmla="*/ 845671 h 1659710"/>
                  <a:gd name="connsiteX32" fmla="*/ 1844435 w 3009986"/>
                  <a:gd name="connsiteY32" fmla="*/ 789915 h 1659710"/>
                  <a:gd name="connsiteX33" fmla="*/ 1877889 w 3009986"/>
                  <a:gd name="connsiteY33" fmla="*/ 778764 h 1659710"/>
                  <a:gd name="connsiteX34" fmla="*/ 1944796 w 3009986"/>
                  <a:gd name="connsiteY34" fmla="*/ 734159 h 1659710"/>
                  <a:gd name="connsiteX35" fmla="*/ 1978250 w 3009986"/>
                  <a:gd name="connsiteY35" fmla="*/ 700705 h 1659710"/>
                  <a:gd name="connsiteX36" fmla="*/ 2045157 w 3009986"/>
                  <a:gd name="connsiteY36" fmla="*/ 656100 h 1659710"/>
                  <a:gd name="connsiteX37" fmla="*/ 2100913 w 3009986"/>
                  <a:gd name="connsiteY37" fmla="*/ 611495 h 1659710"/>
                  <a:gd name="connsiteX38" fmla="*/ 2134367 w 3009986"/>
                  <a:gd name="connsiteY38" fmla="*/ 600344 h 1659710"/>
                  <a:gd name="connsiteX39" fmla="*/ 2190123 w 3009986"/>
                  <a:gd name="connsiteY39" fmla="*/ 578042 h 1659710"/>
                  <a:gd name="connsiteX40" fmla="*/ 2312786 w 3009986"/>
                  <a:gd name="connsiteY40" fmla="*/ 555739 h 1659710"/>
                  <a:gd name="connsiteX41" fmla="*/ 2390845 w 3009986"/>
                  <a:gd name="connsiteY41" fmla="*/ 533437 h 1659710"/>
                  <a:gd name="connsiteX42" fmla="*/ 2535810 w 3009986"/>
                  <a:gd name="connsiteY42" fmla="*/ 499983 h 1659710"/>
                  <a:gd name="connsiteX43" fmla="*/ 2647323 w 3009986"/>
                  <a:gd name="connsiteY43" fmla="*/ 477681 h 1659710"/>
                  <a:gd name="connsiteX44" fmla="*/ 2691928 w 3009986"/>
                  <a:gd name="connsiteY44" fmla="*/ 444227 h 1659710"/>
                  <a:gd name="connsiteX45" fmla="*/ 2736532 w 3009986"/>
                  <a:gd name="connsiteY45" fmla="*/ 421925 h 1659710"/>
                  <a:gd name="connsiteX46" fmla="*/ 2803440 w 3009986"/>
                  <a:gd name="connsiteY46" fmla="*/ 355017 h 1659710"/>
                  <a:gd name="connsiteX47" fmla="*/ 2814591 w 3009986"/>
                  <a:gd name="connsiteY47" fmla="*/ 321564 h 1659710"/>
                  <a:gd name="connsiteX48" fmla="*/ 2825742 w 3009986"/>
                  <a:gd name="connsiteY48" fmla="*/ 198900 h 1659710"/>
                  <a:gd name="connsiteX49" fmla="*/ 2814590 w 3009986"/>
                  <a:gd name="connsiteY49" fmla="*/ 53934 h 1659710"/>
                  <a:gd name="connsiteX50" fmla="*/ 227508 w 3009986"/>
                  <a:gd name="connsiteY50" fmla="*/ 9329 h 1659710"/>
                  <a:gd name="connsiteX51" fmla="*/ 4484 w 3009986"/>
                  <a:gd name="connsiteY51" fmla="*/ 53934 h 1659710"/>
                  <a:gd name="connsiteX52" fmla="*/ 15635 w 3009986"/>
                  <a:gd name="connsiteY52" fmla="*/ 165447 h 1659710"/>
                  <a:gd name="connsiteX0" fmla="*/ 15635 w 3009986"/>
                  <a:gd name="connsiteY0" fmla="*/ 165447 h 1659710"/>
                  <a:gd name="connsiteX1" fmla="*/ 15635 w 3009986"/>
                  <a:gd name="connsiteY1" fmla="*/ 165447 h 1659710"/>
                  <a:gd name="connsiteX2" fmla="*/ 37937 w 3009986"/>
                  <a:gd name="connsiteY2" fmla="*/ 488832 h 1659710"/>
                  <a:gd name="connsiteX3" fmla="*/ 49089 w 3009986"/>
                  <a:gd name="connsiteY3" fmla="*/ 600344 h 1659710"/>
                  <a:gd name="connsiteX4" fmla="*/ 71391 w 3009986"/>
                  <a:gd name="connsiteY4" fmla="*/ 1057544 h 1659710"/>
                  <a:gd name="connsiteX5" fmla="*/ 82542 w 3009986"/>
                  <a:gd name="connsiteY5" fmla="*/ 1191359 h 1659710"/>
                  <a:gd name="connsiteX6" fmla="*/ 93693 w 3009986"/>
                  <a:gd name="connsiteY6" fmla="*/ 1302871 h 1659710"/>
                  <a:gd name="connsiteX7" fmla="*/ 104845 w 3009986"/>
                  <a:gd name="connsiteY7" fmla="*/ 1503593 h 1659710"/>
                  <a:gd name="connsiteX8" fmla="*/ 115996 w 3009986"/>
                  <a:gd name="connsiteY8" fmla="*/ 1592803 h 1659710"/>
                  <a:gd name="connsiteX9" fmla="*/ 138298 w 3009986"/>
                  <a:gd name="connsiteY9" fmla="*/ 1626256 h 1659710"/>
                  <a:gd name="connsiteX10" fmla="*/ 227508 w 3009986"/>
                  <a:gd name="connsiteY10" fmla="*/ 1659710 h 1659710"/>
                  <a:gd name="connsiteX11" fmla="*/ 695859 w 3009986"/>
                  <a:gd name="connsiteY11" fmla="*/ 1637407 h 1659710"/>
                  <a:gd name="connsiteX12" fmla="*/ 918884 w 3009986"/>
                  <a:gd name="connsiteY12" fmla="*/ 1615105 h 1659710"/>
                  <a:gd name="connsiteX13" fmla="*/ 963489 w 3009986"/>
                  <a:gd name="connsiteY13" fmla="*/ 1592803 h 1659710"/>
                  <a:gd name="connsiteX14" fmla="*/ 996942 w 3009986"/>
                  <a:gd name="connsiteY14" fmla="*/ 1559349 h 1659710"/>
                  <a:gd name="connsiteX15" fmla="*/ 1164210 w 3009986"/>
                  <a:gd name="connsiteY15" fmla="*/ 1525895 h 1659710"/>
                  <a:gd name="connsiteX16" fmla="*/ 1253420 w 3009986"/>
                  <a:gd name="connsiteY16" fmla="*/ 1481290 h 1659710"/>
                  <a:gd name="connsiteX17" fmla="*/ 1264571 w 3009986"/>
                  <a:gd name="connsiteY17" fmla="*/ 1447837 h 1659710"/>
                  <a:gd name="connsiteX18" fmla="*/ 1320328 w 3009986"/>
                  <a:gd name="connsiteY18" fmla="*/ 1392081 h 1659710"/>
                  <a:gd name="connsiteX19" fmla="*/ 1353781 w 3009986"/>
                  <a:gd name="connsiteY19" fmla="*/ 1358627 h 1659710"/>
                  <a:gd name="connsiteX20" fmla="*/ 1387235 w 3009986"/>
                  <a:gd name="connsiteY20" fmla="*/ 1325173 h 1659710"/>
                  <a:gd name="connsiteX21" fmla="*/ 1409537 w 3009986"/>
                  <a:gd name="connsiteY21" fmla="*/ 1291720 h 1659710"/>
                  <a:gd name="connsiteX22" fmla="*/ 1476445 w 3009986"/>
                  <a:gd name="connsiteY22" fmla="*/ 1224812 h 1659710"/>
                  <a:gd name="connsiteX23" fmla="*/ 1498747 w 3009986"/>
                  <a:gd name="connsiteY23" fmla="*/ 1180207 h 1659710"/>
                  <a:gd name="connsiteX24" fmla="*/ 1521050 w 3009986"/>
                  <a:gd name="connsiteY24" fmla="*/ 1157905 h 1659710"/>
                  <a:gd name="connsiteX25" fmla="*/ 1543352 w 3009986"/>
                  <a:gd name="connsiteY25" fmla="*/ 1124451 h 1659710"/>
                  <a:gd name="connsiteX26" fmla="*/ 1576806 w 3009986"/>
                  <a:gd name="connsiteY26" fmla="*/ 1079847 h 1659710"/>
                  <a:gd name="connsiteX27" fmla="*/ 1610259 w 3009986"/>
                  <a:gd name="connsiteY27" fmla="*/ 1024090 h 1659710"/>
                  <a:gd name="connsiteX28" fmla="*/ 1621410 w 3009986"/>
                  <a:gd name="connsiteY28" fmla="*/ 990637 h 1659710"/>
                  <a:gd name="connsiteX29" fmla="*/ 1654864 w 3009986"/>
                  <a:gd name="connsiteY29" fmla="*/ 957183 h 1659710"/>
                  <a:gd name="connsiteX30" fmla="*/ 1744074 w 3009986"/>
                  <a:gd name="connsiteY30" fmla="*/ 856822 h 1659710"/>
                  <a:gd name="connsiteX31" fmla="*/ 1777528 w 3009986"/>
                  <a:gd name="connsiteY31" fmla="*/ 845671 h 1659710"/>
                  <a:gd name="connsiteX32" fmla="*/ 1844435 w 3009986"/>
                  <a:gd name="connsiteY32" fmla="*/ 789915 h 1659710"/>
                  <a:gd name="connsiteX33" fmla="*/ 1877889 w 3009986"/>
                  <a:gd name="connsiteY33" fmla="*/ 778764 h 1659710"/>
                  <a:gd name="connsiteX34" fmla="*/ 1944796 w 3009986"/>
                  <a:gd name="connsiteY34" fmla="*/ 734159 h 1659710"/>
                  <a:gd name="connsiteX35" fmla="*/ 1978250 w 3009986"/>
                  <a:gd name="connsiteY35" fmla="*/ 700705 h 1659710"/>
                  <a:gd name="connsiteX36" fmla="*/ 2045157 w 3009986"/>
                  <a:gd name="connsiteY36" fmla="*/ 656100 h 1659710"/>
                  <a:gd name="connsiteX37" fmla="*/ 2100913 w 3009986"/>
                  <a:gd name="connsiteY37" fmla="*/ 611495 h 1659710"/>
                  <a:gd name="connsiteX38" fmla="*/ 2134367 w 3009986"/>
                  <a:gd name="connsiteY38" fmla="*/ 600344 h 1659710"/>
                  <a:gd name="connsiteX39" fmla="*/ 2190123 w 3009986"/>
                  <a:gd name="connsiteY39" fmla="*/ 578042 h 1659710"/>
                  <a:gd name="connsiteX40" fmla="*/ 2312786 w 3009986"/>
                  <a:gd name="connsiteY40" fmla="*/ 555739 h 1659710"/>
                  <a:gd name="connsiteX41" fmla="*/ 2390845 w 3009986"/>
                  <a:gd name="connsiteY41" fmla="*/ 533437 h 1659710"/>
                  <a:gd name="connsiteX42" fmla="*/ 2647323 w 3009986"/>
                  <a:gd name="connsiteY42" fmla="*/ 477681 h 1659710"/>
                  <a:gd name="connsiteX43" fmla="*/ 2691928 w 3009986"/>
                  <a:gd name="connsiteY43" fmla="*/ 444227 h 1659710"/>
                  <a:gd name="connsiteX44" fmla="*/ 2736532 w 3009986"/>
                  <a:gd name="connsiteY44" fmla="*/ 421925 h 1659710"/>
                  <a:gd name="connsiteX45" fmla="*/ 2803440 w 3009986"/>
                  <a:gd name="connsiteY45" fmla="*/ 355017 h 1659710"/>
                  <a:gd name="connsiteX46" fmla="*/ 2814591 w 3009986"/>
                  <a:gd name="connsiteY46" fmla="*/ 321564 h 1659710"/>
                  <a:gd name="connsiteX47" fmla="*/ 2825742 w 3009986"/>
                  <a:gd name="connsiteY47" fmla="*/ 198900 h 1659710"/>
                  <a:gd name="connsiteX48" fmla="*/ 2814590 w 3009986"/>
                  <a:gd name="connsiteY48" fmla="*/ 53934 h 1659710"/>
                  <a:gd name="connsiteX49" fmla="*/ 227508 w 3009986"/>
                  <a:gd name="connsiteY49" fmla="*/ 9329 h 1659710"/>
                  <a:gd name="connsiteX50" fmla="*/ 4484 w 3009986"/>
                  <a:gd name="connsiteY50" fmla="*/ 53934 h 1659710"/>
                  <a:gd name="connsiteX51" fmla="*/ 15635 w 3009986"/>
                  <a:gd name="connsiteY51" fmla="*/ 165447 h 1659710"/>
                  <a:gd name="connsiteX0" fmla="*/ 15635 w 3006639"/>
                  <a:gd name="connsiteY0" fmla="*/ 165447 h 1659710"/>
                  <a:gd name="connsiteX1" fmla="*/ 15635 w 3006639"/>
                  <a:gd name="connsiteY1" fmla="*/ 165447 h 1659710"/>
                  <a:gd name="connsiteX2" fmla="*/ 37937 w 3006639"/>
                  <a:gd name="connsiteY2" fmla="*/ 488832 h 1659710"/>
                  <a:gd name="connsiteX3" fmla="*/ 49089 w 3006639"/>
                  <a:gd name="connsiteY3" fmla="*/ 600344 h 1659710"/>
                  <a:gd name="connsiteX4" fmla="*/ 71391 w 3006639"/>
                  <a:gd name="connsiteY4" fmla="*/ 1057544 h 1659710"/>
                  <a:gd name="connsiteX5" fmla="*/ 82542 w 3006639"/>
                  <a:gd name="connsiteY5" fmla="*/ 1191359 h 1659710"/>
                  <a:gd name="connsiteX6" fmla="*/ 93693 w 3006639"/>
                  <a:gd name="connsiteY6" fmla="*/ 1302871 h 1659710"/>
                  <a:gd name="connsiteX7" fmla="*/ 104845 w 3006639"/>
                  <a:gd name="connsiteY7" fmla="*/ 1503593 h 1659710"/>
                  <a:gd name="connsiteX8" fmla="*/ 115996 w 3006639"/>
                  <a:gd name="connsiteY8" fmla="*/ 1592803 h 1659710"/>
                  <a:gd name="connsiteX9" fmla="*/ 138298 w 3006639"/>
                  <a:gd name="connsiteY9" fmla="*/ 1626256 h 1659710"/>
                  <a:gd name="connsiteX10" fmla="*/ 227508 w 3006639"/>
                  <a:gd name="connsiteY10" fmla="*/ 1659710 h 1659710"/>
                  <a:gd name="connsiteX11" fmla="*/ 695859 w 3006639"/>
                  <a:gd name="connsiteY11" fmla="*/ 1637407 h 1659710"/>
                  <a:gd name="connsiteX12" fmla="*/ 918884 w 3006639"/>
                  <a:gd name="connsiteY12" fmla="*/ 1615105 h 1659710"/>
                  <a:gd name="connsiteX13" fmla="*/ 963489 w 3006639"/>
                  <a:gd name="connsiteY13" fmla="*/ 1592803 h 1659710"/>
                  <a:gd name="connsiteX14" fmla="*/ 996942 w 3006639"/>
                  <a:gd name="connsiteY14" fmla="*/ 1559349 h 1659710"/>
                  <a:gd name="connsiteX15" fmla="*/ 1164210 w 3006639"/>
                  <a:gd name="connsiteY15" fmla="*/ 1525895 h 1659710"/>
                  <a:gd name="connsiteX16" fmla="*/ 1253420 w 3006639"/>
                  <a:gd name="connsiteY16" fmla="*/ 1481290 h 1659710"/>
                  <a:gd name="connsiteX17" fmla="*/ 1264571 w 3006639"/>
                  <a:gd name="connsiteY17" fmla="*/ 1447837 h 1659710"/>
                  <a:gd name="connsiteX18" fmla="*/ 1320328 w 3006639"/>
                  <a:gd name="connsiteY18" fmla="*/ 1392081 h 1659710"/>
                  <a:gd name="connsiteX19" fmla="*/ 1353781 w 3006639"/>
                  <a:gd name="connsiteY19" fmla="*/ 1358627 h 1659710"/>
                  <a:gd name="connsiteX20" fmla="*/ 1387235 w 3006639"/>
                  <a:gd name="connsiteY20" fmla="*/ 1325173 h 1659710"/>
                  <a:gd name="connsiteX21" fmla="*/ 1409537 w 3006639"/>
                  <a:gd name="connsiteY21" fmla="*/ 1291720 h 1659710"/>
                  <a:gd name="connsiteX22" fmla="*/ 1476445 w 3006639"/>
                  <a:gd name="connsiteY22" fmla="*/ 1224812 h 1659710"/>
                  <a:gd name="connsiteX23" fmla="*/ 1498747 w 3006639"/>
                  <a:gd name="connsiteY23" fmla="*/ 1180207 h 1659710"/>
                  <a:gd name="connsiteX24" fmla="*/ 1521050 w 3006639"/>
                  <a:gd name="connsiteY24" fmla="*/ 1157905 h 1659710"/>
                  <a:gd name="connsiteX25" fmla="*/ 1543352 w 3006639"/>
                  <a:gd name="connsiteY25" fmla="*/ 1124451 h 1659710"/>
                  <a:gd name="connsiteX26" fmla="*/ 1576806 w 3006639"/>
                  <a:gd name="connsiteY26" fmla="*/ 1079847 h 1659710"/>
                  <a:gd name="connsiteX27" fmla="*/ 1610259 w 3006639"/>
                  <a:gd name="connsiteY27" fmla="*/ 1024090 h 1659710"/>
                  <a:gd name="connsiteX28" fmla="*/ 1621410 w 3006639"/>
                  <a:gd name="connsiteY28" fmla="*/ 990637 h 1659710"/>
                  <a:gd name="connsiteX29" fmla="*/ 1654864 w 3006639"/>
                  <a:gd name="connsiteY29" fmla="*/ 957183 h 1659710"/>
                  <a:gd name="connsiteX30" fmla="*/ 1744074 w 3006639"/>
                  <a:gd name="connsiteY30" fmla="*/ 856822 h 1659710"/>
                  <a:gd name="connsiteX31" fmla="*/ 1777528 w 3006639"/>
                  <a:gd name="connsiteY31" fmla="*/ 845671 h 1659710"/>
                  <a:gd name="connsiteX32" fmla="*/ 1844435 w 3006639"/>
                  <a:gd name="connsiteY32" fmla="*/ 789915 h 1659710"/>
                  <a:gd name="connsiteX33" fmla="*/ 1877889 w 3006639"/>
                  <a:gd name="connsiteY33" fmla="*/ 778764 h 1659710"/>
                  <a:gd name="connsiteX34" fmla="*/ 1944796 w 3006639"/>
                  <a:gd name="connsiteY34" fmla="*/ 734159 h 1659710"/>
                  <a:gd name="connsiteX35" fmla="*/ 1978250 w 3006639"/>
                  <a:gd name="connsiteY35" fmla="*/ 700705 h 1659710"/>
                  <a:gd name="connsiteX36" fmla="*/ 2045157 w 3006639"/>
                  <a:gd name="connsiteY36" fmla="*/ 656100 h 1659710"/>
                  <a:gd name="connsiteX37" fmla="*/ 2100913 w 3006639"/>
                  <a:gd name="connsiteY37" fmla="*/ 611495 h 1659710"/>
                  <a:gd name="connsiteX38" fmla="*/ 2134367 w 3006639"/>
                  <a:gd name="connsiteY38" fmla="*/ 600344 h 1659710"/>
                  <a:gd name="connsiteX39" fmla="*/ 2190123 w 3006639"/>
                  <a:gd name="connsiteY39" fmla="*/ 578042 h 1659710"/>
                  <a:gd name="connsiteX40" fmla="*/ 2312786 w 3006639"/>
                  <a:gd name="connsiteY40" fmla="*/ 555739 h 1659710"/>
                  <a:gd name="connsiteX41" fmla="*/ 2390845 w 3006639"/>
                  <a:gd name="connsiteY41" fmla="*/ 533437 h 1659710"/>
                  <a:gd name="connsiteX42" fmla="*/ 2647323 w 3006639"/>
                  <a:gd name="connsiteY42" fmla="*/ 477681 h 1659710"/>
                  <a:gd name="connsiteX43" fmla="*/ 2691928 w 3006639"/>
                  <a:gd name="connsiteY43" fmla="*/ 444227 h 1659710"/>
                  <a:gd name="connsiteX44" fmla="*/ 2736532 w 3006639"/>
                  <a:gd name="connsiteY44" fmla="*/ 421925 h 1659710"/>
                  <a:gd name="connsiteX45" fmla="*/ 2803440 w 3006639"/>
                  <a:gd name="connsiteY45" fmla="*/ 355017 h 1659710"/>
                  <a:gd name="connsiteX46" fmla="*/ 2814591 w 3006639"/>
                  <a:gd name="connsiteY46" fmla="*/ 321564 h 1659710"/>
                  <a:gd name="connsiteX47" fmla="*/ 2814590 w 3006639"/>
                  <a:gd name="connsiteY47" fmla="*/ 53934 h 1659710"/>
                  <a:gd name="connsiteX48" fmla="*/ 227508 w 3006639"/>
                  <a:gd name="connsiteY48" fmla="*/ 9329 h 1659710"/>
                  <a:gd name="connsiteX49" fmla="*/ 4484 w 3006639"/>
                  <a:gd name="connsiteY49" fmla="*/ 53934 h 1659710"/>
                  <a:gd name="connsiteX50" fmla="*/ 15635 w 3006639"/>
                  <a:gd name="connsiteY50" fmla="*/ 165447 h 1659710"/>
                  <a:gd name="connsiteX0" fmla="*/ 15635 w 3005400"/>
                  <a:gd name="connsiteY0" fmla="*/ 165447 h 1659710"/>
                  <a:gd name="connsiteX1" fmla="*/ 15635 w 3005400"/>
                  <a:gd name="connsiteY1" fmla="*/ 165447 h 1659710"/>
                  <a:gd name="connsiteX2" fmla="*/ 37937 w 3005400"/>
                  <a:gd name="connsiteY2" fmla="*/ 488832 h 1659710"/>
                  <a:gd name="connsiteX3" fmla="*/ 49089 w 3005400"/>
                  <a:gd name="connsiteY3" fmla="*/ 600344 h 1659710"/>
                  <a:gd name="connsiteX4" fmla="*/ 71391 w 3005400"/>
                  <a:gd name="connsiteY4" fmla="*/ 1057544 h 1659710"/>
                  <a:gd name="connsiteX5" fmla="*/ 82542 w 3005400"/>
                  <a:gd name="connsiteY5" fmla="*/ 1191359 h 1659710"/>
                  <a:gd name="connsiteX6" fmla="*/ 93693 w 3005400"/>
                  <a:gd name="connsiteY6" fmla="*/ 1302871 h 1659710"/>
                  <a:gd name="connsiteX7" fmla="*/ 104845 w 3005400"/>
                  <a:gd name="connsiteY7" fmla="*/ 1503593 h 1659710"/>
                  <a:gd name="connsiteX8" fmla="*/ 115996 w 3005400"/>
                  <a:gd name="connsiteY8" fmla="*/ 1592803 h 1659710"/>
                  <a:gd name="connsiteX9" fmla="*/ 138298 w 3005400"/>
                  <a:gd name="connsiteY9" fmla="*/ 1626256 h 1659710"/>
                  <a:gd name="connsiteX10" fmla="*/ 227508 w 3005400"/>
                  <a:gd name="connsiteY10" fmla="*/ 1659710 h 1659710"/>
                  <a:gd name="connsiteX11" fmla="*/ 695859 w 3005400"/>
                  <a:gd name="connsiteY11" fmla="*/ 1637407 h 1659710"/>
                  <a:gd name="connsiteX12" fmla="*/ 918884 w 3005400"/>
                  <a:gd name="connsiteY12" fmla="*/ 1615105 h 1659710"/>
                  <a:gd name="connsiteX13" fmla="*/ 963489 w 3005400"/>
                  <a:gd name="connsiteY13" fmla="*/ 1592803 h 1659710"/>
                  <a:gd name="connsiteX14" fmla="*/ 996942 w 3005400"/>
                  <a:gd name="connsiteY14" fmla="*/ 1559349 h 1659710"/>
                  <a:gd name="connsiteX15" fmla="*/ 1164210 w 3005400"/>
                  <a:gd name="connsiteY15" fmla="*/ 1525895 h 1659710"/>
                  <a:gd name="connsiteX16" fmla="*/ 1253420 w 3005400"/>
                  <a:gd name="connsiteY16" fmla="*/ 1481290 h 1659710"/>
                  <a:gd name="connsiteX17" fmla="*/ 1264571 w 3005400"/>
                  <a:gd name="connsiteY17" fmla="*/ 1447837 h 1659710"/>
                  <a:gd name="connsiteX18" fmla="*/ 1320328 w 3005400"/>
                  <a:gd name="connsiteY18" fmla="*/ 1392081 h 1659710"/>
                  <a:gd name="connsiteX19" fmla="*/ 1353781 w 3005400"/>
                  <a:gd name="connsiteY19" fmla="*/ 1358627 h 1659710"/>
                  <a:gd name="connsiteX20" fmla="*/ 1387235 w 3005400"/>
                  <a:gd name="connsiteY20" fmla="*/ 1325173 h 1659710"/>
                  <a:gd name="connsiteX21" fmla="*/ 1409537 w 3005400"/>
                  <a:gd name="connsiteY21" fmla="*/ 1291720 h 1659710"/>
                  <a:gd name="connsiteX22" fmla="*/ 1476445 w 3005400"/>
                  <a:gd name="connsiteY22" fmla="*/ 1224812 h 1659710"/>
                  <a:gd name="connsiteX23" fmla="*/ 1498747 w 3005400"/>
                  <a:gd name="connsiteY23" fmla="*/ 1180207 h 1659710"/>
                  <a:gd name="connsiteX24" fmla="*/ 1521050 w 3005400"/>
                  <a:gd name="connsiteY24" fmla="*/ 1157905 h 1659710"/>
                  <a:gd name="connsiteX25" fmla="*/ 1543352 w 3005400"/>
                  <a:gd name="connsiteY25" fmla="*/ 1124451 h 1659710"/>
                  <a:gd name="connsiteX26" fmla="*/ 1576806 w 3005400"/>
                  <a:gd name="connsiteY26" fmla="*/ 1079847 h 1659710"/>
                  <a:gd name="connsiteX27" fmla="*/ 1610259 w 3005400"/>
                  <a:gd name="connsiteY27" fmla="*/ 1024090 h 1659710"/>
                  <a:gd name="connsiteX28" fmla="*/ 1621410 w 3005400"/>
                  <a:gd name="connsiteY28" fmla="*/ 990637 h 1659710"/>
                  <a:gd name="connsiteX29" fmla="*/ 1654864 w 3005400"/>
                  <a:gd name="connsiteY29" fmla="*/ 957183 h 1659710"/>
                  <a:gd name="connsiteX30" fmla="*/ 1744074 w 3005400"/>
                  <a:gd name="connsiteY30" fmla="*/ 856822 h 1659710"/>
                  <a:gd name="connsiteX31" fmla="*/ 1777528 w 3005400"/>
                  <a:gd name="connsiteY31" fmla="*/ 845671 h 1659710"/>
                  <a:gd name="connsiteX32" fmla="*/ 1844435 w 3005400"/>
                  <a:gd name="connsiteY32" fmla="*/ 789915 h 1659710"/>
                  <a:gd name="connsiteX33" fmla="*/ 1877889 w 3005400"/>
                  <a:gd name="connsiteY33" fmla="*/ 778764 h 1659710"/>
                  <a:gd name="connsiteX34" fmla="*/ 1944796 w 3005400"/>
                  <a:gd name="connsiteY34" fmla="*/ 734159 h 1659710"/>
                  <a:gd name="connsiteX35" fmla="*/ 1978250 w 3005400"/>
                  <a:gd name="connsiteY35" fmla="*/ 700705 h 1659710"/>
                  <a:gd name="connsiteX36" fmla="*/ 2045157 w 3005400"/>
                  <a:gd name="connsiteY36" fmla="*/ 656100 h 1659710"/>
                  <a:gd name="connsiteX37" fmla="*/ 2100913 w 3005400"/>
                  <a:gd name="connsiteY37" fmla="*/ 611495 h 1659710"/>
                  <a:gd name="connsiteX38" fmla="*/ 2134367 w 3005400"/>
                  <a:gd name="connsiteY38" fmla="*/ 600344 h 1659710"/>
                  <a:gd name="connsiteX39" fmla="*/ 2190123 w 3005400"/>
                  <a:gd name="connsiteY39" fmla="*/ 578042 h 1659710"/>
                  <a:gd name="connsiteX40" fmla="*/ 2312786 w 3005400"/>
                  <a:gd name="connsiteY40" fmla="*/ 555739 h 1659710"/>
                  <a:gd name="connsiteX41" fmla="*/ 2390845 w 3005400"/>
                  <a:gd name="connsiteY41" fmla="*/ 533437 h 1659710"/>
                  <a:gd name="connsiteX42" fmla="*/ 2647323 w 3005400"/>
                  <a:gd name="connsiteY42" fmla="*/ 477681 h 1659710"/>
                  <a:gd name="connsiteX43" fmla="*/ 2691928 w 3005400"/>
                  <a:gd name="connsiteY43" fmla="*/ 444227 h 1659710"/>
                  <a:gd name="connsiteX44" fmla="*/ 2736532 w 3005400"/>
                  <a:gd name="connsiteY44" fmla="*/ 421925 h 1659710"/>
                  <a:gd name="connsiteX45" fmla="*/ 2803440 w 3005400"/>
                  <a:gd name="connsiteY45" fmla="*/ 355017 h 1659710"/>
                  <a:gd name="connsiteX46" fmla="*/ 2814590 w 3005400"/>
                  <a:gd name="connsiteY46" fmla="*/ 53934 h 1659710"/>
                  <a:gd name="connsiteX47" fmla="*/ 227508 w 3005400"/>
                  <a:gd name="connsiteY47" fmla="*/ 9329 h 1659710"/>
                  <a:gd name="connsiteX48" fmla="*/ 4484 w 3005400"/>
                  <a:gd name="connsiteY48" fmla="*/ 53934 h 1659710"/>
                  <a:gd name="connsiteX49" fmla="*/ 15635 w 3005400"/>
                  <a:gd name="connsiteY49" fmla="*/ 165447 h 1659710"/>
                  <a:gd name="connsiteX0" fmla="*/ 15635 w 2986022"/>
                  <a:gd name="connsiteY0" fmla="*/ 165447 h 1659710"/>
                  <a:gd name="connsiteX1" fmla="*/ 15635 w 2986022"/>
                  <a:gd name="connsiteY1" fmla="*/ 165447 h 1659710"/>
                  <a:gd name="connsiteX2" fmla="*/ 37937 w 2986022"/>
                  <a:gd name="connsiteY2" fmla="*/ 488832 h 1659710"/>
                  <a:gd name="connsiteX3" fmla="*/ 49089 w 2986022"/>
                  <a:gd name="connsiteY3" fmla="*/ 600344 h 1659710"/>
                  <a:gd name="connsiteX4" fmla="*/ 71391 w 2986022"/>
                  <a:gd name="connsiteY4" fmla="*/ 1057544 h 1659710"/>
                  <a:gd name="connsiteX5" fmla="*/ 82542 w 2986022"/>
                  <a:gd name="connsiteY5" fmla="*/ 1191359 h 1659710"/>
                  <a:gd name="connsiteX6" fmla="*/ 93693 w 2986022"/>
                  <a:gd name="connsiteY6" fmla="*/ 1302871 h 1659710"/>
                  <a:gd name="connsiteX7" fmla="*/ 104845 w 2986022"/>
                  <a:gd name="connsiteY7" fmla="*/ 1503593 h 1659710"/>
                  <a:gd name="connsiteX8" fmla="*/ 115996 w 2986022"/>
                  <a:gd name="connsiteY8" fmla="*/ 1592803 h 1659710"/>
                  <a:gd name="connsiteX9" fmla="*/ 138298 w 2986022"/>
                  <a:gd name="connsiteY9" fmla="*/ 1626256 h 1659710"/>
                  <a:gd name="connsiteX10" fmla="*/ 227508 w 2986022"/>
                  <a:gd name="connsiteY10" fmla="*/ 1659710 h 1659710"/>
                  <a:gd name="connsiteX11" fmla="*/ 695859 w 2986022"/>
                  <a:gd name="connsiteY11" fmla="*/ 1637407 h 1659710"/>
                  <a:gd name="connsiteX12" fmla="*/ 918884 w 2986022"/>
                  <a:gd name="connsiteY12" fmla="*/ 1615105 h 1659710"/>
                  <a:gd name="connsiteX13" fmla="*/ 963489 w 2986022"/>
                  <a:gd name="connsiteY13" fmla="*/ 1592803 h 1659710"/>
                  <a:gd name="connsiteX14" fmla="*/ 996942 w 2986022"/>
                  <a:gd name="connsiteY14" fmla="*/ 1559349 h 1659710"/>
                  <a:gd name="connsiteX15" fmla="*/ 1164210 w 2986022"/>
                  <a:gd name="connsiteY15" fmla="*/ 1525895 h 1659710"/>
                  <a:gd name="connsiteX16" fmla="*/ 1253420 w 2986022"/>
                  <a:gd name="connsiteY16" fmla="*/ 1481290 h 1659710"/>
                  <a:gd name="connsiteX17" fmla="*/ 1264571 w 2986022"/>
                  <a:gd name="connsiteY17" fmla="*/ 1447837 h 1659710"/>
                  <a:gd name="connsiteX18" fmla="*/ 1320328 w 2986022"/>
                  <a:gd name="connsiteY18" fmla="*/ 1392081 h 1659710"/>
                  <a:gd name="connsiteX19" fmla="*/ 1353781 w 2986022"/>
                  <a:gd name="connsiteY19" fmla="*/ 1358627 h 1659710"/>
                  <a:gd name="connsiteX20" fmla="*/ 1387235 w 2986022"/>
                  <a:gd name="connsiteY20" fmla="*/ 1325173 h 1659710"/>
                  <a:gd name="connsiteX21" fmla="*/ 1409537 w 2986022"/>
                  <a:gd name="connsiteY21" fmla="*/ 1291720 h 1659710"/>
                  <a:gd name="connsiteX22" fmla="*/ 1476445 w 2986022"/>
                  <a:gd name="connsiteY22" fmla="*/ 1224812 h 1659710"/>
                  <a:gd name="connsiteX23" fmla="*/ 1498747 w 2986022"/>
                  <a:gd name="connsiteY23" fmla="*/ 1180207 h 1659710"/>
                  <a:gd name="connsiteX24" fmla="*/ 1521050 w 2986022"/>
                  <a:gd name="connsiteY24" fmla="*/ 1157905 h 1659710"/>
                  <a:gd name="connsiteX25" fmla="*/ 1543352 w 2986022"/>
                  <a:gd name="connsiteY25" fmla="*/ 1124451 h 1659710"/>
                  <a:gd name="connsiteX26" fmla="*/ 1576806 w 2986022"/>
                  <a:gd name="connsiteY26" fmla="*/ 1079847 h 1659710"/>
                  <a:gd name="connsiteX27" fmla="*/ 1610259 w 2986022"/>
                  <a:gd name="connsiteY27" fmla="*/ 1024090 h 1659710"/>
                  <a:gd name="connsiteX28" fmla="*/ 1621410 w 2986022"/>
                  <a:gd name="connsiteY28" fmla="*/ 990637 h 1659710"/>
                  <a:gd name="connsiteX29" fmla="*/ 1654864 w 2986022"/>
                  <a:gd name="connsiteY29" fmla="*/ 957183 h 1659710"/>
                  <a:gd name="connsiteX30" fmla="*/ 1744074 w 2986022"/>
                  <a:gd name="connsiteY30" fmla="*/ 856822 h 1659710"/>
                  <a:gd name="connsiteX31" fmla="*/ 1777528 w 2986022"/>
                  <a:gd name="connsiteY31" fmla="*/ 845671 h 1659710"/>
                  <a:gd name="connsiteX32" fmla="*/ 1844435 w 2986022"/>
                  <a:gd name="connsiteY32" fmla="*/ 789915 h 1659710"/>
                  <a:gd name="connsiteX33" fmla="*/ 1877889 w 2986022"/>
                  <a:gd name="connsiteY33" fmla="*/ 778764 h 1659710"/>
                  <a:gd name="connsiteX34" fmla="*/ 1944796 w 2986022"/>
                  <a:gd name="connsiteY34" fmla="*/ 734159 h 1659710"/>
                  <a:gd name="connsiteX35" fmla="*/ 1978250 w 2986022"/>
                  <a:gd name="connsiteY35" fmla="*/ 700705 h 1659710"/>
                  <a:gd name="connsiteX36" fmla="*/ 2045157 w 2986022"/>
                  <a:gd name="connsiteY36" fmla="*/ 656100 h 1659710"/>
                  <a:gd name="connsiteX37" fmla="*/ 2100913 w 2986022"/>
                  <a:gd name="connsiteY37" fmla="*/ 611495 h 1659710"/>
                  <a:gd name="connsiteX38" fmla="*/ 2134367 w 2986022"/>
                  <a:gd name="connsiteY38" fmla="*/ 600344 h 1659710"/>
                  <a:gd name="connsiteX39" fmla="*/ 2190123 w 2986022"/>
                  <a:gd name="connsiteY39" fmla="*/ 578042 h 1659710"/>
                  <a:gd name="connsiteX40" fmla="*/ 2312786 w 2986022"/>
                  <a:gd name="connsiteY40" fmla="*/ 555739 h 1659710"/>
                  <a:gd name="connsiteX41" fmla="*/ 2390845 w 2986022"/>
                  <a:gd name="connsiteY41" fmla="*/ 533437 h 1659710"/>
                  <a:gd name="connsiteX42" fmla="*/ 2647323 w 2986022"/>
                  <a:gd name="connsiteY42" fmla="*/ 477681 h 1659710"/>
                  <a:gd name="connsiteX43" fmla="*/ 2691928 w 2986022"/>
                  <a:gd name="connsiteY43" fmla="*/ 444227 h 1659710"/>
                  <a:gd name="connsiteX44" fmla="*/ 2736532 w 2986022"/>
                  <a:gd name="connsiteY44" fmla="*/ 421925 h 1659710"/>
                  <a:gd name="connsiteX45" fmla="*/ 2814590 w 2986022"/>
                  <a:gd name="connsiteY45" fmla="*/ 53934 h 1659710"/>
                  <a:gd name="connsiteX46" fmla="*/ 227508 w 2986022"/>
                  <a:gd name="connsiteY46" fmla="*/ 9329 h 1659710"/>
                  <a:gd name="connsiteX47" fmla="*/ 4484 w 2986022"/>
                  <a:gd name="connsiteY47" fmla="*/ 53934 h 1659710"/>
                  <a:gd name="connsiteX48" fmla="*/ 15635 w 2986022"/>
                  <a:gd name="connsiteY48" fmla="*/ 165447 h 1659710"/>
                  <a:gd name="connsiteX0" fmla="*/ 15635 w 2758205"/>
                  <a:gd name="connsiteY0" fmla="*/ 165447 h 1659710"/>
                  <a:gd name="connsiteX1" fmla="*/ 15635 w 2758205"/>
                  <a:gd name="connsiteY1" fmla="*/ 165447 h 1659710"/>
                  <a:gd name="connsiteX2" fmla="*/ 37937 w 2758205"/>
                  <a:gd name="connsiteY2" fmla="*/ 488832 h 1659710"/>
                  <a:gd name="connsiteX3" fmla="*/ 49089 w 2758205"/>
                  <a:gd name="connsiteY3" fmla="*/ 600344 h 1659710"/>
                  <a:gd name="connsiteX4" fmla="*/ 71391 w 2758205"/>
                  <a:gd name="connsiteY4" fmla="*/ 1057544 h 1659710"/>
                  <a:gd name="connsiteX5" fmla="*/ 82542 w 2758205"/>
                  <a:gd name="connsiteY5" fmla="*/ 1191359 h 1659710"/>
                  <a:gd name="connsiteX6" fmla="*/ 93693 w 2758205"/>
                  <a:gd name="connsiteY6" fmla="*/ 1302871 h 1659710"/>
                  <a:gd name="connsiteX7" fmla="*/ 104845 w 2758205"/>
                  <a:gd name="connsiteY7" fmla="*/ 1503593 h 1659710"/>
                  <a:gd name="connsiteX8" fmla="*/ 115996 w 2758205"/>
                  <a:gd name="connsiteY8" fmla="*/ 1592803 h 1659710"/>
                  <a:gd name="connsiteX9" fmla="*/ 138298 w 2758205"/>
                  <a:gd name="connsiteY9" fmla="*/ 1626256 h 1659710"/>
                  <a:gd name="connsiteX10" fmla="*/ 227508 w 2758205"/>
                  <a:gd name="connsiteY10" fmla="*/ 1659710 h 1659710"/>
                  <a:gd name="connsiteX11" fmla="*/ 695859 w 2758205"/>
                  <a:gd name="connsiteY11" fmla="*/ 1637407 h 1659710"/>
                  <a:gd name="connsiteX12" fmla="*/ 918884 w 2758205"/>
                  <a:gd name="connsiteY12" fmla="*/ 1615105 h 1659710"/>
                  <a:gd name="connsiteX13" fmla="*/ 963489 w 2758205"/>
                  <a:gd name="connsiteY13" fmla="*/ 1592803 h 1659710"/>
                  <a:gd name="connsiteX14" fmla="*/ 996942 w 2758205"/>
                  <a:gd name="connsiteY14" fmla="*/ 1559349 h 1659710"/>
                  <a:gd name="connsiteX15" fmla="*/ 1164210 w 2758205"/>
                  <a:gd name="connsiteY15" fmla="*/ 1525895 h 1659710"/>
                  <a:gd name="connsiteX16" fmla="*/ 1253420 w 2758205"/>
                  <a:gd name="connsiteY16" fmla="*/ 1481290 h 1659710"/>
                  <a:gd name="connsiteX17" fmla="*/ 1264571 w 2758205"/>
                  <a:gd name="connsiteY17" fmla="*/ 1447837 h 1659710"/>
                  <a:gd name="connsiteX18" fmla="*/ 1320328 w 2758205"/>
                  <a:gd name="connsiteY18" fmla="*/ 1392081 h 1659710"/>
                  <a:gd name="connsiteX19" fmla="*/ 1353781 w 2758205"/>
                  <a:gd name="connsiteY19" fmla="*/ 1358627 h 1659710"/>
                  <a:gd name="connsiteX20" fmla="*/ 1387235 w 2758205"/>
                  <a:gd name="connsiteY20" fmla="*/ 1325173 h 1659710"/>
                  <a:gd name="connsiteX21" fmla="*/ 1409537 w 2758205"/>
                  <a:gd name="connsiteY21" fmla="*/ 1291720 h 1659710"/>
                  <a:gd name="connsiteX22" fmla="*/ 1476445 w 2758205"/>
                  <a:gd name="connsiteY22" fmla="*/ 1224812 h 1659710"/>
                  <a:gd name="connsiteX23" fmla="*/ 1498747 w 2758205"/>
                  <a:gd name="connsiteY23" fmla="*/ 1180207 h 1659710"/>
                  <a:gd name="connsiteX24" fmla="*/ 1521050 w 2758205"/>
                  <a:gd name="connsiteY24" fmla="*/ 1157905 h 1659710"/>
                  <a:gd name="connsiteX25" fmla="*/ 1543352 w 2758205"/>
                  <a:gd name="connsiteY25" fmla="*/ 1124451 h 1659710"/>
                  <a:gd name="connsiteX26" fmla="*/ 1576806 w 2758205"/>
                  <a:gd name="connsiteY26" fmla="*/ 1079847 h 1659710"/>
                  <a:gd name="connsiteX27" fmla="*/ 1610259 w 2758205"/>
                  <a:gd name="connsiteY27" fmla="*/ 1024090 h 1659710"/>
                  <a:gd name="connsiteX28" fmla="*/ 1621410 w 2758205"/>
                  <a:gd name="connsiteY28" fmla="*/ 990637 h 1659710"/>
                  <a:gd name="connsiteX29" fmla="*/ 1654864 w 2758205"/>
                  <a:gd name="connsiteY29" fmla="*/ 957183 h 1659710"/>
                  <a:gd name="connsiteX30" fmla="*/ 1744074 w 2758205"/>
                  <a:gd name="connsiteY30" fmla="*/ 856822 h 1659710"/>
                  <a:gd name="connsiteX31" fmla="*/ 1777528 w 2758205"/>
                  <a:gd name="connsiteY31" fmla="*/ 845671 h 1659710"/>
                  <a:gd name="connsiteX32" fmla="*/ 1844435 w 2758205"/>
                  <a:gd name="connsiteY32" fmla="*/ 789915 h 1659710"/>
                  <a:gd name="connsiteX33" fmla="*/ 1877889 w 2758205"/>
                  <a:gd name="connsiteY33" fmla="*/ 778764 h 1659710"/>
                  <a:gd name="connsiteX34" fmla="*/ 1944796 w 2758205"/>
                  <a:gd name="connsiteY34" fmla="*/ 734159 h 1659710"/>
                  <a:gd name="connsiteX35" fmla="*/ 1978250 w 2758205"/>
                  <a:gd name="connsiteY35" fmla="*/ 700705 h 1659710"/>
                  <a:gd name="connsiteX36" fmla="*/ 2045157 w 2758205"/>
                  <a:gd name="connsiteY36" fmla="*/ 656100 h 1659710"/>
                  <a:gd name="connsiteX37" fmla="*/ 2100913 w 2758205"/>
                  <a:gd name="connsiteY37" fmla="*/ 611495 h 1659710"/>
                  <a:gd name="connsiteX38" fmla="*/ 2134367 w 2758205"/>
                  <a:gd name="connsiteY38" fmla="*/ 600344 h 1659710"/>
                  <a:gd name="connsiteX39" fmla="*/ 2190123 w 2758205"/>
                  <a:gd name="connsiteY39" fmla="*/ 578042 h 1659710"/>
                  <a:gd name="connsiteX40" fmla="*/ 2312786 w 2758205"/>
                  <a:gd name="connsiteY40" fmla="*/ 555739 h 1659710"/>
                  <a:gd name="connsiteX41" fmla="*/ 2390845 w 2758205"/>
                  <a:gd name="connsiteY41" fmla="*/ 533437 h 1659710"/>
                  <a:gd name="connsiteX42" fmla="*/ 2647323 w 2758205"/>
                  <a:gd name="connsiteY42" fmla="*/ 477681 h 1659710"/>
                  <a:gd name="connsiteX43" fmla="*/ 2691928 w 2758205"/>
                  <a:gd name="connsiteY43" fmla="*/ 444227 h 1659710"/>
                  <a:gd name="connsiteX44" fmla="*/ 2736532 w 2758205"/>
                  <a:gd name="connsiteY44" fmla="*/ 421925 h 1659710"/>
                  <a:gd name="connsiteX45" fmla="*/ 2312785 w 2758205"/>
                  <a:gd name="connsiteY45" fmla="*/ 53934 h 1659710"/>
                  <a:gd name="connsiteX46" fmla="*/ 227508 w 2758205"/>
                  <a:gd name="connsiteY46" fmla="*/ 9329 h 1659710"/>
                  <a:gd name="connsiteX47" fmla="*/ 4484 w 2758205"/>
                  <a:gd name="connsiteY47" fmla="*/ 53934 h 1659710"/>
                  <a:gd name="connsiteX48" fmla="*/ 15635 w 2758205"/>
                  <a:gd name="connsiteY48" fmla="*/ 165447 h 1659710"/>
                  <a:gd name="connsiteX0" fmla="*/ 15635 w 2749766"/>
                  <a:gd name="connsiteY0" fmla="*/ 165447 h 1659710"/>
                  <a:gd name="connsiteX1" fmla="*/ 15635 w 2749766"/>
                  <a:gd name="connsiteY1" fmla="*/ 165447 h 1659710"/>
                  <a:gd name="connsiteX2" fmla="*/ 37937 w 2749766"/>
                  <a:gd name="connsiteY2" fmla="*/ 488832 h 1659710"/>
                  <a:gd name="connsiteX3" fmla="*/ 49089 w 2749766"/>
                  <a:gd name="connsiteY3" fmla="*/ 600344 h 1659710"/>
                  <a:gd name="connsiteX4" fmla="*/ 71391 w 2749766"/>
                  <a:gd name="connsiteY4" fmla="*/ 1057544 h 1659710"/>
                  <a:gd name="connsiteX5" fmla="*/ 82542 w 2749766"/>
                  <a:gd name="connsiteY5" fmla="*/ 1191359 h 1659710"/>
                  <a:gd name="connsiteX6" fmla="*/ 93693 w 2749766"/>
                  <a:gd name="connsiteY6" fmla="*/ 1302871 h 1659710"/>
                  <a:gd name="connsiteX7" fmla="*/ 104845 w 2749766"/>
                  <a:gd name="connsiteY7" fmla="*/ 1503593 h 1659710"/>
                  <a:gd name="connsiteX8" fmla="*/ 115996 w 2749766"/>
                  <a:gd name="connsiteY8" fmla="*/ 1592803 h 1659710"/>
                  <a:gd name="connsiteX9" fmla="*/ 138298 w 2749766"/>
                  <a:gd name="connsiteY9" fmla="*/ 1626256 h 1659710"/>
                  <a:gd name="connsiteX10" fmla="*/ 227508 w 2749766"/>
                  <a:gd name="connsiteY10" fmla="*/ 1659710 h 1659710"/>
                  <a:gd name="connsiteX11" fmla="*/ 695859 w 2749766"/>
                  <a:gd name="connsiteY11" fmla="*/ 1637407 h 1659710"/>
                  <a:gd name="connsiteX12" fmla="*/ 918884 w 2749766"/>
                  <a:gd name="connsiteY12" fmla="*/ 1615105 h 1659710"/>
                  <a:gd name="connsiteX13" fmla="*/ 963489 w 2749766"/>
                  <a:gd name="connsiteY13" fmla="*/ 1592803 h 1659710"/>
                  <a:gd name="connsiteX14" fmla="*/ 996942 w 2749766"/>
                  <a:gd name="connsiteY14" fmla="*/ 1559349 h 1659710"/>
                  <a:gd name="connsiteX15" fmla="*/ 1164210 w 2749766"/>
                  <a:gd name="connsiteY15" fmla="*/ 1525895 h 1659710"/>
                  <a:gd name="connsiteX16" fmla="*/ 1253420 w 2749766"/>
                  <a:gd name="connsiteY16" fmla="*/ 1481290 h 1659710"/>
                  <a:gd name="connsiteX17" fmla="*/ 1264571 w 2749766"/>
                  <a:gd name="connsiteY17" fmla="*/ 1447837 h 1659710"/>
                  <a:gd name="connsiteX18" fmla="*/ 1320328 w 2749766"/>
                  <a:gd name="connsiteY18" fmla="*/ 1392081 h 1659710"/>
                  <a:gd name="connsiteX19" fmla="*/ 1353781 w 2749766"/>
                  <a:gd name="connsiteY19" fmla="*/ 1358627 h 1659710"/>
                  <a:gd name="connsiteX20" fmla="*/ 1387235 w 2749766"/>
                  <a:gd name="connsiteY20" fmla="*/ 1325173 h 1659710"/>
                  <a:gd name="connsiteX21" fmla="*/ 1409537 w 2749766"/>
                  <a:gd name="connsiteY21" fmla="*/ 1291720 h 1659710"/>
                  <a:gd name="connsiteX22" fmla="*/ 1476445 w 2749766"/>
                  <a:gd name="connsiteY22" fmla="*/ 1224812 h 1659710"/>
                  <a:gd name="connsiteX23" fmla="*/ 1498747 w 2749766"/>
                  <a:gd name="connsiteY23" fmla="*/ 1180207 h 1659710"/>
                  <a:gd name="connsiteX24" fmla="*/ 1521050 w 2749766"/>
                  <a:gd name="connsiteY24" fmla="*/ 1157905 h 1659710"/>
                  <a:gd name="connsiteX25" fmla="*/ 1543352 w 2749766"/>
                  <a:gd name="connsiteY25" fmla="*/ 1124451 h 1659710"/>
                  <a:gd name="connsiteX26" fmla="*/ 1576806 w 2749766"/>
                  <a:gd name="connsiteY26" fmla="*/ 1079847 h 1659710"/>
                  <a:gd name="connsiteX27" fmla="*/ 1610259 w 2749766"/>
                  <a:gd name="connsiteY27" fmla="*/ 1024090 h 1659710"/>
                  <a:gd name="connsiteX28" fmla="*/ 1621410 w 2749766"/>
                  <a:gd name="connsiteY28" fmla="*/ 990637 h 1659710"/>
                  <a:gd name="connsiteX29" fmla="*/ 1654864 w 2749766"/>
                  <a:gd name="connsiteY29" fmla="*/ 957183 h 1659710"/>
                  <a:gd name="connsiteX30" fmla="*/ 1744074 w 2749766"/>
                  <a:gd name="connsiteY30" fmla="*/ 856822 h 1659710"/>
                  <a:gd name="connsiteX31" fmla="*/ 1777528 w 2749766"/>
                  <a:gd name="connsiteY31" fmla="*/ 845671 h 1659710"/>
                  <a:gd name="connsiteX32" fmla="*/ 1844435 w 2749766"/>
                  <a:gd name="connsiteY32" fmla="*/ 789915 h 1659710"/>
                  <a:gd name="connsiteX33" fmla="*/ 1877889 w 2749766"/>
                  <a:gd name="connsiteY33" fmla="*/ 778764 h 1659710"/>
                  <a:gd name="connsiteX34" fmla="*/ 1944796 w 2749766"/>
                  <a:gd name="connsiteY34" fmla="*/ 734159 h 1659710"/>
                  <a:gd name="connsiteX35" fmla="*/ 1978250 w 2749766"/>
                  <a:gd name="connsiteY35" fmla="*/ 700705 h 1659710"/>
                  <a:gd name="connsiteX36" fmla="*/ 2045157 w 2749766"/>
                  <a:gd name="connsiteY36" fmla="*/ 656100 h 1659710"/>
                  <a:gd name="connsiteX37" fmla="*/ 2100913 w 2749766"/>
                  <a:gd name="connsiteY37" fmla="*/ 611495 h 1659710"/>
                  <a:gd name="connsiteX38" fmla="*/ 2134367 w 2749766"/>
                  <a:gd name="connsiteY38" fmla="*/ 600344 h 1659710"/>
                  <a:gd name="connsiteX39" fmla="*/ 2190123 w 2749766"/>
                  <a:gd name="connsiteY39" fmla="*/ 578042 h 1659710"/>
                  <a:gd name="connsiteX40" fmla="*/ 2312786 w 2749766"/>
                  <a:gd name="connsiteY40" fmla="*/ 555739 h 1659710"/>
                  <a:gd name="connsiteX41" fmla="*/ 2390845 w 2749766"/>
                  <a:gd name="connsiteY41" fmla="*/ 533437 h 1659710"/>
                  <a:gd name="connsiteX42" fmla="*/ 2647323 w 2749766"/>
                  <a:gd name="connsiteY42" fmla="*/ 477681 h 1659710"/>
                  <a:gd name="connsiteX43" fmla="*/ 2691928 w 2749766"/>
                  <a:gd name="connsiteY43" fmla="*/ 444227 h 1659710"/>
                  <a:gd name="connsiteX44" fmla="*/ 2736532 w 2749766"/>
                  <a:gd name="connsiteY44" fmla="*/ 421925 h 1659710"/>
                  <a:gd name="connsiteX45" fmla="*/ 2435449 w 2749766"/>
                  <a:gd name="connsiteY45" fmla="*/ 53934 h 1659710"/>
                  <a:gd name="connsiteX46" fmla="*/ 227508 w 2749766"/>
                  <a:gd name="connsiteY46" fmla="*/ 9329 h 1659710"/>
                  <a:gd name="connsiteX47" fmla="*/ 4484 w 2749766"/>
                  <a:gd name="connsiteY47" fmla="*/ 53934 h 1659710"/>
                  <a:gd name="connsiteX48" fmla="*/ 15635 w 2749766"/>
                  <a:gd name="connsiteY48" fmla="*/ 165447 h 1659710"/>
                  <a:gd name="connsiteX0" fmla="*/ 15635 w 2707351"/>
                  <a:gd name="connsiteY0" fmla="*/ 165447 h 1659710"/>
                  <a:gd name="connsiteX1" fmla="*/ 15635 w 2707351"/>
                  <a:gd name="connsiteY1" fmla="*/ 165447 h 1659710"/>
                  <a:gd name="connsiteX2" fmla="*/ 37937 w 2707351"/>
                  <a:gd name="connsiteY2" fmla="*/ 488832 h 1659710"/>
                  <a:gd name="connsiteX3" fmla="*/ 49089 w 2707351"/>
                  <a:gd name="connsiteY3" fmla="*/ 600344 h 1659710"/>
                  <a:gd name="connsiteX4" fmla="*/ 71391 w 2707351"/>
                  <a:gd name="connsiteY4" fmla="*/ 1057544 h 1659710"/>
                  <a:gd name="connsiteX5" fmla="*/ 82542 w 2707351"/>
                  <a:gd name="connsiteY5" fmla="*/ 1191359 h 1659710"/>
                  <a:gd name="connsiteX6" fmla="*/ 93693 w 2707351"/>
                  <a:gd name="connsiteY6" fmla="*/ 1302871 h 1659710"/>
                  <a:gd name="connsiteX7" fmla="*/ 104845 w 2707351"/>
                  <a:gd name="connsiteY7" fmla="*/ 1503593 h 1659710"/>
                  <a:gd name="connsiteX8" fmla="*/ 115996 w 2707351"/>
                  <a:gd name="connsiteY8" fmla="*/ 1592803 h 1659710"/>
                  <a:gd name="connsiteX9" fmla="*/ 138298 w 2707351"/>
                  <a:gd name="connsiteY9" fmla="*/ 1626256 h 1659710"/>
                  <a:gd name="connsiteX10" fmla="*/ 227508 w 2707351"/>
                  <a:gd name="connsiteY10" fmla="*/ 1659710 h 1659710"/>
                  <a:gd name="connsiteX11" fmla="*/ 695859 w 2707351"/>
                  <a:gd name="connsiteY11" fmla="*/ 1637407 h 1659710"/>
                  <a:gd name="connsiteX12" fmla="*/ 918884 w 2707351"/>
                  <a:gd name="connsiteY12" fmla="*/ 1615105 h 1659710"/>
                  <a:gd name="connsiteX13" fmla="*/ 963489 w 2707351"/>
                  <a:gd name="connsiteY13" fmla="*/ 1592803 h 1659710"/>
                  <a:gd name="connsiteX14" fmla="*/ 996942 w 2707351"/>
                  <a:gd name="connsiteY14" fmla="*/ 1559349 h 1659710"/>
                  <a:gd name="connsiteX15" fmla="*/ 1164210 w 2707351"/>
                  <a:gd name="connsiteY15" fmla="*/ 1525895 h 1659710"/>
                  <a:gd name="connsiteX16" fmla="*/ 1253420 w 2707351"/>
                  <a:gd name="connsiteY16" fmla="*/ 1481290 h 1659710"/>
                  <a:gd name="connsiteX17" fmla="*/ 1264571 w 2707351"/>
                  <a:gd name="connsiteY17" fmla="*/ 1447837 h 1659710"/>
                  <a:gd name="connsiteX18" fmla="*/ 1320328 w 2707351"/>
                  <a:gd name="connsiteY18" fmla="*/ 1392081 h 1659710"/>
                  <a:gd name="connsiteX19" fmla="*/ 1353781 w 2707351"/>
                  <a:gd name="connsiteY19" fmla="*/ 1358627 h 1659710"/>
                  <a:gd name="connsiteX20" fmla="*/ 1387235 w 2707351"/>
                  <a:gd name="connsiteY20" fmla="*/ 1325173 h 1659710"/>
                  <a:gd name="connsiteX21" fmla="*/ 1409537 w 2707351"/>
                  <a:gd name="connsiteY21" fmla="*/ 1291720 h 1659710"/>
                  <a:gd name="connsiteX22" fmla="*/ 1476445 w 2707351"/>
                  <a:gd name="connsiteY22" fmla="*/ 1224812 h 1659710"/>
                  <a:gd name="connsiteX23" fmla="*/ 1498747 w 2707351"/>
                  <a:gd name="connsiteY23" fmla="*/ 1180207 h 1659710"/>
                  <a:gd name="connsiteX24" fmla="*/ 1521050 w 2707351"/>
                  <a:gd name="connsiteY24" fmla="*/ 1157905 h 1659710"/>
                  <a:gd name="connsiteX25" fmla="*/ 1543352 w 2707351"/>
                  <a:gd name="connsiteY25" fmla="*/ 1124451 h 1659710"/>
                  <a:gd name="connsiteX26" fmla="*/ 1576806 w 2707351"/>
                  <a:gd name="connsiteY26" fmla="*/ 1079847 h 1659710"/>
                  <a:gd name="connsiteX27" fmla="*/ 1610259 w 2707351"/>
                  <a:gd name="connsiteY27" fmla="*/ 1024090 h 1659710"/>
                  <a:gd name="connsiteX28" fmla="*/ 1621410 w 2707351"/>
                  <a:gd name="connsiteY28" fmla="*/ 990637 h 1659710"/>
                  <a:gd name="connsiteX29" fmla="*/ 1654864 w 2707351"/>
                  <a:gd name="connsiteY29" fmla="*/ 957183 h 1659710"/>
                  <a:gd name="connsiteX30" fmla="*/ 1744074 w 2707351"/>
                  <a:gd name="connsiteY30" fmla="*/ 856822 h 1659710"/>
                  <a:gd name="connsiteX31" fmla="*/ 1777528 w 2707351"/>
                  <a:gd name="connsiteY31" fmla="*/ 845671 h 1659710"/>
                  <a:gd name="connsiteX32" fmla="*/ 1844435 w 2707351"/>
                  <a:gd name="connsiteY32" fmla="*/ 789915 h 1659710"/>
                  <a:gd name="connsiteX33" fmla="*/ 1877889 w 2707351"/>
                  <a:gd name="connsiteY33" fmla="*/ 778764 h 1659710"/>
                  <a:gd name="connsiteX34" fmla="*/ 1944796 w 2707351"/>
                  <a:gd name="connsiteY34" fmla="*/ 734159 h 1659710"/>
                  <a:gd name="connsiteX35" fmla="*/ 1978250 w 2707351"/>
                  <a:gd name="connsiteY35" fmla="*/ 700705 h 1659710"/>
                  <a:gd name="connsiteX36" fmla="*/ 2045157 w 2707351"/>
                  <a:gd name="connsiteY36" fmla="*/ 656100 h 1659710"/>
                  <a:gd name="connsiteX37" fmla="*/ 2100913 w 2707351"/>
                  <a:gd name="connsiteY37" fmla="*/ 611495 h 1659710"/>
                  <a:gd name="connsiteX38" fmla="*/ 2134367 w 2707351"/>
                  <a:gd name="connsiteY38" fmla="*/ 600344 h 1659710"/>
                  <a:gd name="connsiteX39" fmla="*/ 2190123 w 2707351"/>
                  <a:gd name="connsiteY39" fmla="*/ 578042 h 1659710"/>
                  <a:gd name="connsiteX40" fmla="*/ 2312786 w 2707351"/>
                  <a:gd name="connsiteY40" fmla="*/ 555739 h 1659710"/>
                  <a:gd name="connsiteX41" fmla="*/ 2390845 w 2707351"/>
                  <a:gd name="connsiteY41" fmla="*/ 533437 h 1659710"/>
                  <a:gd name="connsiteX42" fmla="*/ 2647323 w 2707351"/>
                  <a:gd name="connsiteY42" fmla="*/ 477681 h 1659710"/>
                  <a:gd name="connsiteX43" fmla="*/ 2691928 w 2707351"/>
                  <a:gd name="connsiteY43" fmla="*/ 444227 h 1659710"/>
                  <a:gd name="connsiteX44" fmla="*/ 2435449 w 2707351"/>
                  <a:gd name="connsiteY44" fmla="*/ 53934 h 1659710"/>
                  <a:gd name="connsiteX45" fmla="*/ 227508 w 2707351"/>
                  <a:gd name="connsiteY45" fmla="*/ 9329 h 1659710"/>
                  <a:gd name="connsiteX46" fmla="*/ 4484 w 2707351"/>
                  <a:gd name="connsiteY46" fmla="*/ 53934 h 1659710"/>
                  <a:gd name="connsiteX47" fmla="*/ 15635 w 2707351"/>
                  <a:gd name="connsiteY47" fmla="*/ 165447 h 1659710"/>
                  <a:gd name="connsiteX0" fmla="*/ 15635 w 2723436"/>
                  <a:gd name="connsiteY0" fmla="*/ 165447 h 1659710"/>
                  <a:gd name="connsiteX1" fmla="*/ 15635 w 2723436"/>
                  <a:gd name="connsiteY1" fmla="*/ 165447 h 1659710"/>
                  <a:gd name="connsiteX2" fmla="*/ 37937 w 2723436"/>
                  <a:gd name="connsiteY2" fmla="*/ 488832 h 1659710"/>
                  <a:gd name="connsiteX3" fmla="*/ 49089 w 2723436"/>
                  <a:gd name="connsiteY3" fmla="*/ 600344 h 1659710"/>
                  <a:gd name="connsiteX4" fmla="*/ 71391 w 2723436"/>
                  <a:gd name="connsiteY4" fmla="*/ 1057544 h 1659710"/>
                  <a:gd name="connsiteX5" fmla="*/ 82542 w 2723436"/>
                  <a:gd name="connsiteY5" fmla="*/ 1191359 h 1659710"/>
                  <a:gd name="connsiteX6" fmla="*/ 93693 w 2723436"/>
                  <a:gd name="connsiteY6" fmla="*/ 1302871 h 1659710"/>
                  <a:gd name="connsiteX7" fmla="*/ 104845 w 2723436"/>
                  <a:gd name="connsiteY7" fmla="*/ 1503593 h 1659710"/>
                  <a:gd name="connsiteX8" fmla="*/ 115996 w 2723436"/>
                  <a:gd name="connsiteY8" fmla="*/ 1592803 h 1659710"/>
                  <a:gd name="connsiteX9" fmla="*/ 138298 w 2723436"/>
                  <a:gd name="connsiteY9" fmla="*/ 1626256 h 1659710"/>
                  <a:gd name="connsiteX10" fmla="*/ 227508 w 2723436"/>
                  <a:gd name="connsiteY10" fmla="*/ 1659710 h 1659710"/>
                  <a:gd name="connsiteX11" fmla="*/ 695859 w 2723436"/>
                  <a:gd name="connsiteY11" fmla="*/ 1637407 h 1659710"/>
                  <a:gd name="connsiteX12" fmla="*/ 918884 w 2723436"/>
                  <a:gd name="connsiteY12" fmla="*/ 1615105 h 1659710"/>
                  <a:gd name="connsiteX13" fmla="*/ 963489 w 2723436"/>
                  <a:gd name="connsiteY13" fmla="*/ 1592803 h 1659710"/>
                  <a:gd name="connsiteX14" fmla="*/ 996942 w 2723436"/>
                  <a:gd name="connsiteY14" fmla="*/ 1559349 h 1659710"/>
                  <a:gd name="connsiteX15" fmla="*/ 1164210 w 2723436"/>
                  <a:gd name="connsiteY15" fmla="*/ 1525895 h 1659710"/>
                  <a:gd name="connsiteX16" fmla="*/ 1253420 w 2723436"/>
                  <a:gd name="connsiteY16" fmla="*/ 1481290 h 1659710"/>
                  <a:gd name="connsiteX17" fmla="*/ 1264571 w 2723436"/>
                  <a:gd name="connsiteY17" fmla="*/ 1447837 h 1659710"/>
                  <a:gd name="connsiteX18" fmla="*/ 1320328 w 2723436"/>
                  <a:gd name="connsiteY18" fmla="*/ 1392081 h 1659710"/>
                  <a:gd name="connsiteX19" fmla="*/ 1353781 w 2723436"/>
                  <a:gd name="connsiteY19" fmla="*/ 1358627 h 1659710"/>
                  <a:gd name="connsiteX20" fmla="*/ 1387235 w 2723436"/>
                  <a:gd name="connsiteY20" fmla="*/ 1325173 h 1659710"/>
                  <a:gd name="connsiteX21" fmla="*/ 1409537 w 2723436"/>
                  <a:gd name="connsiteY21" fmla="*/ 1291720 h 1659710"/>
                  <a:gd name="connsiteX22" fmla="*/ 1476445 w 2723436"/>
                  <a:gd name="connsiteY22" fmla="*/ 1224812 h 1659710"/>
                  <a:gd name="connsiteX23" fmla="*/ 1498747 w 2723436"/>
                  <a:gd name="connsiteY23" fmla="*/ 1180207 h 1659710"/>
                  <a:gd name="connsiteX24" fmla="*/ 1521050 w 2723436"/>
                  <a:gd name="connsiteY24" fmla="*/ 1157905 h 1659710"/>
                  <a:gd name="connsiteX25" fmla="*/ 1543352 w 2723436"/>
                  <a:gd name="connsiteY25" fmla="*/ 1124451 h 1659710"/>
                  <a:gd name="connsiteX26" fmla="*/ 1576806 w 2723436"/>
                  <a:gd name="connsiteY26" fmla="*/ 1079847 h 1659710"/>
                  <a:gd name="connsiteX27" fmla="*/ 1610259 w 2723436"/>
                  <a:gd name="connsiteY27" fmla="*/ 1024090 h 1659710"/>
                  <a:gd name="connsiteX28" fmla="*/ 1621410 w 2723436"/>
                  <a:gd name="connsiteY28" fmla="*/ 990637 h 1659710"/>
                  <a:gd name="connsiteX29" fmla="*/ 1654864 w 2723436"/>
                  <a:gd name="connsiteY29" fmla="*/ 957183 h 1659710"/>
                  <a:gd name="connsiteX30" fmla="*/ 1744074 w 2723436"/>
                  <a:gd name="connsiteY30" fmla="*/ 856822 h 1659710"/>
                  <a:gd name="connsiteX31" fmla="*/ 1777528 w 2723436"/>
                  <a:gd name="connsiteY31" fmla="*/ 845671 h 1659710"/>
                  <a:gd name="connsiteX32" fmla="*/ 1844435 w 2723436"/>
                  <a:gd name="connsiteY32" fmla="*/ 789915 h 1659710"/>
                  <a:gd name="connsiteX33" fmla="*/ 1877889 w 2723436"/>
                  <a:gd name="connsiteY33" fmla="*/ 778764 h 1659710"/>
                  <a:gd name="connsiteX34" fmla="*/ 1944796 w 2723436"/>
                  <a:gd name="connsiteY34" fmla="*/ 734159 h 1659710"/>
                  <a:gd name="connsiteX35" fmla="*/ 1978250 w 2723436"/>
                  <a:gd name="connsiteY35" fmla="*/ 700705 h 1659710"/>
                  <a:gd name="connsiteX36" fmla="*/ 2045157 w 2723436"/>
                  <a:gd name="connsiteY36" fmla="*/ 656100 h 1659710"/>
                  <a:gd name="connsiteX37" fmla="*/ 2100913 w 2723436"/>
                  <a:gd name="connsiteY37" fmla="*/ 611495 h 1659710"/>
                  <a:gd name="connsiteX38" fmla="*/ 2134367 w 2723436"/>
                  <a:gd name="connsiteY38" fmla="*/ 600344 h 1659710"/>
                  <a:gd name="connsiteX39" fmla="*/ 2190123 w 2723436"/>
                  <a:gd name="connsiteY39" fmla="*/ 578042 h 1659710"/>
                  <a:gd name="connsiteX40" fmla="*/ 2312786 w 2723436"/>
                  <a:gd name="connsiteY40" fmla="*/ 555739 h 1659710"/>
                  <a:gd name="connsiteX41" fmla="*/ 2390845 w 2723436"/>
                  <a:gd name="connsiteY41" fmla="*/ 533437 h 1659710"/>
                  <a:gd name="connsiteX42" fmla="*/ 2691928 w 2723436"/>
                  <a:gd name="connsiteY42" fmla="*/ 444227 h 1659710"/>
                  <a:gd name="connsiteX43" fmla="*/ 2435449 w 2723436"/>
                  <a:gd name="connsiteY43" fmla="*/ 53934 h 1659710"/>
                  <a:gd name="connsiteX44" fmla="*/ 227508 w 2723436"/>
                  <a:gd name="connsiteY44" fmla="*/ 9329 h 1659710"/>
                  <a:gd name="connsiteX45" fmla="*/ 4484 w 2723436"/>
                  <a:gd name="connsiteY45" fmla="*/ 53934 h 1659710"/>
                  <a:gd name="connsiteX46" fmla="*/ 15635 w 2723436"/>
                  <a:gd name="connsiteY46" fmla="*/ 165447 h 1659710"/>
                  <a:gd name="connsiteX0" fmla="*/ 15635 w 2728939"/>
                  <a:gd name="connsiteY0" fmla="*/ 165447 h 1659710"/>
                  <a:gd name="connsiteX1" fmla="*/ 15635 w 2728939"/>
                  <a:gd name="connsiteY1" fmla="*/ 165447 h 1659710"/>
                  <a:gd name="connsiteX2" fmla="*/ 37937 w 2728939"/>
                  <a:gd name="connsiteY2" fmla="*/ 488832 h 1659710"/>
                  <a:gd name="connsiteX3" fmla="*/ 49089 w 2728939"/>
                  <a:gd name="connsiteY3" fmla="*/ 600344 h 1659710"/>
                  <a:gd name="connsiteX4" fmla="*/ 71391 w 2728939"/>
                  <a:gd name="connsiteY4" fmla="*/ 1057544 h 1659710"/>
                  <a:gd name="connsiteX5" fmla="*/ 82542 w 2728939"/>
                  <a:gd name="connsiteY5" fmla="*/ 1191359 h 1659710"/>
                  <a:gd name="connsiteX6" fmla="*/ 93693 w 2728939"/>
                  <a:gd name="connsiteY6" fmla="*/ 1302871 h 1659710"/>
                  <a:gd name="connsiteX7" fmla="*/ 104845 w 2728939"/>
                  <a:gd name="connsiteY7" fmla="*/ 1503593 h 1659710"/>
                  <a:gd name="connsiteX8" fmla="*/ 115996 w 2728939"/>
                  <a:gd name="connsiteY8" fmla="*/ 1592803 h 1659710"/>
                  <a:gd name="connsiteX9" fmla="*/ 138298 w 2728939"/>
                  <a:gd name="connsiteY9" fmla="*/ 1626256 h 1659710"/>
                  <a:gd name="connsiteX10" fmla="*/ 227508 w 2728939"/>
                  <a:gd name="connsiteY10" fmla="*/ 1659710 h 1659710"/>
                  <a:gd name="connsiteX11" fmla="*/ 695859 w 2728939"/>
                  <a:gd name="connsiteY11" fmla="*/ 1637407 h 1659710"/>
                  <a:gd name="connsiteX12" fmla="*/ 918884 w 2728939"/>
                  <a:gd name="connsiteY12" fmla="*/ 1615105 h 1659710"/>
                  <a:gd name="connsiteX13" fmla="*/ 963489 w 2728939"/>
                  <a:gd name="connsiteY13" fmla="*/ 1592803 h 1659710"/>
                  <a:gd name="connsiteX14" fmla="*/ 996942 w 2728939"/>
                  <a:gd name="connsiteY14" fmla="*/ 1559349 h 1659710"/>
                  <a:gd name="connsiteX15" fmla="*/ 1164210 w 2728939"/>
                  <a:gd name="connsiteY15" fmla="*/ 1525895 h 1659710"/>
                  <a:gd name="connsiteX16" fmla="*/ 1253420 w 2728939"/>
                  <a:gd name="connsiteY16" fmla="*/ 1481290 h 1659710"/>
                  <a:gd name="connsiteX17" fmla="*/ 1264571 w 2728939"/>
                  <a:gd name="connsiteY17" fmla="*/ 1447837 h 1659710"/>
                  <a:gd name="connsiteX18" fmla="*/ 1320328 w 2728939"/>
                  <a:gd name="connsiteY18" fmla="*/ 1392081 h 1659710"/>
                  <a:gd name="connsiteX19" fmla="*/ 1353781 w 2728939"/>
                  <a:gd name="connsiteY19" fmla="*/ 1358627 h 1659710"/>
                  <a:gd name="connsiteX20" fmla="*/ 1387235 w 2728939"/>
                  <a:gd name="connsiteY20" fmla="*/ 1325173 h 1659710"/>
                  <a:gd name="connsiteX21" fmla="*/ 1409537 w 2728939"/>
                  <a:gd name="connsiteY21" fmla="*/ 1291720 h 1659710"/>
                  <a:gd name="connsiteX22" fmla="*/ 1476445 w 2728939"/>
                  <a:gd name="connsiteY22" fmla="*/ 1224812 h 1659710"/>
                  <a:gd name="connsiteX23" fmla="*/ 1498747 w 2728939"/>
                  <a:gd name="connsiteY23" fmla="*/ 1180207 h 1659710"/>
                  <a:gd name="connsiteX24" fmla="*/ 1521050 w 2728939"/>
                  <a:gd name="connsiteY24" fmla="*/ 1157905 h 1659710"/>
                  <a:gd name="connsiteX25" fmla="*/ 1543352 w 2728939"/>
                  <a:gd name="connsiteY25" fmla="*/ 1124451 h 1659710"/>
                  <a:gd name="connsiteX26" fmla="*/ 1576806 w 2728939"/>
                  <a:gd name="connsiteY26" fmla="*/ 1079847 h 1659710"/>
                  <a:gd name="connsiteX27" fmla="*/ 1610259 w 2728939"/>
                  <a:gd name="connsiteY27" fmla="*/ 1024090 h 1659710"/>
                  <a:gd name="connsiteX28" fmla="*/ 1621410 w 2728939"/>
                  <a:gd name="connsiteY28" fmla="*/ 990637 h 1659710"/>
                  <a:gd name="connsiteX29" fmla="*/ 1654864 w 2728939"/>
                  <a:gd name="connsiteY29" fmla="*/ 957183 h 1659710"/>
                  <a:gd name="connsiteX30" fmla="*/ 1744074 w 2728939"/>
                  <a:gd name="connsiteY30" fmla="*/ 856822 h 1659710"/>
                  <a:gd name="connsiteX31" fmla="*/ 1777528 w 2728939"/>
                  <a:gd name="connsiteY31" fmla="*/ 845671 h 1659710"/>
                  <a:gd name="connsiteX32" fmla="*/ 1844435 w 2728939"/>
                  <a:gd name="connsiteY32" fmla="*/ 789915 h 1659710"/>
                  <a:gd name="connsiteX33" fmla="*/ 1877889 w 2728939"/>
                  <a:gd name="connsiteY33" fmla="*/ 778764 h 1659710"/>
                  <a:gd name="connsiteX34" fmla="*/ 1944796 w 2728939"/>
                  <a:gd name="connsiteY34" fmla="*/ 734159 h 1659710"/>
                  <a:gd name="connsiteX35" fmla="*/ 1978250 w 2728939"/>
                  <a:gd name="connsiteY35" fmla="*/ 700705 h 1659710"/>
                  <a:gd name="connsiteX36" fmla="*/ 2045157 w 2728939"/>
                  <a:gd name="connsiteY36" fmla="*/ 656100 h 1659710"/>
                  <a:gd name="connsiteX37" fmla="*/ 2100913 w 2728939"/>
                  <a:gd name="connsiteY37" fmla="*/ 611495 h 1659710"/>
                  <a:gd name="connsiteX38" fmla="*/ 2134367 w 2728939"/>
                  <a:gd name="connsiteY38" fmla="*/ 600344 h 1659710"/>
                  <a:gd name="connsiteX39" fmla="*/ 2190123 w 2728939"/>
                  <a:gd name="connsiteY39" fmla="*/ 578042 h 1659710"/>
                  <a:gd name="connsiteX40" fmla="*/ 2312786 w 2728939"/>
                  <a:gd name="connsiteY40" fmla="*/ 555739 h 1659710"/>
                  <a:gd name="connsiteX41" fmla="*/ 2691928 w 2728939"/>
                  <a:gd name="connsiteY41" fmla="*/ 444227 h 1659710"/>
                  <a:gd name="connsiteX42" fmla="*/ 2435449 w 2728939"/>
                  <a:gd name="connsiteY42" fmla="*/ 53934 h 1659710"/>
                  <a:gd name="connsiteX43" fmla="*/ 227508 w 2728939"/>
                  <a:gd name="connsiteY43" fmla="*/ 9329 h 1659710"/>
                  <a:gd name="connsiteX44" fmla="*/ 4484 w 2728939"/>
                  <a:gd name="connsiteY44" fmla="*/ 53934 h 1659710"/>
                  <a:gd name="connsiteX45" fmla="*/ 15635 w 2728939"/>
                  <a:gd name="connsiteY45" fmla="*/ 165447 h 1659710"/>
                  <a:gd name="connsiteX0" fmla="*/ 15635 w 2728939"/>
                  <a:gd name="connsiteY0" fmla="*/ 165447 h 1637767"/>
                  <a:gd name="connsiteX1" fmla="*/ 15635 w 2728939"/>
                  <a:gd name="connsiteY1" fmla="*/ 165447 h 1637767"/>
                  <a:gd name="connsiteX2" fmla="*/ 37937 w 2728939"/>
                  <a:gd name="connsiteY2" fmla="*/ 488832 h 1637767"/>
                  <a:gd name="connsiteX3" fmla="*/ 49089 w 2728939"/>
                  <a:gd name="connsiteY3" fmla="*/ 600344 h 1637767"/>
                  <a:gd name="connsiteX4" fmla="*/ 71391 w 2728939"/>
                  <a:gd name="connsiteY4" fmla="*/ 1057544 h 1637767"/>
                  <a:gd name="connsiteX5" fmla="*/ 82542 w 2728939"/>
                  <a:gd name="connsiteY5" fmla="*/ 1191359 h 1637767"/>
                  <a:gd name="connsiteX6" fmla="*/ 93693 w 2728939"/>
                  <a:gd name="connsiteY6" fmla="*/ 1302871 h 1637767"/>
                  <a:gd name="connsiteX7" fmla="*/ 104845 w 2728939"/>
                  <a:gd name="connsiteY7" fmla="*/ 1503593 h 1637767"/>
                  <a:gd name="connsiteX8" fmla="*/ 115996 w 2728939"/>
                  <a:gd name="connsiteY8" fmla="*/ 1592803 h 1637767"/>
                  <a:gd name="connsiteX9" fmla="*/ 138298 w 2728939"/>
                  <a:gd name="connsiteY9" fmla="*/ 1626256 h 1637767"/>
                  <a:gd name="connsiteX10" fmla="*/ 695859 w 2728939"/>
                  <a:gd name="connsiteY10" fmla="*/ 1637407 h 1637767"/>
                  <a:gd name="connsiteX11" fmla="*/ 918884 w 2728939"/>
                  <a:gd name="connsiteY11" fmla="*/ 1615105 h 1637767"/>
                  <a:gd name="connsiteX12" fmla="*/ 963489 w 2728939"/>
                  <a:gd name="connsiteY12" fmla="*/ 1592803 h 1637767"/>
                  <a:gd name="connsiteX13" fmla="*/ 996942 w 2728939"/>
                  <a:gd name="connsiteY13" fmla="*/ 1559349 h 1637767"/>
                  <a:gd name="connsiteX14" fmla="*/ 1164210 w 2728939"/>
                  <a:gd name="connsiteY14" fmla="*/ 1525895 h 1637767"/>
                  <a:gd name="connsiteX15" fmla="*/ 1253420 w 2728939"/>
                  <a:gd name="connsiteY15" fmla="*/ 1481290 h 1637767"/>
                  <a:gd name="connsiteX16" fmla="*/ 1264571 w 2728939"/>
                  <a:gd name="connsiteY16" fmla="*/ 1447837 h 1637767"/>
                  <a:gd name="connsiteX17" fmla="*/ 1320328 w 2728939"/>
                  <a:gd name="connsiteY17" fmla="*/ 1392081 h 1637767"/>
                  <a:gd name="connsiteX18" fmla="*/ 1353781 w 2728939"/>
                  <a:gd name="connsiteY18" fmla="*/ 1358627 h 1637767"/>
                  <a:gd name="connsiteX19" fmla="*/ 1387235 w 2728939"/>
                  <a:gd name="connsiteY19" fmla="*/ 1325173 h 1637767"/>
                  <a:gd name="connsiteX20" fmla="*/ 1409537 w 2728939"/>
                  <a:gd name="connsiteY20" fmla="*/ 1291720 h 1637767"/>
                  <a:gd name="connsiteX21" fmla="*/ 1476445 w 2728939"/>
                  <a:gd name="connsiteY21" fmla="*/ 1224812 h 1637767"/>
                  <a:gd name="connsiteX22" fmla="*/ 1498747 w 2728939"/>
                  <a:gd name="connsiteY22" fmla="*/ 1180207 h 1637767"/>
                  <a:gd name="connsiteX23" fmla="*/ 1521050 w 2728939"/>
                  <a:gd name="connsiteY23" fmla="*/ 1157905 h 1637767"/>
                  <a:gd name="connsiteX24" fmla="*/ 1543352 w 2728939"/>
                  <a:gd name="connsiteY24" fmla="*/ 1124451 h 1637767"/>
                  <a:gd name="connsiteX25" fmla="*/ 1576806 w 2728939"/>
                  <a:gd name="connsiteY25" fmla="*/ 1079847 h 1637767"/>
                  <a:gd name="connsiteX26" fmla="*/ 1610259 w 2728939"/>
                  <a:gd name="connsiteY26" fmla="*/ 1024090 h 1637767"/>
                  <a:gd name="connsiteX27" fmla="*/ 1621410 w 2728939"/>
                  <a:gd name="connsiteY27" fmla="*/ 990637 h 1637767"/>
                  <a:gd name="connsiteX28" fmla="*/ 1654864 w 2728939"/>
                  <a:gd name="connsiteY28" fmla="*/ 957183 h 1637767"/>
                  <a:gd name="connsiteX29" fmla="*/ 1744074 w 2728939"/>
                  <a:gd name="connsiteY29" fmla="*/ 856822 h 1637767"/>
                  <a:gd name="connsiteX30" fmla="*/ 1777528 w 2728939"/>
                  <a:gd name="connsiteY30" fmla="*/ 845671 h 1637767"/>
                  <a:gd name="connsiteX31" fmla="*/ 1844435 w 2728939"/>
                  <a:gd name="connsiteY31" fmla="*/ 789915 h 1637767"/>
                  <a:gd name="connsiteX32" fmla="*/ 1877889 w 2728939"/>
                  <a:gd name="connsiteY32" fmla="*/ 778764 h 1637767"/>
                  <a:gd name="connsiteX33" fmla="*/ 1944796 w 2728939"/>
                  <a:gd name="connsiteY33" fmla="*/ 734159 h 1637767"/>
                  <a:gd name="connsiteX34" fmla="*/ 1978250 w 2728939"/>
                  <a:gd name="connsiteY34" fmla="*/ 700705 h 1637767"/>
                  <a:gd name="connsiteX35" fmla="*/ 2045157 w 2728939"/>
                  <a:gd name="connsiteY35" fmla="*/ 656100 h 1637767"/>
                  <a:gd name="connsiteX36" fmla="*/ 2100913 w 2728939"/>
                  <a:gd name="connsiteY36" fmla="*/ 611495 h 1637767"/>
                  <a:gd name="connsiteX37" fmla="*/ 2134367 w 2728939"/>
                  <a:gd name="connsiteY37" fmla="*/ 600344 h 1637767"/>
                  <a:gd name="connsiteX38" fmla="*/ 2190123 w 2728939"/>
                  <a:gd name="connsiteY38" fmla="*/ 578042 h 1637767"/>
                  <a:gd name="connsiteX39" fmla="*/ 2312786 w 2728939"/>
                  <a:gd name="connsiteY39" fmla="*/ 555739 h 1637767"/>
                  <a:gd name="connsiteX40" fmla="*/ 2691928 w 2728939"/>
                  <a:gd name="connsiteY40" fmla="*/ 444227 h 1637767"/>
                  <a:gd name="connsiteX41" fmla="*/ 2435449 w 2728939"/>
                  <a:gd name="connsiteY41" fmla="*/ 53934 h 1637767"/>
                  <a:gd name="connsiteX42" fmla="*/ 227508 w 2728939"/>
                  <a:gd name="connsiteY42" fmla="*/ 9329 h 1637767"/>
                  <a:gd name="connsiteX43" fmla="*/ 4484 w 2728939"/>
                  <a:gd name="connsiteY43" fmla="*/ 53934 h 1637767"/>
                  <a:gd name="connsiteX44" fmla="*/ 15635 w 2728939"/>
                  <a:gd name="connsiteY44" fmla="*/ 165447 h 1637767"/>
                  <a:gd name="connsiteX0" fmla="*/ 15635 w 2728939"/>
                  <a:gd name="connsiteY0" fmla="*/ 165447 h 1627109"/>
                  <a:gd name="connsiteX1" fmla="*/ 15635 w 2728939"/>
                  <a:gd name="connsiteY1" fmla="*/ 165447 h 1627109"/>
                  <a:gd name="connsiteX2" fmla="*/ 37937 w 2728939"/>
                  <a:gd name="connsiteY2" fmla="*/ 488832 h 1627109"/>
                  <a:gd name="connsiteX3" fmla="*/ 49089 w 2728939"/>
                  <a:gd name="connsiteY3" fmla="*/ 600344 h 1627109"/>
                  <a:gd name="connsiteX4" fmla="*/ 71391 w 2728939"/>
                  <a:gd name="connsiteY4" fmla="*/ 1057544 h 1627109"/>
                  <a:gd name="connsiteX5" fmla="*/ 82542 w 2728939"/>
                  <a:gd name="connsiteY5" fmla="*/ 1191359 h 1627109"/>
                  <a:gd name="connsiteX6" fmla="*/ 93693 w 2728939"/>
                  <a:gd name="connsiteY6" fmla="*/ 1302871 h 1627109"/>
                  <a:gd name="connsiteX7" fmla="*/ 104845 w 2728939"/>
                  <a:gd name="connsiteY7" fmla="*/ 1503593 h 1627109"/>
                  <a:gd name="connsiteX8" fmla="*/ 115996 w 2728939"/>
                  <a:gd name="connsiteY8" fmla="*/ 1592803 h 1627109"/>
                  <a:gd name="connsiteX9" fmla="*/ 138298 w 2728939"/>
                  <a:gd name="connsiteY9" fmla="*/ 1626256 h 1627109"/>
                  <a:gd name="connsiteX10" fmla="*/ 918884 w 2728939"/>
                  <a:gd name="connsiteY10" fmla="*/ 1615105 h 1627109"/>
                  <a:gd name="connsiteX11" fmla="*/ 963489 w 2728939"/>
                  <a:gd name="connsiteY11" fmla="*/ 1592803 h 1627109"/>
                  <a:gd name="connsiteX12" fmla="*/ 996942 w 2728939"/>
                  <a:gd name="connsiteY12" fmla="*/ 1559349 h 1627109"/>
                  <a:gd name="connsiteX13" fmla="*/ 1164210 w 2728939"/>
                  <a:gd name="connsiteY13" fmla="*/ 1525895 h 1627109"/>
                  <a:gd name="connsiteX14" fmla="*/ 1253420 w 2728939"/>
                  <a:gd name="connsiteY14" fmla="*/ 1481290 h 1627109"/>
                  <a:gd name="connsiteX15" fmla="*/ 1264571 w 2728939"/>
                  <a:gd name="connsiteY15" fmla="*/ 1447837 h 1627109"/>
                  <a:gd name="connsiteX16" fmla="*/ 1320328 w 2728939"/>
                  <a:gd name="connsiteY16" fmla="*/ 1392081 h 1627109"/>
                  <a:gd name="connsiteX17" fmla="*/ 1353781 w 2728939"/>
                  <a:gd name="connsiteY17" fmla="*/ 1358627 h 1627109"/>
                  <a:gd name="connsiteX18" fmla="*/ 1387235 w 2728939"/>
                  <a:gd name="connsiteY18" fmla="*/ 1325173 h 1627109"/>
                  <a:gd name="connsiteX19" fmla="*/ 1409537 w 2728939"/>
                  <a:gd name="connsiteY19" fmla="*/ 1291720 h 1627109"/>
                  <a:gd name="connsiteX20" fmla="*/ 1476445 w 2728939"/>
                  <a:gd name="connsiteY20" fmla="*/ 1224812 h 1627109"/>
                  <a:gd name="connsiteX21" fmla="*/ 1498747 w 2728939"/>
                  <a:gd name="connsiteY21" fmla="*/ 1180207 h 1627109"/>
                  <a:gd name="connsiteX22" fmla="*/ 1521050 w 2728939"/>
                  <a:gd name="connsiteY22" fmla="*/ 1157905 h 1627109"/>
                  <a:gd name="connsiteX23" fmla="*/ 1543352 w 2728939"/>
                  <a:gd name="connsiteY23" fmla="*/ 1124451 h 1627109"/>
                  <a:gd name="connsiteX24" fmla="*/ 1576806 w 2728939"/>
                  <a:gd name="connsiteY24" fmla="*/ 1079847 h 1627109"/>
                  <a:gd name="connsiteX25" fmla="*/ 1610259 w 2728939"/>
                  <a:gd name="connsiteY25" fmla="*/ 1024090 h 1627109"/>
                  <a:gd name="connsiteX26" fmla="*/ 1621410 w 2728939"/>
                  <a:gd name="connsiteY26" fmla="*/ 990637 h 1627109"/>
                  <a:gd name="connsiteX27" fmla="*/ 1654864 w 2728939"/>
                  <a:gd name="connsiteY27" fmla="*/ 957183 h 1627109"/>
                  <a:gd name="connsiteX28" fmla="*/ 1744074 w 2728939"/>
                  <a:gd name="connsiteY28" fmla="*/ 856822 h 1627109"/>
                  <a:gd name="connsiteX29" fmla="*/ 1777528 w 2728939"/>
                  <a:gd name="connsiteY29" fmla="*/ 845671 h 1627109"/>
                  <a:gd name="connsiteX30" fmla="*/ 1844435 w 2728939"/>
                  <a:gd name="connsiteY30" fmla="*/ 789915 h 1627109"/>
                  <a:gd name="connsiteX31" fmla="*/ 1877889 w 2728939"/>
                  <a:gd name="connsiteY31" fmla="*/ 778764 h 1627109"/>
                  <a:gd name="connsiteX32" fmla="*/ 1944796 w 2728939"/>
                  <a:gd name="connsiteY32" fmla="*/ 734159 h 1627109"/>
                  <a:gd name="connsiteX33" fmla="*/ 1978250 w 2728939"/>
                  <a:gd name="connsiteY33" fmla="*/ 700705 h 1627109"/>
                  <a:gd name="connsiteX34" fmla="*/ 2045157 w 2728939"/>
                  <a:gd name="connsiteY34" fmla="*/ 656100 h 1627109"/>
                  <a:gd name="connsiteX35" fmla="*/ 2100913 w 2728939"/>
                  <a:gd name="connsiteY35" fmla="*/ 611495 h 1627109"/>
                  <a:gd name="connsiteX36" fmla="*/ 2134367 w 2728939"/>
                  <a:gd name="connsiteY36" fmla="*/ 600344 h 1627109"/>
                  <a:gd name="connsiteX37" fmla="*/ 2190123 w 2728939"/>
                  <a:gd name="connsiteY37" fmla="*/ 578042 h 1627109"/>
                  <a:gd name="connsiteX38" fmla="*/ 2312786 w 2728939"/>
                  <a:gd name="connsiteY38" fmla="*/ 555739 h 1627109"/>
                  <a:gd name="connsiteX39" fmla="*/ 2691928 w 2728939"/>
                  <a:gd name="connsiteY39" fmla="*/ 444227 h 1627109"/>
                  <a:gd name="connsiteX40" fmla="*/ 2435449 w 2728939"/>
                  <a:gd name="connsiteY40" fmla="*/ 53934 h 1627109"/>
                  <a:gd name="connsiteX41" fmla="*/ 227508 w 2728939"/>
                  <a:gd name="connsiteY41" fmla="*/ 9329 h 1627109"/>
                  <a:gd name="connsiteX42" fmla="*/ 4484 w 2728939"/>
                  <a:gd name="connsiteY42" fmla="*/ 53934 h 1627109"/>
                  <a:gd name="connsiteX43" fmla="*/ 15635 w 2728939"/>
                  <a:gd name="connsiteY43" fmla="*/ 165447 h 1627109"/>
                  <a:gd name="connsiteX0" fmla="*/ 15635 w 2728939"/>
                  <a:gd name="connsiteY0" fmla="*/ 165447 h 1627109"/>
                  <a:gd name="connsiteX1" fmla="*/ 15635 w 2728939"/>
                  <a:gd name="connsiteY1" fmla="*/ 165447 h 1627109"/>
                  <a:gd name="connsiteX2" fmla="*/ 49089 w 2728939"/>
                  <a:gd name="connsiteY2" fmla="*/ 600344 h 1627109"/>
                  <a:gd name="connsiteX3" fmla="*/ 71391 w 2728939"/>
                  <a:gd name="connsiteY3" fmla="*/ 1057544 h 1627109"/>
                  <a:gd name="connsiteX4" fmla="*/ 82542 w 2728939"/>
                  <a:gd name="connsiteY4" fmla="*/ 1191359 h 1627109"/>
                  <a:gd name="connsiteX5" fmla="*/ 93693 w 2728939"/>
                  <a:gd name="connsiteY5" fmla="*/ 1302871 h 1627109"/>
                  <a:gd name="connsiteX6" fmla="*/ 104845 w 2728939"/>
                  <a:gd name="connsiteY6" fmla="*/ 1503593 h 1627109"/>
                  <a:gd name="connsiteX7" fmla="*/ 115996 w 2728939"/>
                  <a:gd name="connsiteY7" fmla="*/ 1592803 h 1627109"/>
                  <a:gd name="connsiteX8" fmla="*/ 138298 w 2728939"/>
                  <a:gd name="connsiteY8" fmla="*/ 1626256 h 1627109"/>
                  <a:gd name="connsiteX9" fmla="*/ 918884 w 2728939"/>
                  <a:gd name="connsiteY9" fmla="*/ 1615105 h 1627109"/>
                  <a:gd name="connsiteX10" fmla="*/ 963489 w 2728939"/>
                  <a:gd name="connsiteY10" fmla="*/ 1592803 h 1627109"/>
                  <a:gd name="connsiteX11" fmla="*/ 996942 w 2728939"/>
                  <a:gd name="connsiteY11" fmla="*/ 1559349 h 1627109"/>
                  <a:gd name="connsiteX12" fmla="*/ 1164210 w 2728939"/>
                  <a:gd name="connsiteY12" fmla="*/ 1525895 h 1627109"/>
                  <a:gd name="connsiteX13" fmla="*/ 1253420 w 2728939"/>
                  <a:gd name="connsiteY13" fmla="*/ 1481290 h 1627109"/>
                  <a:gd name="connsiteX14" fmla="*/ 1264571 w 2728939"/>
                  <a:gd name="connsiteY14" fmla="*/ 1447837 h 1627109"/>
                  <a:gd name="connsiteX15" fmla="*/ 1320328 w 2728939"/>
                  <a:gd name="connsiteY15" fmla="*/ 1392081 h 1627109"/>
                  <a:gd name="connsiteX16" fmla="*/ 1353781 w 2728939"/>
                  <a:gd name="connsiteY16" fmla="*/ 1358627 h 1627109"/>
                  <a:gd name="connsiteX17" fmla="*/ 1387235 w 2728939"/>
                  <a:gd name="connsiteY17" fmla="*/ 1325173 h 1627109"/>
                  <a:gd name="connsiteX18" fmla="*/ 1409537 w 2728939"/>
                  <a:gd name="connsiteY18" fmla="*/ 1291720 h 1627109"/>
                  <a:gd name="connsiteX19" fmla="*/ 1476445 w 2728939"/>
                  <a:gd name="connsiteY19" fmla="*/ 1224812 h 1627109"/>
                  <a:gd name="connsiteX20" fmla="*/ 1498747 w 2728939"/>
                  <a:gd name="connsiteY20" fmla="*/ 1180207 h 1627109"/>
                  <a:gd name="connsiteX21" fmla="*/ 1521050 w 2728939"/>
                  <a:gd name="connsiteY21" fmla="*/ 1157905 h 1627109"/>
                  <a:gd name="connsiteX22" fmla="*/ 1543352 w 2728939"/>
                  <a:gd name="connsiteY22" fmla="*/ 1124451 h 1627109"/>
                  <a:gd name="connsiteX23" fmla="*/ 1576806 w 2728939"/>
                  <a:gd name="connsiteY23" fmla="*/ 1079847 h 1627109"/>
                  <a:gd name="connsiteX24" fmla="*/ 1610259 w 2728939"/>
                  <a:gd name="connsiteY24" fmla="*/ 1024090 h 1627109"/>
                  <a:gd name="connsiteX25" fmla="*/ 1621410 w 2728939"/>
                  <a:gd name="connsiteY25" fmla="*/ 990637 h 1627109"/>
                  <a:gd name="connsiteX26" fmla="*/ 1654864 w 2728939"/>
                  <a:gd name="connsiteY26" fmla="*/ 957183 h 1627109"/>
                  <a:gd name="connsiteX27" fmla="*/ 1744074 w 2728939"/>
                  <a:gd name="connsiteY27" fmla="*/ 856822 h 1627109"/>
                  <a:gd name="connsiteX28" fmla="*/ 1777528 w 2728939"/>
                  <a:gd name="connsiteY28" fmla="*/ 845671 h 1627109"/>
                  <a:gd name="connsiteX29" fmla="*/ 1844435 w 2728939"/>
                  <a:gd name="connsiteY29" fmla="*/ 789915 h 1627109"/>
                  <a:gd name="connsiteX30" fmla="*/ 1877889 w 2728939"/>
                  <a:gd name="connsiteY30" fmla="*/ 778764 h 1627109"/>
                  <a:gd name="connsiteX31" fmla="*/ 1944796 w 2728939"/>
                  <a:gd name="connsiteY31" fmla="*/ 734159 h 1627109"/>
                  <a:gd name="connsiteX32" fmla="*/ 1978250 w 2728939"/>
                  <a:gd name="connsiteY32" fmla="*/ 700705 h 1627109"/>
                  <a:gd name="connsiteX33" fmla="*/ 2045157 w 2728939"/>
                  <a:gd name="connsiteY33" fmla="*/ 656100 h 1627109"/>
                  <a:gd name="connsiteX34" fmla="*/ 2100913 w 2728939"/>
                  <a:gd name="connsiteY34" fmla="*/ 611495 h 1627109"/>
                  <a:gd name="connsiteX35" fmla="*/ 2134367 w 2728939"/>
                  <a:gd name="connsiteY35" fmla="*/ 600344 h 1627109"/>
                  <a:gd name="connsiteX36" fmla="*/ 2190123 w 2728939"/>
                  <a:gd name="connsiteY36" fmla="*/ 578042 h 1627109"/>
                  <a:gd name="connsiteX37" fmla="*/ 2312786 w 2728939"/>
                  <a:gd name="connsiteY37" fmla="*/ 555739 h 1627109"/>
                  <a:gd name="connsiteX38" fmla="*/ 2691928 w 2728939"/>
                  <a:gd name="connsiteY38" fmla="*/ 444227 h 1627109"/>
                  <a:gd name="connsiteX39" fmla="*/ 2435449 w 2728939"/>
                  <a:gd name="connsiteY39" fmla="*/ 53934 h 1627109"/>
                  <a:gd name="connsiteX40" fmla="*/ 227508 w 2728939"/>
                  <a:gd name="connsiteY40" fmla="*/ 9329 h 1627109"/>
                  <a:gd name="connsiteX41" fmla="*/ 4484 w 2728939"/>
                  <a:gd name="connsiteY41" fmla="*/ 53934 h 1627109"/>
                  <a:gd name="connsiteX42" fmla="*/ 15635 w 2728939"/>
                  <a:gd name="connsiteY42" fmla="*/ 165447 h 1627109"/>
                  <a:gd name="connsiteX0" fmla="*/ 32115 w 2745419"/>
                  <a:gd name="connsiteY0" fmla="*/ 161388 h 1623050"/>
                  <a:gd name="connsiteX1" fmla="*/ 32115 w 2745419"/>
                  <a:gd name="connsiteY1" fmla="*/ 161388 h 1623050"/>
                  <a:gd name="connsiteX2" fmla="*/ 65569 w 2745419"/>
                  <a:gd name="connsiteY2" fmla="*/ 596285 h 1623050"/>
                  <a:gd name="connsiteX3" fmla="*/ 87871 w 2745419"/>
                  <a:gd name="connsiteY3" fmla="*/ 1053485 h 1623050"/>
                  <a:gd name="connsiteX4" fmla="*/ 99022 w 2745419"/>
                  <a:gd name="connsiteY4" fmla="*/ 1187300 h 1623050"/>
                  <a:gd name="connsiteX5" fmla="*/ 110173 w 2745419"/>
                  <a:gd name="connsiteY5" fmla="*/ 1298812 h 1623050"/>
                  <a:gd name="connsiteX6" fmla="*/ 121325 w 2745419"/>
                  <a:gd name="connsiteY6" fmla="*/ 1499534 h 1623050"/>
                  <a:gd name="connsiteX7" fmla="*/ 132476 w 2745419"/>
                  <a:gd name="connsiteY7" fmla="*/ 1588744 h 1623050"/>
                  <a:gd name="connsiteX8" fmla="*/ 154778 w 2745419"/>
                  <a:gd name="connsiteY8" fmla="*/ 1622197 h 1623050"/>
                  <a:gd name="connsiteX9" fmla="*/ 935364 w 2745419"/>
                  <a:gd name="connsiteY9" fmla="*/ 1611046 h 1623050"/>
                  <a:gd name="connsiteX10" fmla="*/ 979969 w 2745419"/>
                  <a:gd name="connsiteY10" fmla="*/ 1588744 h 1623050"/>
                  <a:gd name="connsiteX11" fmla="*/ 1013422 w 2745419"/>
                  <a:gd name="connsiteY11" fmla="*/ 1555290 h 1623050"/>
                  <a:gd name="connsiteX12" fmla="*/ 1180690 w 2745419"/>
                  <a:gd name="connsiteY12" fmla="*/ 1521836 h 1623050"/>
                  <a:gd name="connsiteX13" fmla="*/ 1269900 w 2745419"/>
                  <a:gd name="connsiteY13" fmla="*/ 1477231 h 1623050"/>
                  <a:gd name="connsiteX14" fmla="*/ 1281051 w 2745419"/>
                  <a:gd name="connsiteY14" fmla="*/ 1443778 h 1623050"/>
                  <a:gd name="connsiteX15" fmla="*/ 1336808 w 2745419"/>
                  <a:gd name="connsiteY15" fmla="*/ 1388022 h 1623050"/>
                  <a:gd name="connsiteX16" fmla="*/ 1370261 w 2745419"/>
                  <a:gd name="connsiteY16" fmla="*/ 1354568 h 1623050"/>
                  <a:gd name="connsiteX17" fmla="*/ 1403715 w 2745419"/>
                  <a:gd name="connsiteY17" fmla="*/ 1321114 h 1623050"/>
                  <a:gd name="connsiteX18" fmla="*/ 1426017 w 2745419"/>
                  <a:gd name="connsiteY18" fmla="*/ 1287661 h 1623050"/>
                  <a:gd name="connsiteX19" fmla="*/ 1492925 w 2745419"/>
                  <a:gd name="connsiteY19" fmla="*/ 1220753 h 1623050"/>
                  <a:gd name="connsiteX20" fmla="*/ 1515227 w 2745419"/>
                  <a:gd name="connsiteY20" fmla="*/ 1176148 h 1623050"/>
                  <a:gd name="connsiteX21" fmla="*/ 1537530 w 2745419"/>
                  <a:gd name="connsiteY21" fmla="*/ 1153846 h 1623050"/>
                  <a:gd name="connsiteX22" fmla="*/ 1559832 w 2745419"/>
                  <a:gd name="connsiteY22" fmla="*/ 1120392 h 1623050"/>
                  <a:gd name="connsiteX23" fmla="*/ 1593286 w 2745419"/>
                  <a:gd name="connsiteY23" fmla="*/ 1075788 h 1623050"/>
                  <a:gd name="connsiteX24" fmla="*/ 1626739 w 2745419"/>
                  <a:gd name="connsiteY24" fmla="*/ 1020031 h 1623050"/>
                  <a:gd name="connsiteX25" fmla="*/ 1637890 w 2745419"/>
                  <a:gd name="connsiteY25" fmla="*/ 986578 h 1623050"/>
                  <a:gd name="connsiteX26" fmla="*/ 1671344 w 2745419"/>
                  <a:gd name="connsiteY26" fmla="*/ 953124 h 1623050"/>
                  <a:gd name="connsiteX27" fmla="*/ 1760554 w 2745419"/>
                  <a:gd name="connsiteY27" fmla="*/ 852763 h 1623050"/>
                  <a:gd name="connsiteX28" fmla="*/ 1794008 w 2745419"/>
                  <a:gd name="connsiteY28" fmla="*/ 841612 h 1623050"/>
                  <a:gd name="connsiteX29" fmla="*/ 1860915 w 2745419"/>
                  <a:gd name="connsiteY29" fmla="*/ 785856 h 1623050"/>
                  <a:gd name="connsiteX30" fmla="*/ 1894369 w 2745419"/>
                  <a:gd name="connsiteY30" fmla="*/ 774705 h 1623050"/>
                  <a:gd name="connsiteX31" fmla="*/ 1961276 w 2745419"/>
                  <a:gd name="connsiteY31" fmla="*/ 730100 h 1623050"/>
                  <a:gd name="connsiteX32" fmla="*/ 1994730 w 2745419"/>
                  <a:gd name="connsiteY32" fmla="*/ 696646 h 1623050"/>
                  <a:gd name="connsiteX33" fmla="*/ 2061637 w 2745419"/>
                  <a:gd name="connsiteY33" fmla="*/ 652041 h 1623050"/>
                  <a:gd name="connsiteX34" fmla="*/ 2117393 w 2745419"/>
                  <a:gd name="connsiteY34" fmla="*/ 607436 h 1623050"/>
                  <a:gd name="connsiteX35" fmla="*/ 2150847 w 2745419"/>
                  <a:gd name="connsiteY35" fmla="*/ 596285 h 1623050"/>
                  <a:gd name="connsiteX36" fmla="*/ 2206603 w 2745419"/>
                  <a:gd name="connsiteY36" fmla="*/ 573983 h 1623050"/>
                  <a:gd name="connsiteX37" fmla="*/ 2329266 w 2745419"/>
                  <a:gd name="connsiteY37" fmla="*/ 551680 h 1623050"/>
                  <a:gd name="connsiteX38" fmla="*/ 2708408 w 2745419"/>
                  <a:gd name="connsiteY38" fmla="*/ 440168 h 1623050"/>
                  <a:gd name="connsiteX39" fmla="*/ 2451929 w 2745419"/>
                  <a:gd name="connsiteY39" fmla="*/ 49875 h 1623050"/>
                  <a:gd name="connsiteX40" fmla="*/ 243988 w 2745419"/>
                  <a:gd name="connsiteY40" fmla="*/ 5270 h 1623050"/>
                  <a:gd name="connsiteX41" fmla="*/ 32115 w 2745419"/>
                  <a:gd name="connsiteY41" fmla="*/ 161388 h 1623050"/>
                  <a:gd name="connsiteX0" fmla="*/ 246045 w 2747476"/>
                  <a:gd name="connsiteY0" fmla="*/ 5270 h 1623050"/>
                  <a:gd name="connsiteX1" fmla="*/ 34172 w 2747476"/>
                  <a:gd name="connsiteY1" fmla="*/ 161388 h 1623050"/>
                  <a:gd name="connsiteX2" fmla="*/ 67626 w 2747476"/>
                  <a:gd name="connsiteY2" fmla="*/ 596285 h 1623050"/>
                  <a:gd name="connsiteX3" fmla="*/ 89928 w 2747476"/>
                  <a:gd name="connsiteY3" fmla="*/ 1053485 h 1623050"/>
                  <a:gd name="connsiteX4" fmla="*/ 101079 w 2747476"/>
                  <a:gd name="connsiteY4" fmla="*/ 1187300 h 1623050"/>
                  <a:gd name="connsiteX5" fmla="*/ 112230 w 2747476"/>
                  <a:gd name="connsiteY5" fmla="*/ 1298812 h 1623050"/>
                  <a:gd name="connsiteX6" fmla="*/ 123382 w 2747476"/>
                  <a:gd name="connsiteY6" fmla="*/ 1499534 h 1623050"/>
                  <a:gd name="connsiteX7" fmla="*/ 134533 w 2747476"/>
                  <a:gd name="connsiteY7" fmla="*/ 1588744 h 1623050"/>
                  <a:gd name="connsiteX8" fmla="*/ 156835 w 2747476"/>
                  <a:gd name="connsiteY8" fmla="*/ 1622197 h 1623050"/>
                  <a:gd name="connsiteX9" fmla="*/ 937421 w 2747476"/>
                  <a:gd name="connsiteY9" fmla="*/ 1611046 h 1623050"/>
                  <a:gd name="connsiteX10" fmla="*/ 982026 w 2747476"/>
                  <a:gd name="connsiteY10" fmla="*/ 1588744 h 1623050"/>
                  <a:gd name="connsiteX11" fmla="*/ 1015479 w 2747476"/>
                  <a:gd name="connsiteY11" fmla="*/ 1555290 h 1623050"/>
                  <a:gd name="connsiteX12" fmla="*/ 1182747 w 2747476"/>
                  <a:gd name="connsiteY12" fmla="*/ 1521836 h 1623050"/>
                  <a:gd name="connsiteX13" fmla="*/ 1271957 w 2747476"/>
                  <a:gd name="connsiteY13" fmla="*/ 1477231 h 1623050"/>
                  <a:gd name="connsiteX14" fmla="*/ 1283108 w 2747476"/>
                  <a:gd name="connsiteY14" fmla="*/ 1443778 h 1623050"/>
                  <a:gd name="connsiteX15" fmla="*/ 1338865 w 2747476"/>
                  <a:gd name="connsiteY15" fmla="*/ 1388022 h 1623050"/>
                  <a:gd name="connsiteX16" fmla="*/ 1372318 w 2747476"/>
                  <a:gd name="connsiteY16" fmla="*/ 1354568 h 1623050"/>
                  <a:gd name="connsiteX17" fmla="*/ 1405772 w 2747476"/>
                  <a:gd name="connsiteY17" fmla="*/ 1321114 h 1623050"/>
                  <a:gd name="connsiteX18" fmla="*/ 1428074 w 2747476"/>
                  <a:gd name="connsiteY18" fmla="*/ 1287661 h 1623050"/>
                  <a:gd name="connsiteX19" fmla="*/ 1494982 w 2747476"/>
                  <a:gd name="connsiteY19" fmla="*/ 1220753 h 1623050"/>
                  <a:gd name="connsiteX20" fmla="*/ 1517284 w 2747476"/>
                  <a:gd name="connsiteY20" fmla="*/ 1176148 h 1623050"/>
                  <a:gd name="connsiteX21" fmla="*/ 1539587 w 2747476"/>
                  <a:gd name="connsiteY21" fmla="*/ 1153846 h 1623050"/>
                  <a:gd name="connsiteX22" fmla="*/ 1561889 w 2747476"/>
                  <a:gd name="connsiteY22" fmla="*/ 1120392 h 1623050"/>
                  <a:gd name="connsiteX23" fmla="*/ 1595343 w 2747476"/>
                  <a:gd name="connsiteY23" fmla="*/ 1075788 h 1623050"/>
                  <a:gd name="connsiteX24" fmla="*/ 1628796 w 2747476"/>
                  <a:gd name="connsiteY24" fmla="*/ 1020031 h 1623050"/>
                  <a:gd name="connsiteX25" fmla="*/ 1639947 w 2747476"/>
                  <a:gd name="connsiteY25" fmla="*/ 986578 h 1623050"/>
                  <a:gd name="connsiteX26" fmla="*/ 1673401 w 2747476"/>
                  <a:gd name="connsiteY26" fmla="*/ 953124 h 1623050"/>
                  <a:gd name="connsiteX27" fmla="*/ 1762611 w 2747476"/>
                  <a:gd name="connsiteY27" fmla="*/ 852763 h 1623050"/>
                  <a:gd name="connsiteX28" fmla="*/ 1796065 w 2747476"/>
                  <a:gd name="connsiteY28" fmla="*/ 841612 h 1623050"/>
                  <a:gd name="connsiteX29" fmla="*/ 1862972 w 2747476"/>
                  <a:gd name="connsiteY29" fmla="*/ 785856 h 1623050"/>
                  <a:gd name="connsiteX30" fmla="*/ 1896426 w 2747476"/>
                  <a:gd name="connsiteY30" fmla="*/ 774705 h 1623050"/>
                  <a:gd name="connsiteX31" fmla="*/ 1963333 w 2747476"/>
                  <a:gd name="connsiteY31" fmla="*/ 730100 h 1623050"/>
                  <a:gd name="connsiteX32" fmla="*/ 1996787 w 2747476"/>
                  <a:gd name="connsiteY32" fmla="*/ 696646 h 1623050"/>
                  <a:gd name="connsiteX33" fmla="*/ 2063694 w 2747476"/>
                  <a:gd name="connsiteY33" fmla="*/ 652041 h 1623050"/>
                  <a:gd name="connsiteX34" fmla="*/ 2119450 w 2747476"/>
                  <a:gd name="connsiteY34" fmla="*/ 607436 h 1623050"/>
                  <a:gd name="connsiteX35" fmla="*/ 2152904 w 2747476"/>
                  <a:gd name="connsiteY35" fmla="*/ 596285 h 1623050"/>
                  <a:gd name="connsiteX36" fmla="*/ 2208660 w 2747476"/>
                  <a:gd name="connsiteY36" fmla="*/ 573983 h 1623050"/>
                  <a:gd name="connsiteX37" fmla="*/ 2331323 w 2747476"/>
                  <a:gd name="connsiteY37" fmla="*/ 551680 h 1623050"/>
                  <a:gd name="connsiteX38" fmla="*/ 2710465 w 2747476"/>
                  <a:gd name="connsiteY38" fmla="*/ 440168 h 1623050"/>
                  <a:gd name="connsiteX39" fmla="*/ 2453986 w 2747476"/>
                  <a:gd name="connsiteY39" fmla="*/ 49875 h 1623050"/>
                  <a:gd name="connsiteX40" fmla="*/ 246045 w 2747476"/>
                  <a:gd name="connsiteY40" fmla="*/ 5270 h 1623050"/>
                  <a:gd name="connsiteX0" fmla="*/ 229658 w 2731089"/>
                  <a:gd name="connsiteY0" fmla="*/ 5270 h 1623050"/>
                  <a:gd name="connsiteX1" fmla="*/ 51239 w 2731089"/>
                  <a:gd name="connsiteY1" fmla="*/ 596285 h 1623050"/>
                  <a:gd name="connsiteX2" fmla="*/ 73541 w 2731089"/>
                  <a:gd name="connsiteY2" fmla="*/ 1053485 h 1623050"/>
                  <a:gd name="connsiteX3" fmla="*/ 84692 w 2731089"/>
                  <a:gd name="connsiteY3" fmla="*/ 1187300 h 1623050"/>
                  <a:gd name="connsiteX4" fmla="*/ 95843 w 2731089"/>
                  <a:gd name="connsiteY4" fmla="*/ 1298812 h 1623050"/>
                  <a:gd name="connsiteX5" fmla="*/ 106995 w 2731089"/>
                  <a:gd name="connsiteY5" fmla="*/ 1499534 h 1623050"/>
                  <a:gd name="connsiteX6" fmla="*/ 118146 w 2731089"/>
                  <a:gd name="connsiteY6" fmla="*/ 1588744 h 1623050"/>
                  <a:gd name="connsiteX7" fmla="*/ 140448 w 2731089"/>
                  <a:gd name="connsiteY7" fmla="*/ 1622197 h 1623050"/>
                  <a:gd name="connsiteX8" fmla="*/ 921034 w 2731089"/>
                  <a:gd name="connsiteY8" fmla="*/ 1611046 h 1623050"/>
                  <a:gd name="connsiteX9" fmla="*/ 965639 w 2731089"/>
                  <a:gd name="connsiteY9" fmla="*/ 1588744 h 1623050"/>
                  <a:gd name="connsiteX10" fmla="*/ 999092 w 2731089"/>
                  <a:gd name="connsiteY10" fmla="*/ 1555290 h 1623050"/>
                  <a:gd name="connsiteX11" fmla="*/ 1166360 w 2731089"/>
                  <a:gd name="connsiteY11" fmla="*/ 1521836 h 1623050"/>
                  <a:gd name="connsiteX12" fmla="*/ 1255570 w 2731089"/>
                  <a:gd name="connsiteY12" fmla="*/ 1477231 h 1623050"/>
                  <a:gd name="connsiteX13" fmla="*/ 1266721 w 2731089"/>
                  <a:gd name="connsiteY13" fmla="*/ 1443778 h 1623050"/>
                  <a:gd name="connsiteX14" fmla="*/ 1322478 w 2731089"/>
                  <a:gd name="connsiteY14" fmla="*/ 1388022 h 1623050"/>
                  <a:gd name="connsiteX15" fmla="*/ 1355931 w 2731089"/>
                  <a:gd name="connsiteY15" fmla="*/ 1354568 h 1623050"/>
                  <a:gd name="connsiteX16" fmla="*/ 1389385 w 2731089"/>
                  <a:gd name="connsiteY16" fmla="*/ 1321114 h 1623050"/>
                  <a:gd name="connsiteX17" fmla="*/ 1411687 w 2731089"/>
                  <a:gd name="connsiteY17" fmla="*/ 1287661 h 1623050"/>
                  <a:gd name="connsiteX18" fmla="*/ 1478595 w 2731089"/>
                  <a:gd name="connsiteY18" fmla="*/ 1220753 h 1623050"/>
                  <a:gd name="connsiteX19" fmla="*/ 1500897 w 2731089"/>
                  <a:gd name="connsiteY19" fmla="*/ 1176148 h 1623050"/>
                  <a:gd name="connsiteX20" fmla="*/ 1523200 w 2731089"/>
                  <a:gd name="connsiteY20" fmla="*/ 1153846 h 1623050"/>
                  <a:gd name="connsiteX21" fmla="*/ 1545502 w 2731089"/>
                  <a:gd name="connsiteY21" fmla="*/ 1120392 h 1623050"/>
                  <a:gd name="connsiteX22" fmla="*/ 1578956 w 2731089"/>
                  <a:gd name="connsiteY22" fmla="*/ 1075788 h 1623050"/>
                  <a:gd name="connsiteX23" fmla="*/ 1612409 w 2731089"/>
                  <a:gd name="connsiteY23" fmla="*/ 1020031 h 1623050"/>
                  <a:gd name="connsiteX24" fmla="*/ 1623560 w 2731089"/>
                  <a:gd name="connsiteY24" fmla="*/ 986578 h 1623050"/>
                  <a:gd name="connsiteX25" fmla="*/ 1657014 w 2731089"/>
                  <a:gd name="connsiteY25" fmla="*/ 953124 h 1623050"/>
                  <a:gd name="connsiteX26" fmla="*/ 1746224 w 2731089"/>
                  <a:gd name="connsiteY26" fmla="*/ 852763 h 1623050"/>
                  <a:gd name="connsiteX27" fmla="*/ 1779678 w 2731089"/>
                  <a:gd name="connsiteY27" fmla="*/ 841612 h 1623050"/>
                  <a:gd name="connsiteX28" fmla="*/ 1846585 w 2731089"/>
                  <a:gd name="connsiteY28" fmla="*/ 785856 h 1623050"/>
                  <a:gd name="connsiteX29" fmla="*/ 1880039 w 2731089"/>
                  <a:gd name="connsiteY29" fmla="*/ 774705 h 1623050"/>
                  <a:gd name="connsiteX30" fmla="*/ 1946946 w 2731089"/>
                  <a:gd name="connsiteY30" fmla="*/ 730100 h 1623050"/>
                  <a:gd name="connsiteX31" fmla="*/ 1980400 w 2731089"/>
                  <a:gd name="connsiteY31" fmla="*/ 696646 h 1623050"/>
                  <a:gd name="connsiteX32" fmla="*/ 2047307 w 2731089"/>
                  <a:gd name="connsiteY32" fmla="*/ 652041 h 1623050"/>
                  <a:gd name="connsiteX33" fmla="*/ 2103063 w 2731089"/>
                  <a:gd name="connsiteY33" fmla="*/ 607436 h 1623050"/>
                  <a:gd name="connsiteX34" fmla="*/ 2136517 w 2731089"/>
                  <a:gd name="connsiteY34" fmla="*/ 596285 h 1623050"/>
                  <a:gd name="connsiteX35" fmla="*/ 2192273 w 2731089"/>
                  <a:gd name="connsiteY35" fmla="*/ 573983 h 1623050"/>
                  <a:gd name="connsiteX36" fmla="*/ 2314936 w 2731089"/>
                  <a:gd name="connsiteY36" fmla="*/ 551680 h 1623050"/>
                  <a:gd name="connsiteX37" fmla="*/ 2694078 w 2731089"/>
                  <a:gd name="connsiteY37" fmla="*/ 440168 h 1623050"/>
                  <a:gd name="connsiteX38" fmla="*/ 2437599 w 2731089"/>
                  <a:gd name="connsiteY38" fmla="*/ 49875 h 1623050"/>
                  <a:gd name="connsiteX39" fmla="*/ 229658 w 2731089"/>
                  <a:gd name="connsiteY39" fmla="*/ 5270 h 1623050"/>
                  <a:gd name="connsiteX0" fmla="*/ 219321 w 2720752"/>
                  <a:gd name="connsiteY0" fmla="*/ 5270 h 1623050"/>
                  <a:gd name="connsiteX1" fmla="*/ 63204 w 2720752"/>
                  <a:gd name="connsiteY1" fmla="*/ 1053485 h 1623050"/>
                  <a:gd name="connsiteX2" fmla="*/ 74355 w 2720752"/>
                  <a:gd name="connsiteY2" fmla="*/ 1187300 h 1623050"/>
                  <a:gd name="connsiteX3" fmla="*/ 85506 w 2720752"/>
                  <a:gd name="connsiteY3" fmla="*/ 1298812 h 1623050"/>
                  <a:gd name="connsiteX4" fmla="*/ 96658 w 2720752"/>
                  <a:gd name="connsiteY4" fmla="*/ 1499534 h 1623050"/>
                  <a:gd name="connsiteX5" fmla="*/ 107809 w 2720752"/>
                  <a:gd name="connsiteY5" fmla="*/ 1588744 h 1623050"/>
                  <a:gd name="connsiteX6" fmla="*/ 130111 w 2720752"/>
                  <a:gd name="connsiteY6" fmla="*/ 1622197 h 1623050"/>
                  <a:gd name="connsiteX7" fmla="*/ 910697 w 2720752"/>
                  <a:gd name="connsiteY7" fmla="*/ 1611046 h 1623050"/>
                  <a:gd name="connsiteX8" fmla="*/ 955302 w 2720752"/>
                  <a:gd name="connsiteY8" fmla="*/ 1588744 h 1623050"/>
                  <a:gd name="connsiteX9" fmla="*/ 988755 w 2720752"/>
                  <a:gd name="connsiteY9" fmla="*/ 1555290 h 1623050"/>
                  <a:gd name="connsiteX10" fmla="*/ 1156023 w 2720752"/>
                  <a:gd name="connsiteY10" fmla="*/ 1521836 h 1623050"/>
                  <a:gd name="connsiteX11" fmla="*/ 1245233 w 2720752"/>
                  <a:gd name="connsiteY11" fmla="*/ 1477231 h 1623050"/>
                  <a:gd name="connsiteX12" fmla="*/ 1256384 w 2720752"/>
                  <a:gd name="connsiteY12" fmla="*/ 1443778 h 1623050"/>
                  <a:gd name="connsiteX13" fmla="*/ 1312141 w 2720752"/>
                  <a:gd name="connsiteY13" fmla="*/ 1388022 h 1623050"/>
                  <a:gd name="connsiteX14" fmla="*/ 1345594 w 2720752"/>
                  <a:gd name="connsiteY14" fmla="*/ 1354568 h 1623050"/>
                  <a:gd name="connsiteX15" fmla="*/ 1379048 w 2720752"/>
                  <a:gd name="connsiteY15" fmla="*/ 1321114 h 1623050"/>
                  <a:gd name="connsiteX16" fmla="*/ 1401350 w 2720752"/>
                  <a:gd name="connsiteY16" fmla="*/ 1287661 h 1623050"/>
                  <a:gd name="connsiteX17" fmla="*/ 1468258 w 2720752"/>
                  <a:gd name="connsiteY17" fmla="*/ 1220753 h 1623050"/>
                  <a:gd name="connsiteX18" fmla="*/ 1490560 w 2720752"/>
                  <a:gd name="connsiteY18" fmla="*/ 1176148 h 1623050"/>
                  <a:gd name="connsiteX19" fmla="*/ 1512863 w 2720752"/>
                  <a:gd name="connsiteY19" fmla="*/ 1153846 h 1623050"/>
                  <a:gd name="connsiteX20" fmla="*/ 1535165 w 2720752"/>
                  <a:gd name="connsiteY20" fmla="*/ 1120392 h 1623050"/>
                  <a:gd name="connsiteX21" fmla="*/ 1568619 w 2720752"/>
                  <a:gd name="connsiteY21" fmla="*/ 1075788 h 1623050"/>
                  <a:gd name="connsiteX22" fmla="*/ 1602072 w 2720752"/>
                  <a:gd name="connsiteY22" fmla="*/ 1020031 h 1623050"/>
                  <a:gd name="connsiteX23" fmla="*/ 1613223 w 2720752"/>
                  <a:gd name="connsiteY23" fmla="*/ 986578 h 1623050"/>
                  <a:gd name="connsiteX24" fmla="*/ 1646677 w 2720752"/>
                  <a:gd name="connsiteY24" fmla="*/ 953124 h 1623050"/>
                  <a:gd name="connsiteX25" fmla="*/ 1735887 w 2720752"/>
                  <a:gd name="connsiteY25" fmla="*/ 852763 h 1623050"/>
                  <a:gd name="connsiteX26" fmla="*/ 1769341 w 2720752"/>
                  <a:gd name="connsiteY26" fmla="*/ 841612 h 1623050"/>
                  <a:gd name="connsiteX27" fmla="*/ 1836248 w 2720752"/>
                  <a:gd name="connsiteY27" fmla="*/ 785856 h 1623050"/>
                  <a:gd name="connsiteX28" fmla="*/ 1869702 w 2720752"/>
                  <a:gd name="connsiteY28" fmla="*/ 774705 h 1623050"/>
                  <a:gd name="connsiteX29" fmla="*/ 1936609 w 2720752"/>
                  <a:gd name="connsiteY29" fmla="*/ 730100 h 1623050"/>
                  <a:gd name="connsiteX30" fmla="*/ 1970063 w 2720752"/>
                  <a:gd name="connsiteY30" fmla="*/ 696646 h 1623050"/>
                  <a:gd name="connsiteX31" fmla="*/ 2036970 w 2720752"/>
                  <a:gd name="connsiteY31" fmla="*/ 652041 h 1623050"/>
                  <a:gd name="connsiteX32" fmla="*/ 2092726 w 2720752"/>
                  <a:gd name="connsiteY32" fmla="*/ 607436 h 1623050"/>
                  <a:gd name="connsiteX33" fmla="*/ 2126180 w 2720752"/>
                  <a:gd name="connsiteY33" fmla="*/ 596285 h 1623050"/>
                  <a:gd name="connsiteX34" fmla="*/ 2181936 w 2720752"/>
                  <a:gd name="connsiteY34" fmla="*/ 573983 h 1623050"/>
                  <a:gd name="connsiteX35" fmla="*/ 2304599 w 2720752"/>
                  <a:gd name="connsiteY35" fmla="*/ 551680 h 1623050"/>
                  <a:gd name="connsiteX36" fmla="*/ 2683741 w 2720752"/>
                  <a:gd name="connsiteY36" fmla="*/ 440168 h 1623050"/>
                  <a:gd name="connsiteX37" fmla="*/ 2427262 w 2720752"/>
                  <a:gd name="connsiteY37" fmla="*/ 49875 h 1623050"/>
                  <a:gd name="connsiteX38" fmla="*/ 219321 w 2720752"/>
                  <a:gd name="connsiteY38" fmla="*/ 5270 h 1623050"/>
                  <a:gd name="connsiteX0" fmla="*/ 214670 w 2716101"/>
                  <a:gd name="connsiteY0" fmla="*/ 5270 h 1623050"/>
                  <a:gd name="connsiteX1" fmla="*/ 69704 w 2716101"/>
                  <a:gd name="connsiteY1" fmla="*/ 1187300 h 1623050"/>
                  <a:gd name="connsiteX2" fmla="*/ 80855 w 2716101"/>
                  <a:gd name="connsiteY2" fmla="*/ 1298812 h 1623050"/>
                  <a:gd name="connsiteX3" fmla="*/ 92007 w 2716101"/>
                  <a:gd name="connsiteY3" fmla="*/ 1499534 h 1623050"/>
                  <a:gd name="connsiteX4" fmla="*/ 103158 w 2716101"/>
                  <a:gd name="connsiteY4" fmla="*/ 1588744 h 1623050"/>
                  <a:gd name="connsiteX5" fmla="*/ 125460 w 2716101"/>
                  <a:gd name="connsiteY5" fmla="*/ 1622197 h 1623050"/>
                  <a:gd name="connsiteX6" fmla="*/ 906046 w 2716101"/>
                  <a:gd name="connsiteY6" fmla="*/ 1611046 h 1623050"/>
                  <a:gd name="connsiteX7" fmla="*/ 950651 w 2716101"/>
                  <a:gd name="connsiteY7" fmla="*/ 1588744 h 1623050"/>
                  <a:gd name="connsiteX8" fmla="*/ 984104 w 2716101"/>
                  <a:gd name="connsiteY8" fmla="*/ 1555290 h 1623050"/>
                  <a:gd name="connsiteX9" fmla="*/ 1151372 w 2716101"/>
                  <a:gd name="connsiteY9" fmla="*/ 1521836 h 1623050"/>
                  <a:gd name="connsiteX10" fmla="*/ 1240582 w 2716101"/>
                  <a:gd name="connsiteY10" fmla="*/ 1477231 h 1623050"/>
                  <a:gd name="connsiteX11" fmla="*/ 1251733 w 2716101"/>
                  <a:gd name="connsiteY11" fmla="*/ 1443778 h 1623050"/>
                  <a:gd name="connsiteX12" fmla="*/ 1307490 w 2716101"/>
                  <a:gd name="connsiteY12" fmla="*/ 1388022 h 1623050"/>
                  <a:gd name="connsiteX13" fmla="*/ 1340943 w 2716101"/>
                  <a:gd name="connsiteY13" fmla="*/ 1354568 h 1623050"/>
                  <a:gd name="connsiteX14" fmla="*/ 1374397 w 2716101"/>
                  <a:gd name="connsiteY14" fmla="*/ 1321114 h 1623050"/>
                  <a:gd name="connsiteX15" fmla="*/ 1396699 w 2716101"/>
                  <a:gd name="connsiteY15" fmla="*/ 1287661 h 1623050"/>
                  <a:gd name="connsiteX16" fmla="*/ 1463607 w 2716101"/>
                  <a:gd name="connsiteY16" fmla="*/ 1220753 h 1623050"/>
                  <a:gd name="connsiteX17" fmla="*/ 1485909 w 2716101"/>
                  <a:gd name="connsiteY17" fmla="*/ 1176148 h 1623050"/>
                  <a:gd name="connsiteX18" fmla="*/ 1508212 w 2716101"/>
                  <a:gd name="connsiteY18" fmla="*/ 1153846 h 1623050"/>
                  <a:gd name="connsiteX19" fmla="*/ 1530514 w 2716101"/>
                  <a:gd name="connsiteY19" fmla="*/ 1120392 h 1623050"/>
                  <a:gd name="connsiteX20" fmla="*/ 1563968 w 2716101"/>
                  <a:gd name="connsiteY20" fmla="*/ 1075788 h 1623050"/>
                  <a:gd name="connsiteX21" fmla="*/ 1597421 w 2716101"/>
                  <a:gd name="connsiteY21" fmla="*/ 1020031 h 1623050"/>
                  <a:gd name="connsiteX22" fmla="*/ 1608572 w 2716101"/>
                  <a:gd name="connsiteY22" fmla="*/ 986578 h 1623050"/>
                  <a:gd name="connsiteX23" fmla="*/ 1642026 w 2716101"/>
                  <a:gd name="connsiteY23" fmla="*/ 953124 h 1623050"/>
                  <a:gd name="connsiteX24" fmla="*/ 1731236 w 2716101"/>
                  <a:gd name="connsiteY24" fmla="*/ 852763 h 1623050"/>
                  <a:gd name="connsiteX25" fmla="*/ 1764690 w 2716101"/>
                  <a:gd name="connsiteY25" fmla="*/ 841612 h 1623050"/>
                  <a:gd name="connsiteX26" fmla="*/ 1831597 w 2716101"/>
                  <a:gd name="connsiteY26" fmla="*/ 785856 h 1623050"/>
                  <a:gd name="connsiteX27" fmla="*/ 1865051 w 2716101"/>
                  <a:gd name="connsiteY27" fmla="*/ 774705 h 1623050"/>
                  <a:gd name="connsiteX28" fmla="*/ 1931958 w 2716101"/>
                  <a:gd name="connsiteY28" fmla="*/ 730100 h 1623050"/>
                  <a:gd name="connsiteX29" fmla="*/ 1965412 w 2716101"/>
                  <a:gd name="connsiteY29" fmla="*/ 696646 h 1623050"/>
                  <a:gd name="connsiteX30" fmla="*/ 2032319 w 2716101"/>
                  <a:gd name="connsiteY30" fmla="*/ 652041 h 1623050"/>
                  <a:gd name="connsiteX31" fmla="*/ 2088075 w 2716101"/>
                  <a:gd name="connsiteY31" fmla="*/ 607436 h 1623050"/>
                  <a:gd name="connsiteX32" fmla="*/ 2121529 w 2716101"/>
                  <a:gd name="connsiteY32" fmla="*/ 596285 h 1623050"/>
                  <a:gd name="connsiteX33" fmla="*/ 2177285 w 2716101"/>
                  <a:gd name="connsiteY33" fmla="*/ 573983 h 1623050"/>
                  <a:gd name="connsiteX34" fmla="*/ 2299948 w 2716101"/>
                  <a:gd name="connsiteY34" fmla="*/ 551680 h 1623050"/>
                  <a:gd name="connsiteX35" fmla="*/ 2679090 w 2716101"/>
                  <a:gd name="connsiteY35" fmla="*/ 440168 h 1623050"/>
                  <a:gd name="connsiteX36" fmla="*/ 2422611 w 2716101"/>
                  <a:gd name="connsiteY36" fmla="*/ 49875 h 1623050"/>
                  <a:gd name="connsiteX37" fmla="*/ 214670 w 2716101"/>
                  <a:gd name="connsiteY37" fmla="*/ 5270 h 1623050"/>
                  <a:gd name="connsiteX0" fmla="*/ 210143 w 2711574"/>
                  <a:gd name="connsiteY0" fmla="*/ 5270 h 1623050"/>
                  <a:gd name="connsiteX1" fmla="*/ 76328 w 2711574"/>
                  <a:gd name="connsiteY1" fmla="*/ 1298812 h 1623050"/>
                  <a:gd name="connsiteX2" fmla="*/ 87480 w 2711574"/>
                  <a:gd name="connsiteY2" fmla="*/ 1499534 h 1623050"/>
                  <a:gd name="connsiteX3" fmla="*/ 98631 w 2711574"/>
                  <a:gd name="connsiteY3" fmla="*/ 1588744 h 1623050"/>
                  <a:gd name="connsiteX4" fmla="*/ 120933 w 2711574"/>
                  <a:gd name="connsiteY4" fmla="*/ 1622197 h 1623050"/>
                  <a:gd name="connsiteX5" fmla="*/ 901519 w 2711574"/>
                  <a:gd name="connsiteY5" fmla="*/ 1611046 h 1623050"/>
                  <a:gd name="connsiteX6" fmla="*/ 946124 w 2711574"/>
                  <a:gd name="connsiteY6" fmla="*/ 1588744 h 1623050"/>
                  <a:gd name="connsiteX7" fmla="*/ 979577 w 2711574"/>
                  <a:gd name="connsiteY7" fmla="*/ 1555290 h 1623050"/>
                  <a:gd name="connsiteX8" fmla="*/ 1146845 w 2711574"/>
                  <a:gd name="connsiteY8" fmla="*/ 1521836 h 1623050"/>
                  <a:gd name="connsiteX9" fmla="*/ 1236055 w 2711574"/>
                  <a:gd name="connsiteY9" fmla="*/ 1477231 h 1623050"/>
                  <a:gd name="connsiteX10" fmla="*/ 1247206 w 2711574"/>
                  <a:gd name="connsiteY10" fmla="*/ 1443778 h 1623050"/>
                  <a:gd name="connsiteX11" fmla="*/ 1302963 w 2711574"/>
                  <a:gd name="connsiteY11" fmla="*/ 1388022 h 1623050"/>
                  <a:gd name="connsiteX12" fmla="*/ 1336416 w 2711574"/>
                  <a:gd name="connsiteY12" fmla="*/ 1354568 h 1623050"/>
                  <a:gd name="connsiteX13" fmla="*/ 1369870 w 2711574"/>
                  <a:gd name="connsiteY13" fmla="*/ 1321114 h 1623050"/>
                  <a:gd name="connsiteX14" fmla="*/ 1392172 w 2711574"/>
                  <a:gd name="connsiteY14" fmla="*/ 1287661 h 1623050"/>
                  <a:gd name="connsiteX15" fmla="*/ 1459080 w 2711574"/>
                  <a:gd name="connsiteY15" fmla="*/ 1220753 h 1623050"/>
                  <a:gd name="connsiteX16" fmla="*/ 1481382 w 2711574"/>
                  <a:gd name="connsiteY16" fmla="*/ 1176148 h 1623050"/>
                  <a:gd name="connsiteX17" fmla="*/ 1503685 w 2711574"/>
                  <a:gd name="connsiteY17" fmla="*/ 1153846 h 1623050"/>
                  <a:gd name="connsiteX18" fmla="*/ 1525987 w 2711574"/>
                  <a:gd name="connsiteY18" fmla="*/ 1120392 h 1623050"/>
                  <a:gd name="connsiteX19" fmla="*/ 1559441 w 2711574"/>
                  <a:gd name="connsiteY19" fmla="*/ 1075788 h 1623050"/>
                  <a:gd name="connsiteX20" fmla="*/ 1592894 w 2711574"/>
                  <a:gd name="connsiteY20" fmla="*/ 1020031 h 1623050"/>
                  <a:gd name="connsiteX21" fmla="*/ 1604045 w 2711574"/>
                  <a:gd name="connsiteY21" fmla="*/ 986578 h 1623050"/>
                  <a:gd name="connsiteX22" fmla="*/ 1637499 w 2711574"/>
                  <a:gd name="connsiteY22" fmla="*/ 953124 h 1623050"/>
                  <a:gd name="connsiteX23" fmla="*/ 1726709 w 2711574"/>
                  <a:gd name="connsiteY23" fmla="*/ 852763 h 1623050"/>
                  <a:gd name="connsiteX24" fmla="*/ 1760163 w 2711574"/>
                  <a:gd name="connsiteY24" fmla="*/ 841612 h 1623050"/>
                  <a:gd name="connsiteX25" fmla="*/ 1827070 w 2711574"/>
                  <a:gd name="connsiteY25" fmla="*/ 785856 h 1623050"/>
                  <a:gd name="connsiteX26" fmla="*/ 1860524 w 2711574"/>
                  <a:gd name="connsiteY26" fmla="*/ 774705 h 1623050"/>
                  <a:gd name="connsiteX27" fmla="*/ 1927431 w 2711574"/>
                  <a:gd name="connsiteY27" fmla="*/ 730100 h 1623050"/>
                  <a:gd name="connsiteX28" fmla="*/ 1960885 w 2711574"/>
                  <a:gd name="connsiteY28" fmla="*/ 696646 h 1623050"/>
                  <a:gd name="connsiteX29" fmla="*/ 2027792 w 2711574"/>
                  <a:gd name="connsiteY29" fmla="*/ 652041 h 1623050"/>
                  <a:gd name="connsiteX30" fmla="*/ 2083548 w 2711574"/>
                  <a:gd name="connsiteY30" fmla="*/ 607436 h 1623050"/>
                  <a:gd name="connsiteX31" fmla="*/ 2117002 w 2711574"/>
                  <a:gd name="connsiteY31" fmla="*/ 596285 h 1623050"/>
                  <a:gd name="connsiteX32" fmla="*/ 2172758 w 2711574"/>
                  <a:gd name="connsiteY32" fmla="*/ 573983 h 1623050"/>
                  <a:gd name="connsiteX33" fmla="*/ 2295421 w 2711574"/>
                  <a:gd name="connsiteY33" fmla="*/ 551680 h 1623050"/>
                  <a:gd name="connsiteX34" fmla="*/ 2674563 w 2711574"/>
                  <a:gd name="connsiteY34" fmla="*/ 440168 h 1623050"/>
                  <a:gd name="connsiteX35" fmla="*/ 2418084 w 2711574"/>
                  <a:gd name="connsiteY35" fmla="*/ 49875 h 1623050"/>
                  <a:gd name="connsiteX36" fmla="*/ 210143 w 2711574"/>
                  <a:gd name="connsiteY36" fmla="*/ 5270 h 1623050"/>
                  <a:gd name="connsiteX0" fmla="*/ 205736 w 2707167"/>
                  <a:gd name="connsiteY0" fmla="*/ 5270 h 1636633"/>
                  <a:gd name="connsiteX1" fmla="*/ 83073 w 2707167"/>
                  <a:gd name="connsiteY1" fmla="*/ 1499534 h 1636633"/>
                  <a:gd name="connsiteX2" fmla="*/ 94224 w 2707167"/>
                  <a:gd name="connsiteY2" fmla="*/ 1588744 h 1636633"/>
                  <a:gd name="connsiteX3" fmla="*/ 116526 w 2707167"/>
                  <a:gd name="connsiteY3" fmla="*/ 1622197 h 1636633"/>
                  <a:gd name="connsiteX4" fmla="*/ 897112 w 2707167"/>
                  <a:gd name="connsiteY4" fmla="*/ 1611046 h 1636633"/>
                  <a:gd name="connsiteX5" fmla="*/ 941717 w 2707167"/>
                  <a:gd name="connsiteY5" fmla="*/ 1588744 h 1636633"/>
                  <a:gd name="connsiteX6" fmla="*/ 975170 w 2707167"/>
                  <a:gd name="connsiteY6" fmla="*/ 1555290 h 1636633"/>
                  <a:gd name="connsiteX7" fmla="*/ 1142438 w 2707167"/>
                  <a:gd name="connsiteY7" fmla="*/ 1521836 h 1636633"/>
                  <a:gd name="connsiteX8" fmla="*/ 1231648 w 2707167"/>
                  <a:gd name="connsiteY8" fmla="*/ 1477231 h 1636633"/>
                  <a:gd name="connsiteX9" fmla="*/ 1242799 w 2707167"/>
                  <a:gd name="connsiteY9" fmla="*/ 1443778 h 1636633"/>
                  <a:gd name="connsiteX10" fmla="*/ 1298556 w 2707167"/>
                  <a:gd name="connsiteY10" fmla="*/ 1388022 h 1636633"/>
                  <a:gd name="connsiteX11" fmla="*/ 1332009 w 2707167"/>
                  <a:gd name="connsiteY11" fmla="*/ 1354568 h 1636633"/>
                  <a:gd name="connsiteX12" fmla="*/ 1365463 w 2707167"/>
                  <a:gd name="connsiteY12" fmla="*/ 1321114 h 1636633"/>
                  <a:gd name="connsiteX13" fmla="*/ 1387765 w 2707167"/>
                  <a:gd name="connsiteY13" fmla="*/ 1287661 h 1636633"/>
                  <a:gd name="connsiteX14" fmla="*/ 1454673 w 2707167"/>
                  <a:gd name="connsiteY14" fmla="*/ 1220753 h 1636633"/>
                  <a:gd name="connsiteX15" fmla="*/ 1476975 w 2707167"/>
                  <a:gd name="connsiteY15" fmla="*/ 1176148 h 1636633"/>
                  <a:gd name="connsiteX16" fmla="*/ 1499278 w 2707167"/>
                  <a:gd name="connsiteY16" fmla="*/ 1153846 h 1636633"/>
                  <a:gd name="connsiteX17" fmla="*/ 1521580 w 2707167"/>
                  <a:gd name="connsiteY17" fmla="*/ 1120392 h 1636633"/>
                  <a:gd name="connsiteX18" fmla="*/ 1555034 w 2707167"/>
                  <a:gd name="connsiteY18" fmla="*/ 1075788 h 1636633"/>
                  <a:gd name="connsiteX19" fmla="*/ 1588487 w 2707167"/>
                  <a:gd name="connsiteY19" fmla="*/ 1020031 h 1636633"/>
                  <a:gd name="connsiteX20" fmla="*/ 1599638 w 2707167"/>
                  <a:gd name="connsiteY20" fmla="*/ 986578 h 1636633"/>
                  <a:gd name="connsiteX21" fmla="*/ 1633092 w 2707167"/>
                  <a:gd name="connsiteY21" fmla="*/ 953124 h 1636633"/>
                  <a:gd name="connsiteX22" fmla="*/ 1722302 w 2707167"/>
                  <a:gd name="connsiteY22" fmla="*/ 852763 h 1636633"/>
                  <a:gd name="connsiteX23" fmla="*/ 1755756 w 2707167"/>
                  <a:gd name="connsiteY23" fmla="*/ 841612 h 1636633"/>
                  <a:gd name="connsiteX24" fmla="*/ 1822663 w 2707167"/>
                  <a:gd name="connsiteY24" fmla="*/ 785856 h 1636633"/>
                  <a:gd name="connsiteX25" fmla="*/ 1856117 w 2707167"/>
                  <a:gd name="connsiteY25" fmla="*/ 774705 h 1636633"/>
                  <a:gd name="connsiteX26" fmla="*/ 1923024 w 2707167"/>
                  <a:gd name="connsiteY26" fmla="*/ 730100 h 1636633"/>
                  <a:gd name="connsiteX27" fmla="*/ 1956478 w 2707167"/>
                  <a:gd name="connsiteY27" fmla="*/ 696646 h 1636633"/>
                  <a:gd name="connsiteX28" fmla="*/ 2023385 w 2707167"/>
                  <a:gd name="connsiteY28" fmla="*/ 652041 h 1636633"/>
                  <a:gd name="connsiteX29" fmla="*/ 2079141 w 2707167"/>
                  <a:gd name="connsiteY29" fmla="*/ 607436 h 1636633"/>
                  <a:gd name="connsiteX30" fmla="*/ 2112595 w 2707167"/>
                  <a:gd name="connsiteY30" fmla="*/ 596285 h 1636633"/>
                  <a:gd name="connsiteX31" fmla="*/ 2168351 w 2707167"/>
                  <a:gd name="connsiteY31" fmla="*/ 573983 h 1636633"/>
                  <a:gd name="connsiteX32" fmla="*/ 2291014 w 2707167"/>
                  <a:gd name="connsiteY32" fmla="*/ 551680 h 1636633"/>
                  <a:gd name="connsiteX33" fmla="*/ 2670156 w 2707167"/>
                  <a:gd name="connsiteY33" fmla="*/ 440168 h 1636633"/>
                  <a:gd name="connsiteX34" fmla="*/ 2413677 w 2707167"/>
                  <a:gd name="connsiteY34" fmla="*/ 49875 h 1636633"/>
                  <a:gd name="connsiteX35" fmla="*/ 205736 w 2707167"/>
                  <a:gd name="connsiteY35" fmla="*/ 5270 h 1636633"/>
                  <a:gd name="connsiteX0" fmla="*/ 201987 w 2703418"/>
                  <a:gd name="connsiteY0" fmla="*/ 5270 h 1716917"/>
                  <a:gd name="connsiteX1" fmla="*/ 90475 w 2703418"/>
                  <a:gd name="connsiteY1" fmla="*/ 1588744 h 1716917"/>
                  <a:gd name="connsiteX2" fmla="*/ 112777 w 2703418"/>
                  <a:gd name="connsiteY2" fmla="*/ 1622197 h 1716917"/>
                  <a:gd name="connsiteX3" fmla="*/ 893363 w 2703418"/>
                  <a:gd name="connsiteY3" fmla="*/ 1611046 h 1716917"/>
                  <a:gd name="connsiteX4" fmla="*/ 937968 w 2703418"/>
                  <a:gd name="connsiteY4" fmla="*/ 1588744 h 1716917"/>
                  <a:gd name="connsiteX5" fmla="*/ 971421 w 2703418"/>
                  <a:gd name="connsiteY5" fmla="*/ 1555290 h 1716917"/>
                  <a:gd name="connsiteX6" fmla="*/ 1138689 w 2703418"/>
                  <a:gd name="connsiteY6" fmla="*/ 1521836 h 1716917"/>
                  <a:gd name="connsiteX7" fmla="*/ 1227899 w 2703418"/>
                  <a:gd name="connsiteY7" fmla="*/ 1477231 h 1716917"/>
                  <a:gd name="connsiteX8" fmla="*/ 1239050 w 2703418"/>
                  <a:gd name="connsiteY8" fmla="*/ 1443778 h 1716917"/>
                  <a:gd name="connsiteX9" fmla="*/ 1294807 w 2703418"/>
                  <a:gd name="connsiteY9" fmla="*/ 1388022 h 1716917"/>
                  <a:gd name="connsiteX10" fmla="*/ 1328260 w 2703418"/>
                  <a:gd name="connsiteY10" fmla="*/ 1354568 h 1716917"/>
                  <a:gd name="connsiteX11" fmla="*/ 1361714 w 2703418"/>
                  <a:gd name="connsiteY11" fmla="*/ 1321114 h 1716917"/>
                  <a:gd name="connsiteX12" fmla="*/ 1384016 w 2703418"/>
                  <a:gd name="connsiteY12" fmla="*/ 1287661 h 1716917"/>
                  <a:gd name="connsiteX13" fmla="*/ 1450924 w 2703418"/>
                  <a:gd name="connsiteY13" fmla="*/ 1220753 h 1716917"/>
                  <a:gd name="connsiteX14" fmla="*/ 1473226 w 2703418"/>
                  <a:gd name="connsiteY14" fmla="*/ 1176148 h 1716917"/>
                  <a:gd name="connsiteX15" fmla="*/ 1495529 w 2703418"/>
                  <a:gd name="connsiteY15" fmla="*/ 1153846 h 1716917"/>
                  <a:gd name="connsiteX16" fmla="*/ 1517831 w 2703418"/>
                  <a:gd name="connsiteY16" fmla="*/ 1120392 h 1716917"/>
                  <a:gd name="connsiteX17" fmla="*/ 1551285 w 2703418"/>
                  <a:gd name="connsiteY17" fmla="*/ 1075788 h 1716917"/>
                  <a:gd name="connsiteX18" fmla="*/ 1584738 w 2703418"/>
                  <a:gd name="connsiteY18" fmla="*/ 1020031 h 1716917"/>
                  <a:gd name="connsiteX19" fmla="*/ 1595889 w 2703418"/>
                  <a:gd name="connsiteY19" fmla="*/ 986578 h 1716917"/>
                  <a:gd name="connsiteX20" fmla="*/ 1629343 w 2703418"/>
                  <a:gd name="connsiteY20" fmla="*/ 953124 h 1716917"/>
                  <a:gd name="connsiteX21" fmla="*/ 1718553 w 2703418"/>
                  <a:gd name="connsiteY21" fmla="*/ 852763 h 1716917"/>
                  <a:gd name="connsiteX22" fmla="*/ 1752007 w 2703418"/>
                  <a:gd name="connsiteY22" fmla="*/ 841612 h 1716917"/>
                  <a:gd name="connsiteX23" fmla="*/ 1818914 w 2703418"/>
                  <a:gd name="connsiteY23" fmla="*/ 785856 h 1716917"/>
                  <a:gd name="connsiteX24" fmla="*/ 1852368 w 2703418"/>
                  <a:gd name="connsiteY24" fmla="*/ 774705 h 1716917"/>
                  <a:gd name="connsiteX25" fmla="*/ 1919275 w 2703418"/>
                  <a:gd name="connsiteY25" fmla="*/ 730100 h 1716917"/>
                  <a:gd name="connsiteX26" fmla="*/ 1952729 w 2703418"/>
                  <a:gd name="connsiteY26" fmla="*/ 696646 h 1716917"/>
                  <a:gd name="connsiteX27" fmla="*/ 2019636 w 2703418"/>
                  <a:gd name="connsiteY27" fmla="*/ 652041 h 1716917"/>
                  <a:gd name="connsiteX28" fmla="*/ 2075392 w 2703418"/>
                  <a:gd name="connsiteY28" fmla="*/ 607436 h 1716917"/>
                  <a:gd name="connsiteX29" fmla="*/ 2108846 w 2703418"/>
                  <a:gd name="connsiteY29" fmla="*/ 596285 h 1716917"/>
                  <a:gd name="connsiteX30" fmla="*/ 2164602 w 2703418"/>
                  <a:gd name="connsiteY30" fmla="*/ 573983 h 1716917"/>
                  <a:gd name="connsiteX31" fmla="*/ 2287265 w 2703418"/>
                  <a:gd name="connsiteY31" fmla="*/ 551680 h 1716917"/>
                  <a:gd name="connsiteX32" fmla="*/ 2666407 w 2703418"/>
                  <a:gd name="connsiteY32" fmla="*/ 440168 h 1716917"/>
                  <a:gd name="connsiteX33" fmla="*/ 2409928 w 2703418"/>
                  <a:gd name="connsiteY33" fmla="*/ 49875 h 1716917"/>
                  <a:gd name="connsiteX34" fmla="*/ 201987 w 2703418"/>
                  <a:gd name="connsiteY34" fmla="*/ 5270 h 1716917"/>
                  <a:gd name="connsiteX0" fmla="*/ 244361 w 2745792"/>
                  <a:gd name="connsiteY0" fmla="*/ 5270 h 1713760"/>
                  <a:gd name="connsiteX1" fmla="*/ 132849 w 2745792"/>
                  <a:gd name="connsiteY1" fmla="*/ 1588744 h 1713760"/>
                  <a:gd name="connsiteX2" fmla="*/ 935737 w 2745792"/>
                  <a:gd name="connsiteY2" fmla="*/ 1611046 h 1713760"/>
                  <a:gd name="connsiteX3" fmla="*/ 980342 w 2745792"/>
                  <a:gd name="connsiteY3" fmla="*/ 1588744 h 1713760"/>
                  <a:gd name="connsiteX4" fmla="*/ 1013795 w 2745792"/>
                  <a:gd name="connsiteY4" fmla="*/ 1555290 h 1713760"/>
                  <a:gd name="connsiteX5" fmla="*/ 1181063 w 2745792"/>
                  <a:gd name="connsiteY5" fmla="*/ 1521836 h 1713760"/>
                  <a:gd name="connsiteX6" fmla="*/ 1270273 w 2745792"/>
                  <a:gd name="connsiteY6" fmla="*/ 1477231 h 1713760"/>
                  <a:gd name="connsiteX7" fmla="*/ 1281424 w 2745792"/>
                  <a:gd name="connsiteY7" fmla="*/ 1443778 h 1713760"/>
                  <a:gd name="connsiteX8" fmla="*/ 1337181 w 2745792"/>
                  <a:gd name="connsiteY8" fmla="*/ 1388022 h 1713760"/>
                  <a:gd name="connsiteX9" fmla="*/ 1370634 w 2745792"/>
                  <a:gd name="connsiteY9" fmla="*/ 1354568 h 1713760"/>
                  <a:gd name="connsiteX10" fmla="*/ 1404088 w 2745792"/>
                  <a:gd name="connsiteY10" fmla="*/ 1321114 h 1713760"/>
                  <a:gd name="connsiteX11" fmla="*/ 1426390 w 2745792"/>
                  <a:gd name="connsiteY11" fmla="*/ 1287661 h 1713760"/>
                  <a:gd name="connsiteX12" fmla="*/ 1493298 w 2745792"/>
                  <a:gd name="connsiteY12" fmla="*/ 1220753 h 1713760"/>
                  <a:gd name="connsiteX13" fmla="*/ 1515600 w 2745792"/>
                  <a:gd name="connsiteY13" fmla="*/ 1176148 h 1713760"/>
                  <a:gd name="connsiteX14" fmla="*/ 1537903 w 2745792"/>
                  <a:gd name="connsiteY14" fmla="*/ 1153846 h 1713760"/>
                  <a:gd name="connsiteX15" fmla="*/ 1560205 w 2745792"/>
                  <a:gd name="connsiteY15" fmla="*/ 1120392 h 1713760"/>
                  <a:gd name="connsiteX16" fmla="*/ 1593659 w 2745792"/>
                  <a:gd name="connsiteY16" fmla="*/ 1075788 h 1713760"/>
                  <a:gd name="connsiteX17" fmla="*/ 1627112 w 2745792"/>
                  <a:gd name="connsiteY17" fmla="*/ 1020031 h 1713760"/>
                  <a:gd name="connsiteX18" fmla="*/ 1638263 w 2745792"/>
                  <a:gd name="connsiteY18" fmla="*/ 986578 h 1713760"/>
                  <a:gd name="connsiteX19" fmla="*/ 1671717 w 2745792"/>
                  <a:gd name="connsiteY19" fmla="*/ 953124 h 1713760"/>
                  <a:gd name="connsiteX20" fmla="*/ 1760927 w 2745792"/>
                  <a:gd name="connsiteY20" fmla="*/ 852763 h 1713760"/>
                  <a:gd name="connsiteX21" fmla="*/ 1794381 w 2745792"/>
                  <a:gd name="connsiteY21" fmla="*/ 841612 h 1713760"/>
                  <a:gd name="connsiteX22" fmla="*/ 1861288 w 2745792"/>
                  <a:gd name="connsiteY22" fmla="*/ 785856 h 1713760"/>
                  <a:gd name="connsiteX23" fmla="*/ 1894742 w 2745792"/>
                  <a:gd name="connsiteY23" fmla="*/ 774705 h 1713760"/>
                  <a:gd name="connsiteX24" fmla="*/ 1961649 w 2745792"/>
                  <a:gd name="connsiteY24" fmla="*/ 730100 h 1713760"/>
                  <a:gd name="connsiteX25" fmla="*/ 1995103 w 2745792"/>
                  <a:gd name="connsiteY25" fmla="*/ 696646 h 1713760"/>
                  <a:gd name="connsiteX26" fmla="*/ 2062010 w 2745792"/>
                  <a:gd name="connsiteY26" fmla="*/ 652041 h 1713760"/>
                  <a:gd name="connsiteX27" fmla="*/ 2117766 w 2745792"/>
                  <a:gd name="connsiteY27" fmla="*/ 607436 h 1713760"/>
                  <a:gd name="connsiteX28" fmla="*/ 2151220 w 2745792"/>
                  <a:gd name="connsiteY28" fmla="*/ 596285 h 1713760"/>
                  <a:gd name="connsiteX29" fmla="*/ 2206976 w 2745792"/>
                  <a:gd name="connsiteY29" fmla="*/ 573983 h 1713760"/>
                  <a:gd name="connsiteX30" fmla="*/ 2329639 w 2745792"/>
                  <a:gd name="connsiteY30" fmla="*/ 551680 h 1713760"/>
                  <a:gd name="connsiteX31" fmla="*/ 2708781 w 2745792"/>
                  <a:gd name="connsiteY31" fmla="*/ 440168 h 1713760"/>
                  <a:gd name="connsiteX32" fmla="*/ 2452302 w 2745792"/>
                  <a:gd name="connsiteY32" fmla="*/ 49875 h 1713760"/>
                  <a:gd name="connsiteX33" fmla="*/ 244361 w 2745792"/>
                  <a:gd name="connsiteY33" fmla="*/ 5270 h 1713760"/>
                  <a:gd name="connsiteX0" fmla="*/ 244361 w 2745792"/>
                  <a:gd name="connsiteY0" fmla="*/ 5270 h 1713760"/>
                  <a:gd name="connsiteX1" fmla="*/ 132849 w 2745792"/>
                  <a:gd name="connsiteY1" fmla="*/ 1588744 h 1713760"/>
                  <a:gd name="connsiteX2" fmla="*/ 935737 w 2745792"/>
                  <a:gd name="connsiteY2" fmla="*/ 1611046 h 1713760"/>
                  <a:gd name="connsiteX3" fmla="*/ 980342 w 2745792"/>
                  <a:gd name="connsiteY3" fmla="*/ 1588744 h 1713760"/>
                  <a:gd name="connsiteX4" fmla="*/ 1181063 w 2745792"/>
                  <a:gd name="connsiteY4" fmla="*/ 1521836 h 1713760"/>
                  <a:gd name="connsiteX5" fmla="*/ 1270273 w 2745792"/>
                  <a:gd name="connsiteY5" fmla="*/ 1477231 h 1713760"/>
                  <a:gd name="connsiteX6" fmla="*/ 1281424 w 2745792"/>
                  <a:gd name="connsiteY6" fmla="*/ 1443778 h 1713760"/>
                  <a:gd name="connsiteX7" fmla="*/ 1337181 w 2745792"/>
                  <a:gd name="connsiteY7" fmla="*/ 1388022 h 1713760"/>
                  <a:gd name="connsiteX8" fmla="*/ 1370634 w 2745792"/>
                  <a:gd name="connsiteY8" fmla="*/ 1354568 h 1713760"/>
                  <a:gd name="connsiteX9" fmla="*/ 1404088 w 2745792"/>
                  <a:gd name="connsiteY9" fmla="*/ 1321114 h 1713760"/>
                  <a:gd name="connsiteX10" fmla="*/ 1426390 w 2745792"/>
                  <a:gd name="connsiteY10" fmla="*/ 1287661 h 1713760"/>
                  <a:gd name="connsiteX11" fmla="*/ 1493298 w 2745792"/>
                  <a:gd name="connsiteY11" fmla="*/ 1220753 h 1713760"/>
                  <a:gd name="connsiteX12" fmla="*/ 1515600 w 2745792"/>
                  <a:gd name="connsiteY12" fmla="*/ 1176148 h 1713760"/>
                  <a:gd name="connsiteX13" fmla="*/ 1537903 w 2745792"/>
                  <a:gd name="connsiteY13" fmla="*/ 1153846 h 1713760"/>
                  <a:gd name="connsiteX14" fmla="*/ 1560205 w 2745792"/>
                  <a:gd name="connsiteY14" fmla="*/ 1120392 h 1713760"/>
                  <a:gd name="connsiteX15" fmla="*/ 1593659 w 2745792"/>
                  <a:gd name="connsiteY15" fmla="*/ 1075788 h 1713760"/>
                  <a:gd name="connsiteX16" fmla="*/ 1627112 w 2745792"/>
                  <a:gd name="connsiteY16" fmla="*/ 1020031 h 1713760"/>
                  <a:gd name="connsiteX17" fmla="*/ 1638263 w 2745792"/>
                  <a:gd name="connsiteY17" fmla="*/ 986578 h 1713760"/>
                  <a:gd name="connsiteX18" fmla="*/ 1671717 w 2745792"/>
                  <a:gd name="connsiteY18" fmla="*/ 953124 h 1713760"/>
                  <a:gd name="connsiteX19" fmla="*/ 1760927 w 2745792"/>
                  <a:gd name="connsiteY19" fmla="*/ 852763 h 1713760"/>
                  <a:gd name="connsiteX20" fmla="*/ 1794381 w 2745792"/>
                  <a:gd name="connsiteY20" fmla="*/ 841612 h 1713760"/>
                  <a:gd name="connsiteX21" fmla="*/ 1861288 w 2745792"/>
                  <a:gd name="connsiteY21" fmla="*/ 785856 h 1713760"/>
                  <a:gd name="connsiteX22" fmla="*/ 1894742 w 2745792"/>
                  <a:gd name="connsiteY22" fmla="*/ 774705 h 1713760"/>
                  <a:gd name="connsiteX23" fmla="*/ 1961649 w 2745792"/>
                  <a:gd name="connsiteY23" fmla="*/ 730100 h 1713760"/>
                  <a:gd name="connsiteX24" fmla="*/ 1995103 w 2745792"/>
                  <a:gd name="connsiteY24" fmla="*/ 696646 h 1713760"/>
                  <a:gd name="connsiteX25" fmla="*/ 2062010 w 2745792"/>
                  <a:gd name="connsiteY25" fmla="*/ 652041 h 1713760"/>
                  <a:gd name="connsiteX26" fmla="*/ 2117766 w 2745792"/>
                  <a:gd name="connsiteY26" fmla="*/ 607436 h 1713760"/>
                  <a:gd name="connsiteX27" fmla="*/ 2151220 w 2745792"/>
                  <a:gd name="connsiteY27" fmla="*/ 596285 h 1713760"/>
                  <a:gd name="connsiteX28" fmla="*/ 2206976 w 2745792"/>
                  <a:gd name="connsiteY28" fmla="*/ 573983 h 1713760"/>
                  <a:gd name="connsiteX29" fmla="*/ 2329639 w 2745792"/>
                  <a:gd name="connsiteY29" fmla="*/ 551680 h 1713760"/>
                  <a:gd name="connsiteX30" fmla="*/ 2708781 w 2745792"/>
                  <a:gd name="connsiteY30" fmla="*/ 440168 h 1713760"/>
                  <a:gd name="connsiteX31" fmla="*/ 2452302 w 2745792"/>
                  <a:gd name="connsiteY31" fmla="*/ 49875 h 1713760"/>
                  <a:gd name="connsiteX32" fmla="*/ 244361 w 2745792"/>
                  <a:gd name="connsiteY32" fmla="*/ 5270 h 1713760"/>
                  <a:gd name="connsiteX0" fmla="*/ 244361 w 2745792"/>
                  <a:gd name="connsiteY0" fmla="*/ 5270 h 1716499"/>
                  <a:gd name="connsiteX1" fmla="*/ 132849 w 2745792"/>
                  <a:gd name="connsiteY1" fmla="*/ 1588744 h 1716499"/>
                  <a:gd name="connsiteX2" fmla="*/ 935737 w 2745792"/>
                  <a:gd name="connsiteY2" fmla="*/ 1611046 h 1716499"/>
                  <a:gd name="connsiteX3" fmla="*/ 1181063 w 2745792"/>
                  <a:gd name="connsiteY3" fmla="*/ 1521836 h 1716499"/>
                  <a:gd name="connsiteX4" fmla="*/ 1270273 w 2745792"/>
                  <a:gd name="connsiteY4" fmla="*/ 1477231 h 1716499"/>
                  <a:gd name="connsiteX5" fmla="*/ 1281424 w 2745792"/>
                  <a:gd name="connsiteY5" fmla="*/ 1443778 h 1716499"/>
                  <a:gd name="connsiteX6" fmla="*/ 1337181 w 2745792"/>
                  <a:gd name="connsiteY6" fmla="*/ 1388022 h 1716499"/>
                  <a:gd name="connsiteX7" fmla="*/ 1370634 w 2745792"/>
                  <a:gd name="connsiteY7" fmla="*/ 1354568 h 1716499"/>
                  <a:gd name="connsiteX8" fmla="*/ 1404088 w 2745792"/>
                  <a:gd name="connsiteY8" fmla="*/ 1321114 h 1716499"/>
                  <a:gd name="connsiteX9" fmla="*/ 1426390 w 2745792"/>
                  <a:gd name="connsiteY9" fmla="*/ 1287661 h 1716499"/>
                  <a:gd name="connsiteX10" fmla="*/ 1493298 w 2745792"/>
                  <a:gd name="connsiteY10" fmla="*/ 1220753 h 1716499"/>
                  <a:gd name="connsiteX11" fmla="*/ 1515600 w 2745792"/>
                  <a:gd name="connsiteY11" fmla="*/ 1176148 h 1716499"/>
                  <a:gd name="connsiteX12" fmla="*/ 1537903 w 2745792"/>
                  <a:gd name="connsiteY12" fmla="*/ 1153846 h 1716499"/>
                  <a:gd name="connsiteX13" fmla="*/ 1560205 w 2745792"/>
                  <a:gd name="connsiteY13" fmla="*/ 1120392 h 1716499"/>
                  <a:gd name="connsiteX14" fmla="*/ 1593659 w 2745792"/>
                  <a:gd name="connsiteY14" fmla="*/ 1075788 h 1716499"/>
                  <a:gd name="connsiteX15" fmla="*/ 1627112 w 2745792"/>
                  <a:gd name="connsiteY15" fmla="*/ 1020031 h 1716499"/>
                  <a:gd name="connsiteX16" fmla="*/ 1638263 w 2745792"/>
                  <a:gd name="connsiteY16" fmla="*/ 986578 h 1716499"/>
                  <a:gd name="connsiteX17" fmla="*/ 1671717 w 2745792"/>
                  <a:gd name="connsiteY17" fmla="*/ 953124 h 1716499"/>
                  <a:gd name="connsiteX18" fmla="*/ 1760927 w 2745792"/>
                  <a:gd name="connsiteY18" fmla="*/ 852763 h 1716499"/>
                  <a:gd name="connsiteX19" fmla="*/ 1794381 w 2745792"/>
                  <a:gd name="connsiteY19" fmla="*/ 841612 h 1716499"/>
                  <a:gd name="connsiteX20" fmla="*/ 1861288 w 2745792"/>
                  <a:gd name="connsiteY20" fmla="*/ 785856 h 1716499"/>
                  <a:gd name="connsiteX21" fmla="*/ 1894742 w 2745792"/>
                  <a:gd name="connsiteY21" fmla="*/ 774705 h 1716499"/>
                  <a:gd name="connsiteX22" fmla="*/ 1961649 w 2745792"/>
                  <a:gd name="connsiteY22" fmla="*/ 730100 h 1716499"/>
                  <a:gd name="connsiteX23" fmla="*/ 1995103 w 2745792"/>
                  <a:gd name="connsiteY23" fmla="*/ 696646 h 1716499"/>
                  <a:gd name="connsiteX24" fmla="*/ 2062010 w 2745792"/>
                  <a:gd name="connsiteY24" fmla="*/ 652041 h 1716499"/>
                  <a:gd name="connsiteX25" fmla="*/ 2117766 w 2745792"/>
                  <a:gd name="connsiteY25" fmla="*/ 607436 h 1716499"/>
                  <a:gd name="connsiteX26" fmla="*/ 2151220 w 2745792"/>
                  <a:gd name="connsiteY26" fmla="*/ 596285 h 1716499"/>
                  <a:gd name="connsiteX27" fmla="*/ 2206976 w 2745792"/>
                  <a:gd name="connsiteY27" fmla="*/ 573983 h 1716499"/>
                  <a:gd name="connsiteX28" fmla="*/ 2329639 w 2745792"/>
                  <a:gd name="connsiteY28" fmla="*/ 551680 h 1716499"/>
                  <a:gd name="connsiteX29" fmla="*/ 2708781 w 2745792"/>
                  <a:gd name="connsiteY29" fmla="*/ 440168 h 1716499"/>
                  <a:gd name="connsiteX30" fmla="*/ 2452302 w 2745792"/>
                  <a:gd name="connsiteY30" fmla="*/ 49875 h 1716499"/>
                  <a:gd name="connsiteX31" fmla="*/ 244361 w 2745792"/>
                  <a:gd name="connsiteY31" fmla="*/ 5270 h 1716499"/>
                  <a:gd name="connsiteX0" fmla="*/ 259275 w 2760706"/>
                  <a:gd name="connsiteY0" fmla="*/ 5270 h 1689317"/>
                  <a:gd name="connsiteX1" fmla="*/ 147763 w 2760706"/>
                  <a:gd name="connsiteY1" fmla="*/ 1588744 h 1689317"/>
                  <a:gd name="connsiteX2" fmla="*/ 1195977 w 2760706"/>
                  <a:gd name="connsiteY2" fmla="*/ 1521836 h 1689317"/>
                  <a:gd name="connsiteX3" fmla="*/ 1285187 w 2760706"/>
                  <a:gd name="connsiteY3" fmla="*/ 1477231 h 1689317"/>
                  <a:gd name="connsiteX4" fmla="*/ 1296338 w 2760706"/>
                  <a:gd name="connsiteY4" fmla="*/ 1443778 h 1689317"/>
                  <a:gd name="connsiteX5" fmla="*/ 1352095 w 2760706"/>
                  <a:gd name="connsiteY5" fmla="*/ 1388022 h 1689317"/>
                  <a:gd name="connsiteX6" fmla="*/ 1385548 w 2760706"/>
                  <a:gd name="connsiteY6" fmla="*/ 1354568 h 1689317"/>
                  <a:gd name="connsiteX7" fmla="*/ 1419002 w 2760706"/>
                  <a:gd name="connsiteY7" fmla="*/ 1321114 h 1689317"/>
                  <a:gd name="connsiteX8" fmla="*/ 1441304 w 2760706"/>
                  <a:gd name="connsiteY8" fmla="*/ 1287661 h 1689317"/>
                  <a:gd name="connsiteX9" fmla="*/ 1508212 w 2760706"/>
                  <a:gd name="connsiteY9" fmla="*/ 1220753 h 1689317"/>
                  <a:gd name="connsiteX10" fmla="*/ 1530514 w 2760706"/>
                  <a:gd name="connsiteY10" fmla="*/ 1176148 h 1689317"/>
                  <a:gd name="connsiteX11" fmla="*/ 1552817 w 2760706"/>
                  <a:gd name="connsiteY11" fmla="*/ 1153846 h 1689317"/>
                  <a:gd name="connsiteX12" fmla="*/ 1575119 w 2760706"/>
                  <a:gd name="connsiteY12" fmla="*/ 1120392 h 1689317"/>
                  <a:gd name="connsiteX13" fmla="*/ 1608573 w 2760706"/>
                  <a:gd name="connsiteY13" fmla="*/ 1075788 h 1689317"/>
                  <a:gd name="connsiteX14" fmla="*/ 1642026 w 2760706"/>
                  <a:gd name="connsiteY14" fmla="*/ 1020031 h 1689317"/>
                  <a:gd name="connsiteX15" fmla="*/ 1653177 w 2760706"/>
                  <a:gd name="connsiteY15" fmla="*/ 986578 h 1689317"/>
                  <a:gd name="connsiteX16" fmla="*/ 1686631 w 2760706"/>
                  <a:gd name="connsiteY16" fmla="*/ 953124 h 1689317"/>
                  <a:gd name="connsiteX17" fmla="*/ 1775841 w 2760706"/>
                  <a:gd name="connsiteY17" fmla="*/ 852763 h 1689317"/>
                  <a:gd name="connsiteX18" fmla="*/ 1809295 w 2760706"/>
                  <a:gd name="connsiteY18" fmla="*/ 841612 h 1689317"/>
                  <a:gd name="connsiteX19" fmla="*/ 1876202 w 2760706"/>
                  <a:gd name="connsiteY19" fmla="*/ 785856 h 1689317"/>
                  <a:gd name="connsiteX20" fmla="*/ 1909656 w 2760706"/>
                  <a:gd name="connsiteY20" fmla="*/ 774705 h 1689317"/>
                  <a:gd name="connsiteX21" fmla="*/ 1976563 w 2760706"/>
                  <a:gd name="connsiteY21" fmla="*/ 730100 h 1689317"/>
                  <a:gd name="connsiteX22" fmla="*/ 2010017 w 2760706"/>
                  <a:gd name="connsiteY22" fmla="*/ 696646 h 1689317"/>
                  <a:gd name="connsiteX23" fmla="*/ 2076924 w 2760706"/>
                  <a:gd name="connsiteY23" fmla="*/ 652041 h 1689317"/>
                  <a:gd name="connsiteX24" fmla="*/ 2132680 w 2760706"/>
                  <a:gd name="connsiteY24" fmla="*/ 607436 h 1689317"/>
                  <a:gd name="connsiteX25" fmla="*/ 2166134 w 2760706"/>
                  <a:gd name="connsiteY25" fmla="*/ 596285 h 1689317"/>
                  <a:gd name="connsiteX26" fmla="*/ 2221890 w 2760706"/>
                  <a:gd name="connsiteY26" fmla="*/ 573983 h 1689317"/>
                  <a:gd name="connsiteX27" fmla="*/ 2344553 w 2760706"/>
                  <a:gd name="connsiteY27" fmla="*/ 551680 h 1689317"/>
                  <a:gd name="connsiteX28" fmla="*/ 2723695 w 2760706"/>
                  <a:gd name="connsiteY28" fmla="*/ 440168 h 1689317"/>
                  <a:gd name="connsiteX29" fmla="*/ 2467216 w 2760706"/>
                  <a:gd name="connsiteY29" fmla="*/ 49875 h 1689317"/>
                  <a:gd name="connsiteX30" fmla="*/ 259275 w 2760706"/>
                  <a:gd name="connsiteY30" fmla="*/ 5270 h 1689317"/>
                  <a:gd name="connsiteX0" fmla="*/ 264850 w 2766281"/>
                  <a:gd name="connsiteY0" fmla="*/ 5270 h 1678508"/>
                  <a:gd name="connsiteX1" fmla="*/ 153338 w 2766281"/>
                  <a:gd name="connsiteY1" fmla="*/ 1588744 h 1678508"/>
                  <a:gd name="connsiteX2" fmla="*/ 1290762 w 2766281"/>
                  <a:gd name="connsiteY2" fmla="*/ 1477231 h 1678508"/>
                  <a:gd name="connsiteX3" fmla="*/ 1301913 w 2766281"/>
                  <a:gd name="connsiteY3" fmla="*/ 1443778 h 1678508"/>
                  <a:gd name="connsiteX4" fmla="*/ 1357670 w 2766281"/>
                  <a:gd name="connsiteY4" fmla="*/ 1388022 h 1678508"/>
                  <a:gd name="connsiteX5" fmla="*/ 1391123 w 2766281"/>
                  <a:gd name="connsiteY5" fmla="*/ 1354568 h 1678508"/>
                  <a:gd name="connsiteX6" fmla="*/ 1424577 w 2766281"/>
                  <a:gd name="connsiteY6" fmla="*/ 1321114 h 1678508"/>
                  <a:gd name="connsiteX7" fmla="*/ 1446879 w 2766281"/>
                  <a:gd name="connsiteY7" fmla="*/ 1287661 h 1678508"/>
                  <a:gd name="connsiteX8" fmla="*/ 1513787 w 2766281"/>
                  <a:gd name="connsiteY8" fmla="*/ 1220753 h 1678508"/>
                  <a:gd name="connsiteX9" fmla="*/ 1536089 w 2766281"/>
                  <a:gd name="connsiteY9" fmla="*/ 1176148 h 1678508"/>
                  <a:gd name="connsiteX10" fmla="*/ 1558392 w 2766281"/>
                  <a:gd name="connsiteY10" fmla="*/ 1153846 h 1678508"/>
                  <a:gd name="connsiteX11" fmla="*/ 1580694 w 2766281"/>
                  <a:gd name="connsiteY11" fmla="*/ 1120392 h 1678508"/>
                  <a:gd name="connsiteX12" fmla="*/ 1614148 w 2766281"/>
                  <a:gd name="connsiteY12" fmla="*/ 1075788 h 1678508"/>
                  <a:gd name="connsiteX13" fmla="*/ 1647601 w 2766281"/>
                  <a:gd name="connsiteY13" fmla="*/ 1020031 h 1678508"/>
                  <a:gd name="connsiteX14" fmla="*/ 1658752 w 2766281"/>
                  <a:gd name="connsiteY14" fmla="*/ 986578 h 1678508"/>
                  <a:gd name="connsiteX15" fmla="*/ 1692206 w 2766281"/>
                  <a:gd name="connsiteY15" fmla="*/ 953124 h 1678508"/>
                  <a:gd name="connsiteX16" fmla="*/ 1781416 w 2766281"/>
                  <a:gd name="connsiteY16" fmla="*/ 852763 h 1678508"/>
                  <a:gd name="connsiteX17" fmla="*/ 1814870 w 2766281"/>
                  <a:gd name="connsiteY17" fmla="*/ 841612 h 1678508"/>
                  <a:gd name="connsiteX18" fmla="*/ 1881777 w 2766281"/>
                  <a:gd name="connsiteY18" fmla="*/ 785856 h 1678508"/>
                  <a:gd name="connsiteX19" fmla="*/ 1915231 w 2766281"/>
                  <a:gd name="connsiteY19" fmla="*/ 774705 h 1678508"/>
                  <a:gd name="connsiteX20" fmla="*/ 1982138 w 2766281"/>
                  <a:gd name="connsiteY20" fmla="*/ 730100 h 1678508"/>
                  <a:gd name="connsiteX21" fmla="*/ 2015592 w 2766281"/>
                  <a:gd name="connsiteY21" fmla="*/ 696646 h 1678508"/>
                  <a:gd name="connsiteX22" fmla="*/ 2082499 w 2766281"/>
                  <a:gd name="connsiteY22" fmla="*/ 652041 h 1678508"/>
                  <a:gd name="connsiteX23" fmla="*/ 2138255 w 2766281"/>
                  <a:gd name="connsiteY23" fmla="*/ 607436 h 1678508"/>
                  <a:gd name="connsiteX24" fmla="*/ 2171709 w 2766281"/>
                  <a:gd name="connsiteY24" fmla="*/ 596285 h 1678508"/>
                  <a:gd name="connsiteX25" fmla="*/ 2227465 w 2766281"/>
                  <a:gd name="connsiteY25" fmla="*/ 573983 h 1678508"/>
                  <a:gd name="connsiteX26" fmla="*/ 2350128 w 2766281"/>
                  <a:gd name="connsiteY26" fmla="*/ 551680 h 1678508"/>
                  <a:gd name="connsiteX27" fmla="*/ 2729270 w 2766281"/>
                  <a:gd name="connsiteY27" fmla="*/ 440168 h 1678508"/>
                  <a:gd name="connsiteX28" fmla="*/ 2472791 w 2766281"/>
                  <a:gd name="connsiteY28" fmla="*/ 49875 h 1678508"/>
                  <a:gd name="connsiteX29" fmla="*/ 264850 w 2766281"/>
                  <a:gd name="connsiteY29" fmla="*/ 5270 h 1678508"/>
                  <a:gd name="connsiteX0" fmla="*/ 264850 w 2766281"/>
                  <a:gd name="connsiteY0" fmla="*/ 5270 h 1678508"/>
                  <a:gd name="connsiteX1" fmla="*/ 153338 w 2766281"/>
                  <a:gd name="connsiteY1" fmla="*/ 1588744 h 1678508"/>
                  <a:gd name="connsiteX2" fmla="*/ 1290762 w 2766281"/>
                  <a:gd name="connsiteY2" fmla="*/ 1477231 h 1678508"/>
                  <a:gd name="connsiteX3" fmla="*/ 1357670 w 2766281"/>
                  <a:gd name="connsiteY3" fmla="*/ 1388022 h 1678508"/>
                  <a:gd name="connsiteX4" fmla="*/ 1391123 w 2766281"/>
                  <a:gd name="connsiteY4" fmla="*/ 1354568 h 1678508"/>
                  <a:gd name="connsiteX5" fmla="*/ 1424577 w 2766281"/>
                  <a:gd name="connsiteY5" fmla="*/ 1321114 h 1678508"/>
                  <a:gd name="connsiteX6" fmla="*/ 1446879 w 2766281"/>
                  <a:gd name="connsiteY6" fmla="*/ 1287661 h 1678508"/>
                  <a:gd name="connsiteX7" fmla="*/ 1513787 w 2766281"/>
                  <a:gd name="connsiteY7" fmla="*/ 1220753 h 1678508"/>
                  <a:gd name="connsiteX8" fmla="*/ 1536089 w 2766281"/>
                  <a:gd name="connsiteY8" fmla="*/ 1176148 h 1678508"/>
                  <a:gd name="connsiteX9" fmla="*/ 1558392 w 2766281"/>
                  <a:gd name="connsiteY9" fmla="*/ 1153846 h 1678508"/>
                  <a:gd name="connsiteX10" fmla="*/ 1580694 w 2766281"/>
                  <a:gd name="connsiteY10" fmla="*/ 1120392 h 1678508"/>
                  <a:gd name="connsiteX11" fmla="*/ 1614148 w 2766281"/>
                  <a:gd name="connsiteY11" fmla="*/ 1075788 h 1678508"/>
                  <a:gd name="connsiteX12" fmla="*/ 1647601 w 2766281"/>
                  <a:gd name="connsiteY12" fmla="*/ 1020031 h 1678508"/>
                  <a:gd name="connsiteX13" fmla="*/ 1658752 w 2766281"/>
                  <a:gd name="connsiteY13" fmla="*/ 986578 h 1678508"/>
                  <a:gd name="connsiteX14" fmla="*/ 1692206 w 2766281"/>
                  <a:gd name="connsiteY14" fmla="*/ 953124 h 1678508"/>
                  <a:gd name="connsiteX15" fmla="*/ 1781416 w 2766281"/>
                  <a:gd name="connsiteY15" fmla="*/ 852763 h 1678508"/>
                  <a:gd name="connsiteX16" fmla="*/ 1814870 w 2766281"/>
                  <a:gd name="connsiteY16" fmla="*/ 841612 h 1678508"/>
                  <a:gd name="connsiteX17" fmla="*/ 1881777 w 2766281"/>
                  <a:gd name="connsiteY17" fmla="*/ 785856 h 1678508"/>
                  <a:gd name="connsiteX18" fmla="*/ 1915231 w 2766281"/>
                  <a:gd name="connsiteY18" fmla="*/ 774705 h 1678508"/>
                  <a:gd name="connsiteX19" fmla="*/ 1982138 w 2766281"/>
                  <a:gd name="connsiteY19" fmla="*/ 730100 h 1678508"/>
                  <a:gd name="connsiteX20" fmla="*/ 2015592 w 2766281"/>
                  <a:gd name="connsiteY20" fmla="*/ 696646 h 1678508"/>
                  <a:gd name="connsiteX21" fmla="*/ 2082499 w 2766281"/>
                  <a:gd name="connsiteY21" fmla="*/ 652041 h 1678508"/>
                  <a:gd name="connsiteX22" fmla="*/ 2138255 w 2766281"/>
                  <a:gd name="connsiteY22" fmla="*/ 607436 h 1678508"/>
                  <a:gd name="connsiteX23" fmla="*/ 2171709 w 2766281"/>
                  <a:gd name="connsiteY23" fmla="*/ 596285 h 1678508"/>
                  <a:gd name="connsiteX24" fmla="*/ 2227465 w 2766281"/>
                  <a:gd name="connsiteY24" fmla="*/ 573983 h 1678508"/>
                  <a:gd name="connsiteX25" fmla="*/ 2350128 w 2766281"/>
                  <a:gd name="connsiteY25" fmla="*/ 551680 h 1678508"/>
                  <a:gd name="connsiteX26" fmla="*/ 2729270 w 2766281"/>
                  <a:gd name="connsiteY26" fmla="*/ 440168 h 1678508"/>
                  <a:gd name="connsiteX27" fmla="*/ 2472791 w 2766281"/>
                  <a:gd name="connsiteY27" fmla="*/ 49875 h 1678508"/>
                  <a:gd name="connsiteX28" fmla="*/ 264850 w 2766281"/>
                  <a:gd name="connsiteY28" fmla="*/ 5270 h 1678508"/>
                  <a:gd name="connsiteX0" fmla="*/ 264850 w 2766281"/>
                  <a:gd name="connsiteY0" fmla="*/ 5270 h 1678508"/>
                  <a:gd name="connsiteX1" fmla="*/ 153338 w 2766281"/>
                  <a:gd name="connsiteY1" fmla="*/ 1588744 h 1678508"/>
                  <a:gd name="connsiteX2" fmla="*/ 1290762 w 2766281"/>
                  <a:gd name="connsiteY2" fmla="*/ 1477231 h 1678508"/>
                  <a:gd name="connsiteX3" fmla="*/ 1357670 w 2766281"/>
                  <a:gd name="connsiteY3" fmla="*/ 1388022 h 1678508"/>
                  <a:gd name="connsiteX4" fmla="*/ 1424577 w 2766281"/>
                  <a:gd name="connsiteY4" fmla="*/ 1321114 h 1678508"/>
                  <a:gd name="connsiteX5" fmla="*/ 1446879 w 2766281"/>
                  <a:gd name="connsiteY5" fmla="*/ 1287661 h 1678508"/>
                  <a:gd name="connsiteX6" fmla="*/ 1513787 w 2766281"/>
                  <a:gd name="connsiteY6" fmla="*/ 1220753 h 1678508"/>
                  <a:gd name="connsiteX7" fmla="*/ 1536089 w 2766281"/>
                  <a:gd name="connsiteY7" fmla="*/ 1176148 h 1678508"/>
                  <a:gd name="connsiteX8" fmla="*/ 1558392 w 2766281"/>
                  <a:gd name="connsiteY8" fmla="*/ 1153846 h 1678508"/>
                  <a:gd name="connsiteX9" fmla="*/ 1580694 w 2766281"/>
                  <a:gd name="connsiteY9" fmla="*/ 1120392 h 1678508"/>
                  <a:gd name="connsiteX10" fmla="*/ 1614148 w 2766281"/>
                  <a:gd name="connsiteY10" fmla="*/ 1075788 h 1678508"/>
                  <a:gd name="connsiteX11" fmla="*/ 1647601 w 2766281"/>
                  <a:gd name="connsiteY11" fmla="*/ 1020031 h 1678508"/>
                  <a:gd name="connsiteX12" fmla="*/ 1658752 w 2766281"/>
                  <a:gd name="connsiteY12" fmla="*/ 986578 h 1678508"/>
                  <a:gd name="connsiteX13" fmla="*/ 1692206 w 2766281"/>
                  <a:gd name="connsiteY13" fmla="*/ 953124 h 1678508"/>
                  <a:gd name="connsiteX14" fmla="*/ 1781416 w 2766281"/>
                  <a:gd name="connsiteY14" fmla="*/ 852763 h 1678508"/>
                  <a:gd name="connsiteX15" fmla="*/ 1814870 w 2766281"/>
                  <a:gd name="connsiteY15" fmla="*/ 841612 h 1678508"/>
                  <a:gd name="connsiteX16" fmla="*/ 1881777 w 2766281"/>
                  <a:gd name="connsiteY16" fmla="*/ 785856 h 1678508"/>
                  <a:gd name="connsiteX17" fmla="*/ 1915231 w 2766281"/>
                  <a:gd name="connsiteY17" fmla="*/ 774705 h 1678508"/>
                  <a:gd name="connsiteX18" fmla="*/ 1982138 w 2766281"/>
                  <a:gd name="connsiteY18" fmla="*/ 730100 h 1678508"/>
                  <a:gd name="connsiteX19" fmla="*/ 2015592 w 2766281"/>
                  <a:gd name="connsiteY19" fmla="*/ 696646 h 1678508"/>
                  <a:gd name="connsiteX20" fmla="*/ 2082499 w 2766281"/>
                  <a:gd name="connsiteY20" fmla="*/ 652041 h 1678508"/>
                  <a:gd name="connsiteX21" fmla="*/ 2138255 w 2766281"/>
                  <a:gd name="connsiteY21" fmla="*/ 607436 h 1678508"/>
                  <a:gd name="connsiteX22" fmla="*/ 2171709 w 2766281"/>
                  <a:gd name="connsiteY22" fmla="*/ 596285 h 1678508"/>
                  <a:gd name="connsiteX23" fmla="*/ 2227465 w 2766281"/>
                  <a:gd name="connsiteY23" fmla="*/ 573983 h 1678508"/>
                  <a:gd name="connsiteX24" fmla="*/ 2350128 w 2766281"/>
                  <a:gd name="connsiteY24" fmla="*/ 551680 h 1678508"/>
                  <a:gd name="connsiteX25" fmla="*/ 2729270 w 2766281"/>
                  <a:gd name="connsiteY25" fmla="*/ 440168 h 1678508"/>
                  <a:gd name="connsiteX26" fmla="*/ 2472791 w 2766281"/>
                  <a:gd name="connsiteY26" fmla="*/ 49875 h 1678508"/>
                  <a:gd name="connsiteX27" fmla="*/ 264850 w 2766281"/>
                  <a:gd name="connsiteY27" fmla="*/ 5270 h 1678508"/>
                  <a:gd name="connsiteX0" fmla="*/ 264850 w 2766281"/>
                  <a:gd name="connsiteY0" fmla="*/ 5270 h 1678508"/>
                  <a:gd name="connsiteX1" fmla="*/ 153338 w 2766281"/>
                  <a:gd name="connsiteY1" fmla="*/ 1588744 h 1678508"/>
                  <a:gd name="connsiteX2" fmla="*/ 1290762 w 2766281"/>
                  <a:gd name="connsiteY2" fmla="*/ 1477231 h 1678508"/>
                  <a:gd name="connsiteX3" fmla="*/ 1424577 w 2766281"/>
                  <a:gd name="connsiteY3" fmla="*/ 1321114 h 1678508"/>
                  <a:gd name="connsiteX4" fmla="*/ 1446879 w 2766281"/>
                  <a:gd name="connsiteY4" fmla="*/ 1287661 h 1678508"/>
                  <a:gd name="connsiteX5" fmla="*/ 1513787 w 2766281"/>
                  <a:gd name="connsiteY5" fmla="*/ 1220753 h 1678508"/>
                  <a:gd name="connsiteX6" fmla="*/ 1536089 w 2766281"/>
                  <a:gd name="connsiteY6" fmla="*/ 1176148 h 1678508"/>
                  <a:gd name="connsiteX7" fmla="*/ 1558392 w 2766281"/>
                  <a:gd name="connsiteY7" fmla="*/ 1153846 h 1678508"/>
                  <a:gd name="connsiteX8" fmla="*/ 1580694 w 2766281"/>
                  <a:gd name="connsiteY8" fmla="*/ 1120392 h 1678508"/>
                  <a:gd name="connsiteX9" fmla="*/ 1614148 w 2766281"/>
                  <a:gd name="connsiteY9" fmla="*/ 1075788 h 1678508"/>
                  <a:gd name="connsiteX10" fmla="*/ 1647601 w 2766281"/>
                  <a:gd name="connsiteY10" fmla="*/ 1020031 h 1678508"/>
                  <a:gd name="connsiteX11" fmla="*/ 1658752 w 2766281"/>
                  <a:gd name="connsiteY11" fmla="*/ 986578 h 1678508"/>
                  <a:gd name="connsiteX12" fmla="*/ 1692206 w 2766281"/>
                  <a:gd name="connsiteY12" fmla="*/ 953124 h 1678508"/>
                  <a:gd name="connsiteX13" fmla="*/ 1781416 w 2766281"/>
                  <a:gd name="connsiteY13" fmla="*/ 852763 h 1678508"/>
                  <a:gd name="connsiteX14" fmla="*/ 1814870 w 2766281"/>
                  <a:gd name="connsiteY14" fmla="*/ 841612 h 1678508"/>
                  <a:gd name="connsiteX15" fmla="*/ 1881777 w 2766281"/>
                  <a:gd name="connsiteY15" fmla="*/ 785856 h 1678508"/>
                  <a:gd name="connsiteX16" fmla="*/ 1915231 w 2766281"/>
                  <a:gd name="connsiteY16" fmla="*/ 774705 h 1678508"/>
                  <a:gd name="connsiteX17" fmla="*/ 1982138 w 2766281"/>
                  <a:gd name="connsiteY17" fmla="*/ 730100 h 1678508"/>
                  <a:gd name="connsiteX18" fmla="*/ 2015592 w 2766281"/>
                  <a:gd name="connsiteY18" fmla="*/ 696646 h 1678508"/>
                  <a:gd name="connsiteX19" fmla="*/ 2082499 w 2766281"/>
                  <a:gd name="connsiteY19" fmla="*/ 652041 h 1678508"/>
                  <a:gd name="connsiteX20" fmla="*/ 2138255 w 2766281"/>
                  <a:gd name="connsiteY20" fmla="*/ 607436 h 1678508"/>
                  <a:gd name="connsiteX21" fmla="*/ 2171709 w 2766281"/>
                  <a:gd name="connsiteY21" fmla="*/ 596285 h 1678508"/>
                  <a:gd name="connsiteX22" fmla="*/ 2227465 w 2766281"/>
                  <a:gd name="connsiteY22" fmla="*/ 573983 h 1678508"/>
                  <a:gd name="connsiteX23" fmla="*/ 2350128 w 2766281"/>
                  <a:gd name="connsiteY23" fmla="*/ 551680 h 1678508"/>
                  <a:gd name="connsiteX24" fmla="*/ 2729270 w 2766281"/>
                  <a:gd name="connsiteY24" fmla="*/ 440168 h 1678508"/>
                  <a:gd name="connsiteX25" fmla="*/ 2472791 w 2766281"/>
                  <a:gd name="connsiteY25" fmla="*/ 49875 h 1678508"/>
                  <a:gd name="connsiteX26" fmla="*/ 264850 w 2766281"/>
                  <a:gd name="connsiteY26" fmla="*/ 5270 h 1678508"/>
                  <a:gd name="connsiteX0" fmla="*/ 264850 w 2766281"/>
                  <a:gd name="connsiteY0" fmla="*/ 5270 h 1678508"/>
                  <a:gd name="connsiteX1" fmla="*/ 153338 w 2766281"/>
                  <a:gd name="connsiteY1" fmla="*/ 1588744 h 1678508"/>
                  <a:gd name="connsiteX2" fmla="*/ 1290762 w 2766281"/>
                  <a:gd name="connsiteY2" fmla="*/ 1477231 h 1678508"/>
                  <a:gd name="connsiteX3" fmla="*/ 1446879 w 2766281"/>
                  <a:gd name="connsiteY3" fmla="*/ 1287661 h 1678508"/>
                  <a:gd name="connsiteX4" fmla="*/ 1513787 w 2766281"/>
                  <a:gd name="connsiteY4" fmla="*/ 1220753 h 1678508"/>
                  <a:gd name="connsiteX5" fmla="*/ 1536089 w 2766281"/>
                  <a:gd name="connsiteY5" fmla="*/ 1176148 h 1678508"/>
                  <a:gd name="connsiteX6" fmla="*/ 1558392 w 2766281"/>
                  <a:gd name="connsiteY6" fmla="*/ 1153846 h 1678508"/>
                  <a:gd name="connsiteX7" fmla="*/ 1580694 w 2766281"/>
                  <a:gd name="connsiteY7" fmla="*/ 1120392 h 1678508"/>
                  <a:gd name="connsiteX8" fmla="*/ 1614148 w 2766281"/>
                  <a:gd name="connsiteY8" fmla="*/ 1075788 h 1678508"/>
                  <a:gd name="connsiteX9" fmla="*/ 1647601 w 2766281"/>
                  <a:gd name="connsiteY9" fmla="*/ 1020031 h 1678508"/>
                  <a:gd name="connsiteX10" fmla="*/ 1658752 w 2766281"/>
                  <a:gd name="connsiteY10" fmla="*/ 986578 h 1678508"/>
                  <a:gd name="connsiteX11" fmla="*/ 1692206 w 2766281"/>
                  <a:gd name="connsiteY11" fmla="*/ 953124 h 1678508"/>
                  <a:gd name="connsiteX12" fmla="*/ 1781416 w 2766281"/>
                  <a:gd name="connsiteY12" fmla="*/ 852763 h 1678508"/>
                  <a:gd name="connsiteX13" fmla="*/ 1814870 w 2766281"/>
                  <a:gd name="connsiteY13" fmla="*/ 841612 h 1678508"/>
                  <a:gd name="connsiteX14" fmla="*/ 1881777 w 2766281"/>
                  <a:gd name="connsiteY14" fmla="*/ 785856 h 1678508"/>
                  <a:gd name="connsiteX15" fmla="*/ 1915231 w 2766281"/>
                  <a:gd name="connsiteY15" fmla="*/ 774705 h 1678508"/>
                  <a:gd name="connsiteX16" fmla="*/ 1982138 w 2766281"/>
                  <a:gd name="connsiteY16" fmla="*/ 730100 h 1678508"/>
                  <a:gd name="connsiteX17" fmla="*/ 2015592 w 2766281"/>
                  <a:gd name="connsiteY17" fmla="*/ 696646 h 1678508"/>
                  <a:gd name="connsiteX18" fmla="*/ 2082499 w 2766281"/>
                  <a:gd name="connsiteY18" fmla="*/ 652041 h 1678508"/>
                  <a:gd name="connsiteX19" fmla="*/ 2138255 w 2766281"/>
                  <a:gd name="connsiteY19" fmla="*/ 607436 h 1678508"/>
                  <a:gd name="connsiteX20" fmla="*/ 2171709 w 2766281"/>
                  <a:gd name="connsiteY20" fmla="*/ 596285 h 1678508"/>
                  <a:gd name="connsiteX21" fmla="*/ 2227465 w 2766281"/>
                  <a:gd name="connsiteY21" fmla="*/ 573983 h 1678508"/>
                  <a:gd name="connsiteX22" fmla="*/ 2350128 w 2766281"/>
                  <a:gd name="connsiteY22" fmla="*/ 551680 h 1678508"/>
                  <a:gd name="connsiteX23" fmla="*/ 2729270 w 2766281"/>
                  <a:gd name="connsiteY23" fmla="*/ 440168 h 1678508"/>
                  <a:gd name="connsiteX24" fmla="*/ 2472791 w 2766281"/>
                  <a:gd name="connsiteY24" fmla="*/ 49875 h 1678508"/>
                  <a:gd name="connsiteX25" fmla="*/ 264850 w 2766281"/>
                  <a:gd name="connsiteY25" fmla="*/ 5270 h 1678508"/>
                  <a:gd name="connsiteX0" fmla="*/ 248364 w 2749795"/>
                  <a:gd name="connsiteY0" fmla="*/ 5270 h 1696914"/>
                  <a:gd name="connsiteX1" fmla="*/ 136852 w 2749795"/>
                  <a:gd name="connsiteY1" fmla="*/ 1588744 h 1696914"/>
                  <a:gd name="connsiteX2" fmla="*/ 1006646 w 2749795"/>
                  <a:gd name="connsiteY2" fmla="*/ 1544139 h 1696914"/>
                  <a:gd name="connsiteX3" fmla="*/ 1430393 w 2749795"/>
                  <a:gd name="connsiteY3" fmla="*/ 1287661 h 1696914"/>
                  <a:gd name="connsiteX4" fmla="*/ 1497301 w 2749795"/>
                  <a:gd name="connsiteY4" fmla="*/ 1220753 h 1696914"/>
                  <a:gd name="connsiteX5" fmla="*/ 1519603 w 2749795"/>
                  <a:gd name="connsiteY5" fmla="*/ 1176148 h 1696914"/>
                  <a:gd name="connsiteX6" fmla="*/ 1541906 w 2749795"/>
                  <a:gd name="connsiteY6" fmla="*/ 1153846 h 1696914"/>
                  <a:gd name="connsiteX7" fmla="*/ 1564208 w 2749795"/>
                  <a:gd name="connsiteY7" fmla="*/ 1120392 h 1696914"/>
                  <a:gd name="connsiteX8" fmla="*/ 1597662 w 2749795"/>
                  <a:gd name="connsiteY8" fmla="*/ 1075788 h 1696914"/>
                  <a:gd name="connsiteX9" fmla="*/ 1631115 w 2749795"/>
                  <a:gd name="connsiteY9" fmla="*/ 1020031 h 1696914"/>
                  <a:gd name="connsiteX10" fmla="*/ 1642266 w 2749795"/>
                  <a:gd name="connsiteY10" fmla="*/ 986578 h 1696914"/>
                  <a:gd name="connsiteX11" fmla="*/ 1675720 w 2749795"/>
                  <a:gd name="connsiteY11" fmla="*/ 953124 h 1696914"/>
                  <a:gd name="connsiteX12" fmla="*/ 1764930 w 2749795"/>
                  <a:gd name="connsiteY12" fmla="*/ 852763 h 1696914"/>
                  <a:gd name="connsiteX13" fmla="*/ 1798384 w 2749795"/>
                  <a:gd name="connsiteY13" fmla="*/ 841612 h 1696914"/>
                  <a:gd name="connsiteX14" fmla="*/ 1865291 w 2749795"/>
                  <a:gd name="connsiteY14" fmla="*/ 785856 h 1696914"/>
                  <a:gd name="connsiteX15" fmla="*/ 1898745 w 2749795"/>
                  <a:gd name="connsiteY15" fmla="*/ 774705 h 1696914"/>
                  <a:gd name="connsiteX16" fmla="*/ 1965652 w 2749795"/>
                  <a:gd name="connsiteY16" fmla="*/ 730100 h 1696914"/>
                  <a:gd name="connsiteX17" fmla="*/ 1999106 w 2749795"/>
                  <a:gd name="connsiteY17" fmla="*/ 696646 h 1696914"/>
                  <a:gd name="connsiteX18" fmla="*/ 2066013 w 2749795"/>
                  <a:gd name="connsiteY18" fmla="*/ 652041 h 1696914"/>
                  <a:gd name="connsiteX19" fmla="*/ 2121769 w 2749795"/>
                  <a:gd name="connsiteY19" fmla="*/ 607436 h 1696914"/>
                  <a:gd name="connsiteX20" fmla="*/ 2155223 w 2749795"/>
                  <a:gd name="connsiteY20" fmla="*/ 596285 h 1696914"/>
                  <a:gd name="connsiteX21" fmla="*/ 2210979 w 2749795"/>
                  <a:gd name="connsiteY21" fmla="*/ 573983 h 1696914"/>
                  <a:gd name="connsiteX22" fmla="*/ 2333642 w 2749795"/>
                  <a:gd name="connsiteY22" fmla="*/ 551680 h 1696914"/>
                  <a:gd name="connsiteX23" fmla="*/ 2712784 w 2749795"/>
                  <a:gd name="connsiteY23" fmla="*/ 440168 h 1696914"/>
                  <a:gd name="connsiteX24" fmla="*/ 2456305 w 2749795"/>
                  <a:gd name="connsiteY24" fmla="*/ 49875 h 1696914"/>
                  <a:gd name="connsiteX25" fmla="*/ 248364 w 2749795"/>
                  <a:gd name="connsiteY25" fmla="*/ 5270 h 1696914"/>
                  <a:gd name="connsiteX0" fmla="*/ 173888 w 2675319"/>
                  <a:gd name="connsiteY0" fmla="*/ 5270 h 1705540"/>
                  <a:gd name="connsiteX1" fmla="*/ 274249 w 2675319"/>
                  <a:gd name="connsiteY1" fmla="*/ 1599895 h 1705540"/>
                  <a:gd name="connsiteX2" fmla="*/ 932170 w 2675319"/>
                  <a:gd name="connsiteY2" fmla="*/ 1544139 h 1705540"/>
                  <a:gd name="connsiteX3" fmla="*/ 1355917 w 2675319"/>
                  <a:gd name="connsiteY3" fmla="*/ 1287661 h 1705540"/>
                  <a:gd name="connsiteX4" fmla="*/ 1422825 w 2675319"/>
                  <a:gd name="connsiteY4" fmla="*/ 1220753 h 1705540"/>
                  <a:gd name="connsiteX5" fmla="*/ 1445127 w 2675319"/>
                  <a:gd name="connsiteY5" fmla="*/ 1176148 h 1705540"/>
                  <a:gd name="connsiteX6" fmla="*/ 1467430 w 2675319"/>
                  <a:gd name="connsiteY6" fmla="*/ 1153846 h 1705540"/>
                  <a:gd name="connsiteX7" fmla="*/ 1489732 w 2675319"/>
                  <a:gd name="connsiteY7" fmla="*/ 1120392 h 1705540"/>
                  <a:gd name="connsiteX8" fmla="*/ 1523186 w 2675319"/>
                  <a:gd name="connsiteY8" fmla="*/ 1075788 h 1705540"/>
                  <a:gd name="connsiteX9" fmla="*/ 1556639 w 2675319"/>
                  <a:gd name="connsiteY9" fmla="*/ 1020031 h 1705540"/>
                  <a:gd name="connsiteX10" fmla="*/ 1567790 w 2675319"/>
                  <a:gd name="connsiteY10" fmla="*/ 986578 h 1705540"/>
                  <a:gd name="connsiteX11" fmla="*/ 1601244 w 2675319"/>
                  <a:gd name="connsiteY11" fmla="*/ 953124 h 1705540"/>
                  <a:gd name="connsiteX12" fmla="*/ 1690454 w 2675319"/>
                  <a:gd name="connsiteY12" fmla="*/ 852763 h 1705540"/>
                  <a:gd name="connsiteX13" fmla="*/ 1723908 w 2675319"/>
                  <a:gd name="connsiteY13" fmla="*/ 841612 h 1705540"/>
                  <a:gd name="connsiteX14" fmla="*/ 1790815 w 2675319"/>
                  <a:gd name="connsiteY14" fmla="*/ 785856 h 1705540"/>
                  <a:gd name="connsiteX15" fmla="*/ 1824269 w 2675319"/>
                  <a:gd name="connsiteY15" fmla="*/ 774705 h 1705540"/>
                  <a:gd name="connsiteX16" fmla="*/ 1891176 w 2675319"/>
                  <a:gd name="connsiteY16" fmla="*/ 730100 h 1705540"/>
                  <a:gd name="connsiteX17" fmla="*/ 1924630 w 2675319"/>
                  <a:gd name="connsiteY17" fmla="*/ 696646 h 1705540"/>
                  <a:gd name="connsiteX18" fmla="*/ 1991537 w 2675319"/>
                  <a:gd name="connsiteY18" fmla="*/ 652041 h 1705540"/>
                  <a:gd name="connsiteX19" fmla="*/ 2047293 w 2675319"/>
                  <a:gd name="connsiteY19" fmla="*/ 607436 h 1705540"/>
                  <a:gd name="connsiteX20" fmla="*/ 2080747 w 2675319"/>
                  <a:gd name="connsiteY20" fmla="*/ 596285 h 1705540"/>
                  <a:gd name="connsiteX21" fmla="*/ 2136503 w 2675319"/>
                  <a:gd name="connsiteY21" fmla="*/ 573983 h 1705540"/>
                  <a:gd name="connsiteX22" fmla="*/ 2259166 w 2675319"/>
                  <a:gd name="connsiteY22" fmla="*/ 551680 h 1705540"/>
                  <a:gd name="connsiteX23" fmla="*/ 2638308 w 2675319"/>
                  <a:gd name="connsiteY23" fmla="*/ 440168 h 1705540"/>
                  <a:gd name="connsiteX24" fmla="*/ 2381829 w 2675319"/>
                  <a:gd name="connsiteY24" fmla="*/ 49875 h 1705540"/>
                  <a:gd name="connsiteX25" fmla="*/ 173888 w 2675319"/>
                  <a:gd name="connsiteY25" fmla="*/ 5270 h 1705540"/>
                  <a:gd name="connsiteX0" fmla="*/ 213983 w 2715414"/>
                  <a:gd name="connsiteY0" fmla="*/ 5270 h 1601715"/>
                  <a:gd name="connsiteX1" fmla="*/ 314344 w 2715414"/>
                  <a:gd name="connsiteY1" fmla="*/ 1599895 h 1601715"/>
                  <a:gd name="connsiteX2" fmla="*/ 972265 w 2715414"/>
                  <a:gd name="connsiteY2" fmla="*/ 1544139 h 1601715"/>
                  <a:gd name="connsiteX3" fmla="*/ 1396012 w 2715414"/>
                  <a:gd name="connsiteY3" fmla="*/ 1287661 h 1601715"/>
                  <a:gd name="connsiteX4" fmla="*/ 1462920 w 2715414"/>
                  <a:gd name="connsiteY4" fmla="*/ 1220753 h 1601715"/>
                  <a:gd name="connsiteX5" fmla="*/ 1485222 w 2715414"/>
                  <a:gd name="connsiteY5" fmla="*/ 1176148 h 1601715"/>
                  <a:gd name="connsiteX6" fmla="*/ 1507525 w 2715414"/>
                  <a:gd name="connsiteY6" fmla="*/ 1153846 h 1601715"/>
                  <a:gd name="connsiteX7" fmla="*/ 1529827 w 2715414"/>
                  <a:gd name="connsiteY7" fmla="*/ 1120392 h 1601715"/>
                  <a:gd name="connsiteX8" fmla="*/ 1563281 w 2715414"/>
                  <a:gd name="connsiteY8" fmla="*/ 1075788 h 1601715"/>
                  <a:gd name="connsiteX9" fmla="*/ 1596734 w 2715414"/>
                  <a:gd name="connsiteY9" fmla="*/ 1020031 h 1601715"/>
                  <a:gd name="connsiteX10" fmla="*/ 1607885 w 2715414"/>
                  <a:gd name="connsiteY10" fmla="*/ 986578 h 1601715"/>
                  <a:gd name="connsiteX11" fmla="*/ 1641339 w 2715414"/>
                  <a:gd name="connsiteY11" fmla="*/ 953124 h 1601715"/>
                  <a:gd name="connsiteX12" fmla="*/ 1730549 w 2715414"/>
                  <a:gd name="connsiteY12" fmla="*/ 852763 h 1601715"/>
                  <a:gd name="connsiteX13" fmla="*/ 1764003 w 2715414"/>
                  <a:gd name="connsiteY13" fmla="*/ 841612 h 1601715"/>
                  <a:gd name="connsiteX14" fmla="*/ 1830910 w 2715414"/>
                  <a:gd name="connsiteY14" fmla="*/ 785856 h 1601715"/>
                  <a:gd name="connsiteX15" fmla="*/ 1864364 w 2715414"/>
                  <a:gd name="connsiteY15" fmla="*/ 774705 h 1601715"/>
                  <a:gd name="connsiteX16" fmla="*/ 1931271 w 2715414"/>
                  <a:gd name="connsiteY16" fmla="*/ 730100 h 1601715"/>
                  <a:gd name="connsiteX17" fmla="*/ 1964725 w 2715414"/>
                  <a:gd name="connsiteY17" fmla="*/ 696646 h 1601715"/>
                  <a:gd name="connsiteX18" fmla="*/ 2031632 w 2715414"/>
                  <a:gd name="connsiteY18" fmla="*/ 652041 h 1601715"/>
                  <a:gd name="connsiteX19" fmla="*/ 2087388 w 2715414"/>
                  <a:gd name="connsiteY19" fmla="*/ 607436 h 1601715"/>
                  <a:gd name="connsiteX20" fmla="*/ 2120842 w 2715414"/>
                  <a:gd name="connsiteY20" fmla="*/ 596285 h 1601715"/>
                  <a:gd name="connsiteX21" fmla="*/ 2176598 w 2715414"/>
                  <a:gd name="connsiteY21" fmla="*/ 573983 h 1601715"/>
                  <a:gd name="connsiteX22" fmla="*/ 2299261 w 2715414"/>
                  <a:gd name="connsiteY22" fmla="*/ 551680 h 1601715"/>
                  <a:gd name="connsiteX23" fmla="*/ 2678403 w 2715414"/>
                  <a:gd name="connsiteY23" fmla="*/ 440168 h 1601715"/>
                  <a:gd name="connsiteX24" fmla="*/ 2421924 w 2715414"/>
                  <a:gd name="connsiteY24" fmla="*/ 49875 h 1601715"/>
                  <a:gd name="connsiteX25" fmla="*/ 213983 w 2715414"/>
                  <a:gd name="connsiteY25" fmla="*/ 5270 h 1601715"/>
                  <a:gd name="connsiteX0" fmla="*/ 243862 w 2745293"/>
                  <a:gd name="connsiteY0" fmla="*/ 5270 h 1601715"/>
                  <a:gd name="connsiteX1" fmla="*/ 266164 w 2745293"/>
                  <a:gd name="connsiteY1" fmla="*/ 1599895 h 1601715"/>
                  <a:gd name="connsiteX2" fmla="*/ 1002144 w 2745293"/>
                  <a:gd name="connsiteY2" fmla="*/ 1544139 h 1601715"/>
                  <a:gd name="connsiteX3" fmla="*/ 1425891 w 2745293"/>
                  <a:gd name="connsiteY3" fmla="*/ 1287661 h 1601715"/>
                  <a:gd name="connsiteX4" fmla="*/ 1492799 w 2745293"/>
                  <a:gd name="connsiteY4" fmla="*/ 1220753 h 1601715"/>
                  <a:gd name="connsiteX5" fmla="*/ 1515101 w 2745293"/>
                  <a:gd name="connsiteY5" fmla="*/ 1176148 h 1601715"/>
                  <a:gd name="connsiteX6" fmla="*/ 1537404 w 2745293"/>
                  <a:gd name="connsiteY6" fmla="*/ 1153846 h 1601715"/>
                  <a:gd name="connsiteX7" fmla="*/ 1559706 w 2745293"/>
                  <a:gd name="connsiteY7" fmla="*/ 1120392 h 1601715"/>
                  <a:gd name="connsiteX8" fmla="*/ 1593160 w 2745293"/>
                  <a:gd name="connsiteY8" fmla="*/ 1075788 h 1601715"/>
                  <a:gd name="connsiteX9" fmla="*/ 1626613 w 2745293"/>
                  <a:gd name="connsiteY9" fmla="*/ 1020031 h 1601715"/>
                  <a:gd name="connsiteX10" fmla="*/ 1637764 w 2745293"/>
                  <a:gd name="connsiteY10" fmla="*/ 986578 h 1601715"/>
                  <a:gd name="connsiteX11" fmla="*/ 1671218 w 2745293"/>
                  <a:gd name="connsiteY11" fmla="*/ 953124 h 1601715"/>
                  <a:gd name="connsiteX12" fmla="*/ 1760428 w 2745293"/>
                  <a:gd name="connsiteY12" fmla="*/ 852763 h 1601715"/>
                  <a:gd name="connsiteX13" fmla="*/ 1793882 w 2745293"/>
                  <a:gd name="connsiteY13" fmla="*/ 841612 h 1601715"/>
                  <a:gd name="connsiteX14" fmla="*/ 1860789 w 2745293"/>
                  <a:gd name="connsiteY14" fmla="*/ 785856 h 1601715"/>
                  <a:gd name="connsiteX15" fmla="*/ 1894243 w 2745293"/>
                  <a:gd name="connsiteY15" fmla="*/ 774705 h 1601715"/>
                  <a:gd name="connsiteX16" fmla="*/ 1961150 w 2745293"/>
                  <a:gd name="connsiteY16" fmla="*/ 730100 h 1601715"/>
                  <a:gd name="connsiteX17" fmla="*/ 1994604 w 2745293"/>
                  <a:gd name="connsiteY17" fmla="*/ 696646 h 1601715"/>
                  <a:gd name="connsiteX18" fmla="*/ 2061511 w 2745293"/>
                  <a:gd name="connsiteY18" fmla="*/ 652041 h 1601715"/>
                  <a:gd name="connsiteX19" fmla="*/ 2117267 w 2745293"/>
                  <a:gd name="connsiteY19" fmla="*/ 607436 h 1601715"/>
                  <a:gd name="connsiteX20" fmla="*/ 2150721 w 2745293"/>
                  <a:gd name="connsiteY20" fmla="*/ 596285 h 1601715"/>
                  <a:gd name="connsiteX21" fmla="*/ 2206477 w 2745293"/>
                  <a:gd name="connsiteY21" fmla="*/ 573983 h 1601715"/>
                  <a:gd name="connsiteX22" fmla="*/ 2329140 w 2745293"/>
                  <a:gd name="connsiteY22" fmla="*/ 551680 h 1601715"/>
                  <a:gd name="connsiteX23" fmla="*/ 2708282 w 2745293"/>
                  <a:gd name="connsiteY23" fmla="*/ 440168 h 1601715"/>
                  <a:gd name="connsiteX24" fmla="*/ 2451803 w 2745293"/>
                  <a:gd name="connsiteY24" fmla="*/ 49875 h 1601715"/>
                  <a:gd name="connsiteX25" fmla="*/ 243862 w 2745293"/>
                  <a:gd name="connsiteY25" fmla="*/ 5270 h 1601715"/>
                  <a:gd name="connsiteX0" fmla="*/ 257654 w 2759085"/>
                  <a:gd name="connsiteY0" fmla="*/ 39389 h 1635834"/>
                  <a:gd name="connsiteX1" fmla="*/ 279956 w 2759085"/>
                  <a:gd name="connsiteY1" fmla="*/ 1634014 h 1635834"/>
                  <a:gd name="connsiteX2" fmla="*/ 1015936 w 2759085"/>
                  <a:gd name="connsiteY2" fmla="*/ 1578258 h 1635834"/>
                  <a:gd name="connsiteX3" fmla="*/ 1439683 w 2759085"/>
                  <a:gd name="connsiteY3" fmla="*/ 1321780 h 1635834"/>
                  <a:gd name="connsiteX4" fmla="*/ 1506591 w 2759085"/>
                  <a:gd name="connsiteY4" fmla="*/ 1254872 h 1635834"/>
                  <a:gd name="connsiteX5" fmla="*/ 1528893 w 2759085"/>
                  <a:gd name="connsiteY5" fmla="*/ 1210267 h 1635834"/>
                  <a:gd name="connsiteX6" fmla="*/ 1551196 w 2759085"/>
                  <a:gd name="connsiteY6" fmla="*/ 1187965 h 1635834"/>
                  <a:gd name="connsiteX7" fmla="*/ 1573498 w 2759085"/>
                  <a:gd name="connsiteY7" fmla="*/ 1154511 h 1635834"/>
                  <a:gd name="connsiteX8" fmla="*/ 1606952 w 2759085"/>
                  <a:gd name="connsiteY8" fmla="*/ 1109907 h 1635834"/>
                  <a:gd name="connsiteX9" fmla="*/ 1640405 w 2759085"/>
                  <a:gd name="connsiteY9" fmla="*/ 1054150 h 1635834"/>
                  <a:gd name="connsiteX10" fmla="*/ 1651556 w 2759085"/>
                  <a:gd name="connsiteY10" fmla="*/ 1020697 h 1635834"/>
                  <a:gd name="connsiteX11" fmla="*/ 1685010 w 2759085"/>
                  <a:gd name="connsiteY11" fmla="*/ 987243 h 1635834"/>
                  <a:gd name="connsiteX12" fmla="*/ 1774220 w 2759085"/>
                  <a:gd name="connsiteY12" fmla="*/ 886882 h 1635834"/>
                  <a:gd name="connsiteX13" fmla="*/ 1807674 w 2759085"/>
                  <a:gd name="connsiteY13" fmla="*/ 875731 h 1635834"/>
                  <a:gd name="connsiteX14" fmla="*/ 1874581 w 2759085"/>
                  <a:gd name="connsiteY14" fmla="*/ 819975 h 1635834"/>
                  <a:gd name="connsiteX15" fmla="*/ 1908035 w 2759085"/>
                  <a:gd name="connsiteY15" fmla="*/ 808824 h 1635834"/>
                  <a:gd name="connsiteX16" fmla="*/ 1974942 w 2759085"/>
                  <a:gd name="connsiteY16" fmla="*/ 764219 h 1635834"/>
                  <a:gd name="connsiteX17" fmla="*/ 2008396 w 2759085"/>
                  <a:gd name="connsiteY17" fmla="*/ 730765 h 1635834"/>
                  <a:gd name="connsiteX18" fmla="*/ 2075303 w 2759085"/>
                  <a:gd name="connsiteY18" fmla="*/ 686160 h 1635834"/>
                  <a:gd name="connsiteX19" fmla="*/ 2131059 w 2759085"/>
                  <a:gd name="connsiteY19" fmla="*/ 641555 h 1635834"/>
                  <a:gd name="connsiteX20" fmla="*/ 2164513 w 2759085"/>
                  <a:gd name="connsiteY20" fmla="*/ 630404 h 1635834"/>
                  <a:gd name="connsiteX21" fmla="*/ 2220269 w 2759085"/>
                  <a:gd name="connsiteY21" fmla="*/ 608102 h 1635834"/>
                  <a:gd name="connsiteX22" fmla="*/ 2342932 w 2759085"/>
                  <a:gd name="connsiteY22" fmla="*/ 585799 h 1635834"/>
                  <a:gd name="connsiteX23" fmla="*/ 2722074 w 2759085"/>
                  <a:gd name="connsiteY23" fmla="*/ 474287 h 1635834"/>
                  <a:gd name="connsiteX24" fmla="*/ 2465595 w 2759085"/>
                  <a:gd name="connsiteY24" fmla="*/ 83994 h 1635834"/>
                  <a:gd name="connsiteX25" fmla="*/ 257654 w 2759085"/>
                  <a:gd name="connsiteY25" fmla="*/ 39389 h 1635834"/>
                  <a:gd name="connsiteX0" fmla="*/ 184401 w 2803175"/>
                  <a:gd name="connsiteY0" fmla="*/ 107419 h 1664026"/>
                  <a:gd name="connsiteX1" fmla="*/ 318215 w 2803175"/>
                  <a:gd name="connsiteY1" fmla="*/ 1568229 h 1664026"/>
                  <a:gd name="connsiteX2" fmla="*/ 1054195 w 2803175"/>
                  <a:gd name="connsiteY2" fmla="*/ 1512473 h 1664026"/>
                  <a:gd name="connsiteX3" fmla="*/ 1477942 w 2803175"/>
                  <a:gd name="connsiteY3" fmla="*/ 1255995 h 1664026"/>
                  <a:gd name="connsiteX4" fmla="*/ 1544850 w 2803175"/>
                  <a:gd name="connsiteY4" fmla="*/ 1189087 h 1664026"/>
                  <a:gd name="connsiteX5" fmla="*/ 1567152 w 2803175"/>
                  <a:gd name="connsiteY5" fmla="*/ 1144482 h 1664026"/>
                  <a:gd name="connsiteX6" fmla="*/ 1589455 w 2803175"/>
                  <a:gd name="connsiteY6" fmla="*/ 1122180 h 1664026"/>
                  <a:gd name="connsiteX7" fmla="*/ 1611757 w 2803175"/>
                  <a:gd name="connsiteY7" fmla="*/ 1088726 h 1664026"/>
                  <a:gd name="connsiteX8" fmla="*/ 1645211 w 2803175"/>
                  <a:gd name="connsiteY8" fmla="*/ 1044122 h 1664026"/>
                  <a:gd name="connsiteX9" fmla="*/ 1678664 w 2803175"/>
                  <a:gd name="connsiteY9" fmla="*/ 988365 h 1664026"/>
                  <a:gd name="connsiteX10" fmla="*/ 1689815 w 2803175"/>
                  <a:gd name="connsiteY10" fmla="*/ 954912 h 1664026"/>
                  <a:gd name="connsiteX11" fmla="*/ 1723269 w 2803175"/>
                  <a:gd name="connsiteY11" fmla="*/ 921458 h 1664026"/>
                  <a:gd name="connsiteX12" fmla="*/ 1812479 w 2803175"/>
                  <a:gd name="connsiteY12" fmla="*/ 821097 h 1664026"/>
                  <a:gd name="connsiteX13" fmla="*/ 1845933 w 2803175"/>
                  <a:gd name="connsiteY13" fmla="*/ 809946 h 1664026"/>
                  <a:gd name="connsiteX14" fmla="*/ 1912840 w 2803175"/>
                  <a:gd name="connsiteY14" fmla="*/ 754190 h 1664026"/>
                  <a:gd name="connsiteX15" fmla="*/ 1946294 w 2803175"/>
                  <a:gd name="connsiteY15" fmla="*/ 743039 h 1664026"/>
                  <a:gd name="connsiteX16" fmla="*/ 2013201 w 2803175"/>
                  <a:gd name="connsiteY16" fmla="*/ 698434 h 1664026"/>
                  <a:gd name="connsiteX17" fmla="*/ 2046655 w 2803175"/>
                  <a:gd name="connsiteY17" fmla="*/ 664980 h 1664026"/>
                  <a:gd name="connsiteX18" fmla="*/ 2113562 w 2803175"/>
                  <a:gd name="connsiteY18" fmla="*/ 620375 h 1664026"/>
                  <a:gd name="connsiteX19" fmla="*/ 2169318 w 2803175"/>
                  <a:gd name="connsiteY19" fmla="*/ 575770 h 1664026"/>
                  <a:gd name="connsiteX20" fmla="*/ 2202772 w 2803175"/>
                  <a:gd name="connsiteY20" fmla="*/ 564619 h 1664026"/>
                  <a:gd name="connsiteX21" fmla="*/ 2258528 w 2803175"/>
                  <a:gd name="connsiteY21" fmla="*/ 542317 h 1664026"/>
                  <a:gd name="connsiteX22" fmla="*/ 2381191 w 2803175"/>
                  <a:gd name="connsiteY22" fmla="*/ 520014 h 1664026"/>
                  <a:gd name="connsiteX23" fmla="*/ 2760333 w 2803175"/>
                  <a:gd name="connsiteY23" fmla="*/ 408502 h 1664026"/>
                  <a:gd name="connsiteX24" fmla="*/ 2503854 w 2803175"/>
                  <a:gd name="connsiteY24" fmla="*/ 18209 h 1664026"/>
                  <a:gd name="connsiteX25" fmla="*/ 184401 w 2803175"/>
                  <a:gd name="connsiteY25" fmla="*/ 107419 h 1664026"/>
                  <a:gd name="connsiteX0" fmla="*/ 227702 w 2846476"/>
                  <a:gd name="connsiteY0" fmla="*/ 107419 h 1600860"/>
                  <a:gd name="connsiteX1" fmla="*/ 361516 w 2846476"/>
                  <a:gd name="connsiteY1" fmla="*/ 1568229 h 1600860"/>
                  <a:gd name="connsiteX2" fmla="*/ 1097496 w 2846476"/>
                  <a:gd name="connsiteY2" fmla="*/ 1512473 h 1600860"/>
                  <a:gd name="connsiteX3" fmla="*/ 1521243 w 2846476"/>
                  <a:gd name="connsiteY3" fmla="*/ 1255995 h 1600860"/>
                  <a:gd name="connsiteX4" fmla="*/ 1588151 w 2846476"/>
                  <a:gd name="connsiteY4" fmla="*/ 1189087 h 1600860"/>
                  <a:gd name="connsiteX5" fmla="*/ 1610453 w 2846476"/>
                  <a:gd name="connsiteY5" fmla="*/ 1144482 h 1600860"/>
                  <a:gd name="connsiteX6" fmla="*/ 1632756 w 2846476"/>
                  <a:gd name="connsiteY6" fmla="*/ 1122180 h 1600860"/>
                  <a:gd name="connsiteX7" fmla="*/ 1655058 w 2846476"/>
                  <a:gd name="connsiteY7" fmla="*/ 1088726 h 1600860"/>
                  <a:gd name="connsiteX8" fmla="*/ 1688512 w 2846476"/>
                  <a:gd name="connsiteY8" fmla="*/ 1044122 h 1600860"/>
                  <a:gd name="connsiteX9" fmla="*/ 1721965 w 2846476"/>
                  <a:gd name="connsiteY9" fmla="*/ 988365 h 1600860"/>
                  <a:gd name="connsiteX10" fmla="*/ 1733116 w 2846476"/>
                  <a:gd name="connsiteY10" fmla="*/ 954912 h 1600860"/>
                  <a:gd name="connsiteX11" fmla="*/ 1766570 w 2846476"/>
                  <a:gd name="connsiteY11" fmla="*/ 921458 h 1600860"/>
                  <a:gd name="connsiteX12" fmla="*/ 1855780 w 2846476"/>
                  <a:gd name="connsiteY12" fmla="*/ 821097 h 1600860"/>
                  <a:gd name="connsiteX13" fmla="*/ 1889234 w 2846476"/>
                  <a:gd name="connsiteY13" fmla="*/ 809946 h 1600860"/>
                  <a:gd name="connsiteX14" fmla="*/ 1956141 w 2846476"/>
                  <a:gd name="connsiteY14" fmla="*/ 754190 h 1600860"/>
                  <a:gd name="connsiteX15" fmla="*/ 1989595 w 2846476"/>
                  <a:gd name="connsiteY15" fmla="*/ 743039 h 1600860"/>
                  <a:gd name="connsiteX16" fmla="*/ 2056502 w 2846476"/>
                  <a:gd name="connsiteY16" fmla="*/ 698434 h 1600860"/>
                  <a:gd name="connsiteX17" fmla="*/ 2089956 w 2846476"/>
                  <a:gd name="connsiteY17" fmla="*/ 664980 h 1600860"/>
                  <a:gd name="connsiteX18" fmla="*/ 2156863 w 2846476"/>
                  <a:gd name="connsiteY18" fmla="*/ 620375 h 1600860"/>
                  <a:gd name="connsiteX19" fmla="*/ 2212619 w 2846476"/>
                  <a:gd name="connsiteY19" fmla="*/ 575770 h 1600860"/>
                  <a:gd name="connsiteX20" fmla="*/ 2246073 w 2846476"/>
                  <a:gd name="connsiteY20" fmla="*/ 564619 h 1600860"/>
                  <a:gd name="connsiteX21" fmla="*/ 2301829 w 2846476"/>
                  <a:gd name="connsiteY21" fmla="*/ 542317 h 1600860"/>
                  <a:gd name="connsiteX22" fmla="*/ 2424492 w 2846476"/>
                  <a:gd name="connsiteY22" fmla="*/ 520014 h 1600860"/>
                  <a:gd name="connsiteX23" fmla="*/ 2803634 w 2846476"/>
                  <a:gd name="connsiteY23" fmla="*/ 408502 h 1600860"/>
                  <a:gd name="connsiteX24" fmla="*/ 2547155 w 2846476"/>
                  <a:gd name="connsiteY24" fmla="*/ 18209 h 1600860"/>
                  <a:gd name="connsiteX25" fmla="*/ 227702 w 2846476"/>
                  <a:gd name="connsiteY25" fmla="*/ 107419 h 1600860"/>
                  <a:gd name="connsiteX0" fmla="*/ 187168 w 2805942"/>
                  <a:gd name="connsiteY0" fmla="*/ 107419 h 1664026"/>
                  <a:gd name="connsiteX1" fmla="*/ 320982 w 2805942"/>
                  <a:gd name="connsiteY1" fmla="*/ 1568229 h 1664026"/>
                  <a:gd name="connsiteX2" fmla="*/ 1135021 w 2805942"/>
                  <a:gd name="connsiteY2" fmla="*/ 1512473 h 1664026"/>
                  <a:gd name="connsiteX3" fmla="*/ 1480709 w 2805942"/>
                  <a:gd name="connsiteY3" fmla="*/ 1255995 h 1664026"/>
                  <a:gd name="connsiteX4" fmla="*/ 1547617 w 2805942"/>
                  <a:gd name="connsiteY4" fmla="*/ 1189087 h 1664026"/>
                  <a:gd name="connsiteX5" fmla="*/ 1569919 w 2805942"/>
                  <a:gd name="connsiteY5" fmla="*/ 1144482 h 1664026"/>
                  <a:gd name="connsiteX6" fmla="*/ 1592222 w 2805942"/>
                  <a:gd name="connsiteY6" fmla="*/ 1122180 h 1664026"/>
                  <a:gd name="connsiteX7" fmla="*/ 1614524 w 2805942"/>
                  <a:gd name="connsiteY7" fmla="*/ 1088726 h 1664026"/>
                  <a:gd name="connsiteX8" fmla="*/ 1647978 w 2805942"/>
                  <a:gd name="connsiteY8" fmla="*/ 1044122 h 1664026"/>
                  <a:gd name="connsiteX9" fmla="*/ 1681431 w 2805942"/>
                  <a:gd name="connsiteY9" fmla="*/ 988365 h 1664026"/>
                  <a:gd name="connsiteX10" fmla="*/ 1692582 w 2805942"/>
                  <a:gd name="connsiteY10" fmla="*/ 954912 h 1664026"/>
                  <a:gd name="connsiteX11" fmla="*/ 1726036 w 2805942"/>
                  <a:gd name="connsiteY11" fmla="*/ 921458 h 1664026"/>
                  <a:gd name="connsiteX12" fmla="*/ 1815246 w 2805942"/>
                  <a:gd name="connsiteY12" fmla="*/ 821097 h 1664026"/>
                  <a:gd name="connsiteX13" fmla="*/ 1848700 w 2805942"/>
                  <a:gd name="connsiteY13" fmla="*/ 809946 h 1664026"/>
                  <a:gd name="connsiteX14" fmla="*/ 1915607 w 2805942"/>
                  <a:gd name="connsiteY14" fmla="*/ 754190 h 1664026"/>
                  <a:gd name="connsiteX15" fmla="*/ 1949061 w 2805942"/>
                  <a:gd name="connsiteY15" fmla="*/ 743039 h 1664026"/>
                  <a:gd name="connsiteX16" fmla="*/ 2015968 w 2805942"/>
                  <a:gd name="connsiteY16" fmla="*/ 698434 h 1664026"/>
                  <a:gd name="connsiteX17" fmla="*/ 2049422 w 2805942"/>
                  <a:gd name="connsiteY17" fmla="*/ 664980 h 1664026"/>
                  <a:gd name="connsiteX18" fmla="*/ 2116329 w 2805942"/>
                  <a:gd name="connsiteY18" fmla="*/ 620375 h 1664026"/>
                  <a:gd name="connsiteX19" fmla="*/ 2172085 w 2805942"/>
                  <a:gd name="connsiteY19" fmla="*/ 575770 h 1664026"/>
                  <a:gd name="connsiteX20" fmla="*/ 2205539 w 2805942"/>
                  <a:gd name="connsiteY20" fmla="*/ 564619 h 1664026"/>
                  <a:gd name="connsiteX21" fmla="*/ 2261295 w 2805942"/>
                  <a:gd name="connsiteY21" fmla="*/ 542317 h 1664026"/>
                  <a:gd name="connsiteX22" fmla="*/ 2383958 w 2805942"/>
                  <a:gd name="connsiteY22" fmla="*/ 520014 h 1664026"/>
                  <a:gd name="connsiteX23" fmla="*/ 2763100 w 2805942"/>
                  <a:gd name="connsiteY23" fmla="*/ 408502 h 1664026"/>
                  <a:gd name="connsiteX24" fmla="*/ 2506621 w 2805942"/>
                  <a:gd name="connsiteY24" fmla="*/ 18209 h 1664026"/>
                  <a:gd name="connsiteX25" fmla="*/ 187168 w 2805942"/>
                  <a:gd name="connsiteY25" fmla="*/ 107419 h 1664026"/>
                  <a:gd name="connsiteX0" fmla="*/ 187168 w 2805942"/>
                  <a:gd name="connsiteY0" fmla="*/ 107419 h 1664026"/>
                  <a:gd name="connsiteX1" fmla="*/ 320982 w 2805942"/>
                  <a:gd name="connsiteY1" fmla="*/ 1568229 h 1664026"/>
                  <a:gd name="connsiteX2" fmla="*/ 1135021 w 2805942"/>
                  <a:gd name="connsiteY2" fmla="*/ 1512473 h 1664026"/>
                  <a:gd name="connsiteX3" fmla="*/ 1480709 w 2805942"/>
                  <a:gd name="connsiteY3" fmla="*/ 1255995 h 1664026"/>
                  <a:gd name="connsiteX4" fmla="*/ 1547617 w 2805942"/>
                  <a:gd name="connsiteY4" fmla="*/ 1189087 h 1664026"/>
                  <a:gd name="connsiteX5" fmla="*/ 1569919 w 2805942"/>
                  <a:gd name="connsiteY5" fmla="*/ 1144482 h 1664026"/>
                  <a:gd name="connsiteX6" fmla="*/ 1592222 w 2805942"/>
                  <a:gd name="connsiteY6" fmla="*/ 1122180 h 1664026"/>
                  <a:gd name="connsiteX7" fmla="*/ 1614524 w 2805942"/>
                  <a:gd name="connsiteY7" fmla="*/ 1088726 h 1664026"/>
                  <a:gd name="connsiteX8" fmla="*/ 1647978 w 2805942"/>
                  <a:gd name="connsiteY8" fmla="*/ 1044122 h 1664026"/>
                  <a:gd name="connsiteX9" fmla="*/ 1681431 w 2805942"/>
                  <a:gd name="connsiteY9" fmla="*/ 988365 h 1664026"/>
                  <a:gd name="connsiteX10" fmla="*/ 1692582 w 2805942"/>
                  <a:gd name="connsiteY10" fmla="*/ 954912 h 1664026"/>
                  <a:gd name="connsiteX11" fmla="*/ 1815246 w 2805942"/>
                  <a:gd name="connsiteY11" fmla="*/ 821097 h 1664026"/>
                  <a:gd name="connsiteX12" fmla="*/ 1848700 w 2805942"/>
                  <a:gd name="connsiteY12" fmla="*/ 809946 h 1664026"/>
                  <a:gd name="connsiteX13" fmla="*/ 1915607 w 2805942"/>
                  <a:gd name="connsiteY13" fmla="*/ 754190 h 1664026"/>
                  <a:gd name="connsiteX14" fmla="*/ 1949061 w 2805942"/>
                  <a:gd name="connsiteY14" fmla="*/ 743039 h 1664026"/>
                  <a:gd name="connsiteX15" fmla="*/ 2015968 w 2805942"/>
                  <a:gd name="connsiteY15" fmla="*/ 698434 h 1664026"/>
                  <a:gd name="connsiteX16" fmla="*/ 2049422 w 2805942"/>
                  <a:gd name="connsiteY16" fmla="*/ 664980 h 1664026"/>
                  <a:gd name="connsiteX17" fmla="*/ 2116329 w 2805942"/>
                  <a:gd name="connsiteY17" fmla="*/ 620375 h 1664026"/>
                  <a:gd name="connsiteX18" fmla="*/ 2172085 w 2805942"/>
                  <a:gd name="connsiteY18" fmla="*/ 575770 h 1664026"/>
                  <a:gd name="connsiteX19" fmla="*/ 2205539 w 2805942"/>
                  <a:gd name="connsiteY19" fmla="*/ 564619 h 1664026"/>
                  <a:gd name="connsiteX20" fmla="*/ 2261295 w 2805942"/>
                  <a:gd name="connsiteY20" fmla="*/ 542317 h 1664026"/>
                  <a:gd name="connsiteX21" fmla="*/ 2383958 w 2805942"/>
                  <a:gd name="connsiteY21" fmla="*/ 520014 h 1664026"/>
                  <a:gd name="connsiteX22" fmla="*/ 2763100 w 2805942"/>
                  <a:gd name="connsiteY22" fmla="*/ 408502 h 1664026"/>
                  <a:gd name="connsiteX23" fmla="*/ 2506621 w 2805942"/>
                  <a:gd name="connsiteY23" fmla="*/ 18209 h 1664026"/>
                  <a:gd name="connsiteX24" fmla="*/ 187168 w 2805942"/>
                  <a:gd name="connsiteY24" fmla="*/ 107419 h 1664026"/>
                  <a:gd name="connsiteX0" fmla="*/ 187168 w 2805942"/>
                  <a:gd name="connsiteY0" fmla="*/ 107419 h 1664026"/>
                  <a:gd name="connsiteX1" fmla="*/ 320982 w 2805942"/>
                  <a:gd name="connsiteY1" fmla="*/ 1568229 h 1664026"/>
                  <a:gd name="connsiteX2" fmla="*/ 1135021 w 2805942"/>
                  <a:gd name="connsiteY2" fmla="*/ 1512473 h 1664026"/>
                  <a:gd name="connsiteX3" fmla="*/ 1480709 w 2805942"/>
                  <a:gd name="connsiteY3" fmla="*/ 1255995 h 1664026"/>
                  <a:gd name="connsiteX4" fmla="*/ 1547617 w 2805942"/>
                  <a:gd name="connsiteY4" fmla="*/ 1189087 h 1664026"/>
                  <a:gd name="connsiteX5" fmla="*/ 1569919 w 2805942"/>
                  <a:gd name="connsiteY5" fmla="*/ 1144482 h 1664026"/>
                  <a:gd name="connsiteX6" fmla="*/ 1592222 w 2805942"/>
                  <a:gd name="connsiteY6" fmla="*/ 1122180 h 1664026"/>
                  <a:gd name="connsiteX7" fmla="*/ 1614524 w 2805942"/>
                  <a:gd name="connsiteY7" fmla="*/ 1088726 h 1664026"/>
                  <a:gd name="connsiteX8" fmla="*/ 1647978 w 2805942"/>
                  <a:gd name="connsiteY8" fmla="*/ 1044122 h 1664026"/>
                  <a:gd name="connsiteX9" fmla="*/ 1692582 w 2805942"/>
                  <a:gd name="connsiteY9" fmla="*/ 954912 h 1664026"/>
                  <a:gd name="connsiteX10" fmla="*/ 1815246 w 2805942"/>
                  <a:gd name="connsiteY10" fmla="*/ 821097 h 1664026"/>
                  <a:gd name="connsiteX11" fmla="*/ 1848700 w 2805942"/>
                  <a:gd name="connsiteY11" fmla="*/ 809946 h 1664026"/>
                  <a:gd name="connsiteX12" fmla="*/ 1915607 w 2805942"/>
                  <a:gd name="connsiteY12" fmla="*/ 754190 h 1664026"/>
                  <a:gd name="connsiteX13" fmla="*/ 1949061 w 2805942"/>
                  <a:gd name="connsiteY13" fmla="*/ 743039 h 1664026"/>
                  <a:gd name="connsiteX14" fmla="*/ 2015968 w 2805942"/>
                  <a:gd name="connsiteY14" fmla="*/ 698434 h 1664026"/>
                  <a:gd name="connsiteX15" fmla="*/ 2049422 w 2805942"/>
                  <a:gd name="connsiteY15" fmla="*/ 664980 h 1664026"/>
                  <a:gd name="connsiteX16" fmla="*/ 2116329 w 2805942"/>
                  <a:gd name="connsiteY16" fmla="*/ 620375 h 1664026"/>
                  <a:gd name="connsiteX17" fmla="*/ 2172085 w 2805942"/>
                  <a:gd name="connsiteY17" fmla="*/ 575770 h 1664026"/>
                  <a:gd name="connsiteX18" fmla="*/ 2205539 w 2805942"/>
                  <a:gd name="connsiteY18" fmla="*/ 564619 h 1664026"/>
                  <a:gd name="connsiteX19" fmla="*/ 2261295 w 2805942"/>
                  <a:gd name="connsiteY19" fmla="*/ 542317 h 1664026"/>
                  <a:gd name="connsiteX20" fmla="*/ 2383958 w 2805942"/>
                  <a:gd name="connsiteY20" fmla="*/ 520014 h 1664026"/>
                  <a:gd name="connsiteX21" fmla="*/ 2763100 w 2805942"/>
                  <a:gd name="connsiteY21" fmla="*/ 408502 h 1664026"/>
                  <a:gd name="connsiteX22" fmla="*/ 2506621 w 2805942"/>
                  <a:gd name="connsiteY22" fmla="*/ 18209 h 1664026"/>
                  <a:gd name="connsiteX23" fmla="*/ 187168 w 2805942"/>
                  <a:gd name="connsiteY23" fmla="*/ 107419 h 1664026"/>
                  <a:gd name="connsiteX0" fmla="*/ 187168 w 2805942"/>
                  <a:gd name="connsiteY0" fmla="*/ 107419 h 1664026"/>
                  <a:gd name="connsiteX1" fmla="*/ 320982 w 2805942"/>
                  <a:gd name="connsiteY1" fmla="*/ 1568229 h 1664026"/>
                  <a:gd name="connsiteX2" fmla="*/ 1135021 w 2805942"/>
                  <a:gd name="connsiteY2" fmla="*/ 1512473 h 1664026"/>
                  <a:gd name="connsiteX3" fmla="*/ 1480709 w 2805942"/>
                  <a:gd name="connsiteY3" fmla="*/ 1255995 h 1664026"/>
                  <a:gd name="connsiteX4" fmla="*/ 1547617 w 2805942"/>
                  <a:gd name="connsiteY4" fmla="*/ 1189087 h 1664026"/>
                  <a:gd name="connsiteX5" fmla="*/ 1569919 w 2805942"/>
                  <a:gd name="connsiteY5" fmla="*/ 1144482 h 1664026"/>
                  <a:gd name="connsiteX6" fmla="*/ 1592222 w 2805942"/>
                  <a:gd name="connsiteY6" fmla="*/ 1122180 h 1664026"/>
                  <a:gd name="connsiteX7" fmla="*/ 1614524 w 2805942"/>
                  <a:gd name="connsiteY7" fmla="*/ 1088726 h 1664026"/>
                  <a:gd name="connsiteX8" fmla="*/ 1692582 w 2805942"/>
                  <a:gd name="connsiteY8" fmla="*/ 954912 h 1664026"/>
                  <a:gd name="connsiteX9" fmla="*/ 1815246 w 2805942"/>
                  <a:gd name="connsiteY9" fmla="*/ 821097 h 1664026"/>
                  <a:gd name="connsiteX10" fmla="*/ 1848700 w 2805942"/>
                  <a:gd name="connsiteY10" fmla="*/ 809946 h 1664026"/>
                  <a:gd name="connsiteX11" fmla="*/ 1915607 w 2805942"/>
                  <a:gd name="connsiteY11" fmla="*/ 754190 h 1664026"/>
                  <a:gd name="connsiteX12" fmla="*/ 1949061 w 2805942"/>
                  <a:gd name="connsiteY12" fmla="*/ 743039 h 1664026"/>
                  <a:gd name="connsiteX13" fmla="*/ 2015968 w 2805942"/>
                  <a:gd name="connsiteY13" fmla="*/ 698434 h 1664026"/>
                  <a:gd name="connsiteX14" fmla="*/ 2049422 w 2805942"/>
                  <a:gd name="connsiteY14" fmla="*/ 664980 h 1664026"/>
                  <a:gd name="connsiteX15" fmla="*/ 2116329 w 2805942"/>
                  <a:gd name="connsiteY15" fmla="*/ 620375 h 1664026"/>
                  <a:gd name="connsiteX16" fmla="*/ 2172085 w 2805942"/>
                  <a:gd name="connsiteY16" fmla="*/ 575770 h 1664026"/>
                  <a:gd name="connsiteX17" fmla="*/ 2205539 w 2805942"/>
                  <a:gd name="connsiteY17" fmla="*/ 564619 h 1664026"/>
                  <a:gd name="connsiteX18" fmla="*/ 2261295 w 2805942"/>
                  <a:gd name="connsiteY18" fmla="*/ 542317 h 1664026"/>
                  <a:gd name="connsiteX19" fmla="*/ 2383958 w 2805942"/>
                  <a:gd name="connsiteY19" fmla="*/ 520014 h 1664026"/>
                  <a:gd name="connsiteX20" fmla="*/ 2763100 w 2805942"/>
                  <a:gd name="connsiteY20" fmla="*/ 408502 h 1664026"/>
                  <a:gd name="connsiteX21" fmla="*/ 2506621 w 2805942"/>
                  <a:gd name="connsiteY21" fmla="*/ 18209 h 1664026"/>
                  <a:gd name="connsiteX22" fmla="*/ 187168 w 2805942"/>
                  <a:gd name="connsiteY22" fmla="*/ 107419 h 1664026"/>
                  <a:gd name="connsiteX0" fmla="*/ 187168 w 2805942"/>
                  <a:gd name="connsiteY0" fmla="*/ 107419 h 1664026"/>
                  <a:gd name="connsiteX1" fmla="*/ 320982 w 2805942"/>
                  <a:gd name="connsiteY1" fmla="*/ 1568229 h 1664026"/>
                  <a:gd name="connsiteX2" fmla="*/ 1135021 w 2805942"/>
                  <a:gd name="connsiteY2" fmla="*/ 1512473 h 1664026"/>
                  <a:gd name="connsiteX3" fmla="*/ 1480709 w 2805942"/>
                  <a:gd name="connsiteY3" fmla="*/ 1255995 h 1664026"/>
                  <a:gd name="connsiteX4" fmla="*/ 1547617 w 2805942"/>
                  <a:gd name="connsiteY4" fmla="*/ 1189087 h 1664026"/>
                  <a:gd name="connsiteX5" fmla="*/ 1592222 w 2805942"/>
                  <a:gd name="connsiteY5" fmla="*/ 1122180 h 1664026"/>
                  <a:gd name="connsiteX6" fmla="*/ 1614524 w 2805942"/>
                  <a:gd name="connsiteY6" fmla="*/ 1088726 h 1664026"/>
                  <a:gd name="connsiteX7" fmla="*/ 1692582 w 2805942"/>
                  <a:gd name="connsiteY7" fmla="*/ 954912 h 1664026"/>
                  <a:gd name="connsiteX8" fmla="*/ 1815246 w 2805942"/>
                  <a:gd name="connsiteY8" fmla="*/ 821097 h 1664026"/>
                  <a:gd name="connsiteX9" fmla="*/ 1848700 w 2805942"/>
                  <a:gd name="connsiteY9" fmla="*/ 809946 h 1664026"/>
                  <a:gd name="connsiteX10" fmla="*/ 1915607 w 2805942"/>
                  <a:gd name="connsiteY10" fmla="*/ 754190 h 1664026"/>
                  <a:gd name="connsiteX11" fmla="*/ 1949061 w 2805942"/>
                  <a:gd name="connsiteY11" fmla="*/ 743039 h 1664026"/>
                  <a:gd name="connsiteX12" fmla="*/ 2015968 w 2805942"/>
                  <a:gd name="connsiteY12" fmla="*/ 698434 h 1664026"/>
                  <a:gd name="connsiteX13" fmla="*/ 2049422 w 2805942"/>
                  <a:gd name="connsiteY13" fmla="*/ 664980 h 1664026"/>
                  <a:gd name="connsiteX14" fmla="*/ 2116329 w 2805942"/>
                  <a:gd name="connsiteY14" fmla="*/ 620375 h 1664026"/>
                  <a:gd name="connsiteX15" fmla="*/ 2172085 w 2805942"/>
                  <a:gd name="connsiteY15" fmla="*/ 575770 h 1664026"/>
                  <a:gd name="connsiteX16" fmla="*/ 2205539 w 2805942"/>
                  <a:gd name="connsiteY16" fmla="*/ 564619 h 1664026"/>
                  <a:gd name="connsiteX17" fmla="*/ 2261295 w 2805942"/>
                  <a:gd name="connsiteY17" fmla="*/ 542317 h 1664026"/>
                  <a:gd name="connsiteX18" fmla="*/ 2383958 w 2805942"/>
                  <a:gd name="connsiteY18" fmla="*/ 520014 h 1664026"/>
                  <a:gd name="connsiteX19" fmla="*/ 2763100 w 2805942"/>
                  <a:gd name="connsiteY19" fmla="*/ 408502 h 1664026"/>
                  <a:gd name="connsiteX20" fmla="*/ 2506621 w 2805942"/>
                  <a:gd name="connsiteY20" fmla="*/ 18209 h 1664026"/>
                  <a:gd name="connsiteX21" fmla="*/ 187168 w 2805942"/>
                  <a:gd name="connsiteY21" fmla="*/ 107419 h 1664026"/>
                  <a:gd name="connsiteX0" fmla="*/ 187168 w 2805942"/>
                  <a:gd name="connsiteY0" fmla="*/ 107419 h 1664026"/>
                  <a:gd name="connsiteX1" fmla="*/ 320982 w 2805942"/>
                  <a:gd name="connsiteY1" fmla="*/ 1568229 h 1664026"/>
                  <a:gd name="connsiteX2" fmla="*/ 1135021 w 2805942"/>
                  <a:gd name="connsiteY2" fmla="*/ 1512473 h 1664026"/>
                  <a:gd name="connsiteX3" fmla="*/ 1480709 w 2805942"/>
                  <a:gd name="connsiteY3" fmla="*/ 1255995 h 1664026"/>
                  <a:gd name="connsiteX4" fmla="*/ 1547617 w 2805942"/>
                  <a:gd name="connsiteY4" fmla="*/ 1189087 h 1664026"/>
                  <a:gd name="connsiteX5" fmla="*/ 1592222 w 2805942"/>
                  <a:gd name="connsiteY5" fmla="*/ 1122180 h 1664026"/>
                  <a:gd name="connsiteX6" fmla="*/ 1692582 w 2805942"/>
                  <a:gd name="connsiteY6" fmla="*/ 954912 h 1664026"/>
                  <a:gd name="connsiteX7" fmla="*/ 1815246 w 2805942"/>
                  <a:gd name="connsiteY7" fmla="*/ 821097 h 1664026"/>
                  <a:gd name="connsiteX8" fmla="*/ 1848700 w 2805942"/>
                  <a:gd name="connsiteY8" fmla="*/ 809946 h 1664026"/>
                  <a:gd name="connsiteX9" fmla="*/ 1915607 w 2805942"/>
                  <a:gd name="connsiteY9" fmla="*/ 754190 h 1664026"/>
                  <a:gd name="connsiteX10" fmla="*/ 1949061 w 2805942"/>
                  <a:gd name="connsiteY10" fmla="*/ 743039 h 1664026"/>
                  <a:gd name="connsiteX11" fmla="*/ 2015968 w 2805942"/>
                  <a:gd name="connsiteY11" fmla="*/ 698434 h 1664026"/>
                  <a:gd name="connsiteX12" fmla="*/ 2049422 w 2805942"/>
                  <a:gd name="connsiteY12" fmla="*/ 664980 h 1664026"/>
                  <a:gd name="connsiteX13" fmla="*/ 2116329 w 2805942"/>
                  <a:gd name="connsiteY13" fmla="*/ 620375 h 1664026"/>
                  <a:gd name="connsiteX14" fmla="*/ 2172085 w 2805942"/>
                  <a:gd name="connsiteY14" fmla="*/ 575770 h 1664026"/>
                  <a:gd name="connsiteX15" fmla="*/ 2205539 w 2805942"/>
                  <a:gd name="connsiteY15" fmla="*/ 564619 h 1664026"/>
                  <a:gd name="connsiteX16" fmla="*/ 2261295 w 2805942"/>
                  <a:gd name="connsiteY16" fmla="*/ 542317 h 1664026"/>
                  <a:gd name="connsiteX17" fmla="*/ 2383958 w 2805942"/>
                  <a:gd name="connsiteY17" fmla="*/ 520014 h 1664026"/>
                  <a:gd name="connsiteX18" fmla="*/ 2763100 w 2805942"/>
                  <a:gd name="connsiteY18" fmla="*/ 408502 h 1664026"/>
                  <a:gd name="connsiteX19" fmla="*/ 2506621 w 2805942"/>
                  <a:gd name="connsiteY19" fmla="*/ 18209 h 1664026"/>
                  <a:gd name="connsiteX20" fmla="*/ 187168 w 2805942"/>
                  <a:gd name="connsiteY20" fmla="*/ 107419 h 1664026"/>
                  <a:gd name="connsiteX0" fmla="*/ 187168 w 2805942"/>
                  <a:gd name="connsiteY0" fmla="*/ 107419 h 1664026"/>
                  <a:gd name="connsiteX1" fmla="*/ 320982 w 2805942"/>
                  <a:gd name="connsiteY1" fmla="*/ 1568229 h 1664026"/>
                  <a:gd name="connsiteX2" fmla="*/ 1135021 w 2805942"/>
                  <a:gd name="connsiteY2" fmla="*/ 1512473 h 1664026"/>
                  <a:gd name="connsiteX3" fmla="*/ 1480709 w 2805942"/>
                  <a:gd name="connsiteY3" fmla="*/ 1255995 h 1664026"/>
                  <a:gd name="connsiteX4" fmla="*/ 1547617 w 2805942"/>
                  <a:gd name="connsiteY4" fmla="*/ 1189087 h 1664026"/>
                  <a:gd name="connsiteX5" fmla="*/ 1692582 w 2805942"/>
                  <a:gd name="connsiteY5" fmla="*/ 954912 h 1664026"/>
                  <a:gd name="connsiteX6" fmla="*/ 1815246 w 2805942"/>
                  <a:gd name="connsiteY6" fmla="*/ 821097 h 1664026"/>
                  <a:gd name="connsiteX7" fmla="*/ 1848700 w 2805942"/>
                  <a:gd name="connsiteY7" fmla="*/ 809946 h 1664026"/>
                  <a:gd name="connsiteX8" fmla="*/ 1915607 w 2805942"/>
                  <a:gd name="connsiteY8" fmla="*/ 754190 h 1664026"/>
                  <a:gd name="connsiteX9" fmla="*/ 1949061 w 2805942"/>
                  <a:gd name="connsiteY9" fmla="*/ 743039 h 1664026"/>
                  <a:gd name="connsiteX10" fmla="*/ 2015968 w 2805942"/>
                  <a:gd name="connsiteY10" fmla="*/ 698434 h 1664026"/>
                  <a:gd name="connsiteX11" fmla="*/ 2049422 w 2805942"/>
                  <a:gd name="connsiteY11" fmla="*/ 664980 h 1664026"/>
                  <a:gd name="connsiteX12" fmla="*/ 2116329 w 2805942"/>
                  <a:gd name="connsiteY12" fmla="*/ 620375 h 1664026"/>
                  <a:gd name="connsiteX13" fmla="*/ 2172085 w 2805942"/>
                  <a:gd name="connsiteY13" fmla="*/ 575770 h 1664026"/>
                  <a:gd name="connsiteX14" fmla="*/ 2205539 w 2805942"/>
                  <a:gd name="connsiteY14" fmla="*/ 564619 h 1664026"/>
                  <a:gd name="connsiteX15" fmla="*/ 2261295 w 2805942"/>
                  <a:gd name="connsiteY15" fmla="*/ 542317 h 1664026"/>
                  <a:gd name="connsiteX16" fmla="*/ 2383958 w 2805942"/>
                  <a:gd name="connsiteY16" fmla="*/ 520014 h 1664026"/>
                  <a:gd name="connsiteX17" fmla="*/ 2763100 w 2805942"/>
                  <a:gd name="connsiteY17" fmla="*/ 408502 h 1664026"/>
                  <a:gd name="connsiteX18" fmla="*/ 2506621 w 2805942"/>
                  <a:gd name="connsiteY18" fmla="*/ 18209 h 1664026"/>
                  <a:gd name="connsiteX19" fmla="*/ 187168 w 2805942"/>
                  <a:gd name="connsiteY19" fmla="*/ 107419 h 1664026"/>
                  <a:gd name="connsiteX0" fmla="*/ 187168 w 2805942"/>
                  <a:gd name="connsiteY0" fmla="*/ 107419 h 1664026"/>
                  <a:gd name="connsiteX1" fmla="*/ 320982 w 2805942"/>
                  <a:gd name="connsiteY1" fmla="*/ 1568229 h 1664026"/>
                  <a:gd name="connsiteX2" fmla="*/ 1135021 w 2805942"/>
                  <a:gd name="connsiteY2" fmla="*/ 1512473 h 1664026"/>
                  <a:gd name="connsiteX3" fmla="*/ 1480709 w 2805942"/>
                  <a:gd name="connsiteY3" fmla="*/ 1255995 h 1664026"/>
                  <a:gd name="connsiteX4" fmla="*/ 1692582 w 2805942"/>
                  <a:gd name="connsiteY4" fmla="*/ 954912 h 1664026"/>
                  <a:gd name="connsiteX5" fmla="*/ 1815246 w 2805942"/>
                  <a:gd name="connsiteY5" fmla="*/ 821097 h 1664026"/>
                  <a:gd name="connsiteX6" fmla="*/ 1848700 w 2805942"/>
                  <a:gd name="connsiteY6" fmla="*/ 809946 h 1664026"/>
                  <a:gd name="connsiteX7" fmla="*/ 1915607 w 2805942"/>
                  <a:gd name="connsiteY7" fmla="*/ 754190 h 1664026"/>
                  <a:gd name="connsiteX8" fmla="*/ 1949061 w 2805942"/>
                  <a:gd name="connsiteY8" fmla="*/ 743039 h 1664026"/>
                  <a:gd name="connsiteX9" fmla="*/ 2015968 w 2805942"/>
                  <a:gd name="connsiteY9" fmla="*/ 698434 h 1664026"/>
                  <a:gd name="connsiteX10" fmla="*/ 2049422 w 2805942"/>
                  <a:gd name="connsiteY10" fmla="*/ 664980 h 1664026"/>
                  <a:gd name="connsiteX11" fmla="*/ 2116329 w 2805942"/>
                  <a:gd name="connsiteY11" fmla="*/ 620375 h 1664026"/>
                  <a:gd name="connsiteX12" fmla="*/ 2172085 w 2805942"/>
                  <a:gd name="connsiteY12" fmla="*/ 575770 h 1664026"/>
                  <a:gd name="connsiteX13" fmla="*/ 2205539 w 2805942"/>
                  <a:gd name="connsiteY13" fmla="*/ 564619 h 1664026"/>
                  <a:gd name="connsiteX14" fmla="*/ 2261295 w 2805942"/>
                  <a:gd name="connsiteY14" fmla="*/ 542317 h 1664026"/>
                  <a:gd name="connsiteX15" fmla="*/ 2383958 w 2805942"/>
                  <a:gd name="connsiteY15" fmla="*/ 520014 h 1664026"/>
                  <a:gd name="connsiteX16" fmla="*/ 2763100 w 2805942"/>
                  <a:gd name="connsiteY16" fmla="*/ 408502 h 1664026"/>
                  <a:gd name="connsiteX17" fmla="*/ 2506621 w 2805942"/>
                  <a:gd name="connsiteY17" fmla="*/ 18209 h 1664026"/>
                  <a:gd name="connsiteX18" fmla="*/ 187168 w 2805942"/>
                  <a:gd name="connsiteY18" fmla="*/ 107419 h 1664026"/>
                  <a:gd name="connsiteX0" fmla="*/ 187168 w 2805942"/>
                  <a:gd name="connsiteY0" fmla="*/ 107419 h 1664026"/>
                  <a:gd name="connsiteX1" fmla="*/ 320982 w 2805942"/>
                  <a:gd name="connsiteY1" fmla="*/ 1568229 h 1664026"/>
                  <a:gd name="connsiteX2" fmla="*/ 1135021 w 2805942"/>
                  <a:gd name="connsiteY2" fmla="*/ 1512473 h 1664026"/>
                  <a:gd name="connsiteX3" fmla="*/ 1480709 w 2805942"/>
                  <a:gd name="connsiteY3" fmla="*/ 1255995 h 1664026"/>
                  <a:gd name="connsiteX4" fmla="*/ 1815246 w 2805942"/>
                  <a:gd name="connsiteY4" fmla="*/ 821097 h 1664026"/>
                  <a:gd name="connsiteX5" fmla="*/ 1848700 w 2805942"/>
                  <a:gd name="connsiteY5" fmla="*/ 809946 h 1664026"/>
                  <a:gd name="connsiteX6" fmla="*/ 1915607 w 2805942"/>
                  <a:gd name="connsiteY6" fmla="*/ 754190 h 1664026"/>
                  <a:gd name="connsiteX7" fmla="*/ 1949061 w 2805942"/>
                  <a:gd name="connsiteY7" fmla="*/ 743039 h 1664026"/>
                  <a:gd name="connsiteX8" fmla="*/ 2015968 w 2805942"/>
                  <a:gd name="connsiteY8" fmla="*/ 698434 h 1664026"/>
                  <a:gd name="connsiteX9" fmla="*/ 2049422 w 2805942"/>
                  <a:gd name="connsiteY9" fmla="*/ 664980 h 1664026"/>
                  <a:gd name="connsiteX10" fmla="*/ 2116329 w 2805942"/>
                  <a:gd name="connsiteY10" fmla="*/ 620375 h 1664026"/>
                  <a:gd name="connsiteX11" fmla="*/ 2172085 w 2805942"/>
                  <a:gd name="connsiteY11" fmla="*/ 575770 h 1664026"/>
                  <a:gd name="connsiteX12" fmla="*/ 2205539 w 2805942"/>
                  <a:gd name="connsiteY12" fmla="*/ 564619 h 1664026"/>
                  <a:gd name="connsiteX13" fmla="*/ 2261295 w 2805942"/>
                  <a:gd name="connsiteY13" fmla="*/ 542317 h 1664026"/>
                  <a:gd name="connsiteX14" fmla="*/ 2383958 w 2805942"/>
                  <a:gd name="connsiteY14" fmla="*/ 520014 h 1664026"/>
                  <a:gd name="connsiteX15" fmla="*/ 2763100 w 2805942"/>
                  <a:gd name="connsiteY15" fmla="*/ 408502 h 1664026"/>
                  <a:gd name="connsiteX16" fmla="*/ 2506621 w 2805942"/>
                  <a:gd name="connsiteY16" fmla="*/ 18209 h 1664026"/>
                  <a:gd name="connsiteX17" fmla="*/ 187168 w 2805942"/>
                  <a:gd name="connsiteY17" fmla="*/ 107419 h 1664026"/>
                  <a:gd name="connsiteX0" fmla="*/ 187168 w 2805942"/>
                  <a:gd name="connsiteY0" fmla="*/ 107419 h 1664026"/>
                  <a:gd name="connsiteX1" fmla="*/ 320982 w 2805942"/>
                  <a:gd name="connsiteY1" fmla="*/ 1568229 h 1664026"/>
                  <a:gd name="connsiteX2" fmla="*/ 1135021 w 2805942"/>
                  <a:gd name="connsiteY2" fmla="*/ 1512473 h 1664026"/>
                  <a:gd name="connsiteX3" fmla="*/ 1480709 w 2805942"/>
                  <a:gd name="connsiteY3" fmla="*/ 1255995 h 1664026"/>
                  <a:gd name="connsiteX4" fmla="*/ 1815246 w 2805942"/>
                  <a:gd name="connsiteY4" fmla="*/ 821097 h 1664026"/>
                  <a:gd name="connsiteX5" fmla="*/ 1848700 w 2805942"/>
                  <a:gd name="connsiteY5" fmla="*/ 809946 h 1664026"/>
                  <a:gd name="connsiteX6" fmla="*/ 1949061 w 2805942"/>
                  <a:gd name="connsiteY6" fmla="*/ 743039 h 1664026"/>
                  <a:gd name="connsiteX7" fmla="*/ 2015968 w 2805942"/>
                  <a:gd name="connsiteY7" fmla="*/ 698434 h 1664026"/>
                  <a:gd name="connsiteX8" fmla="*/ 2049422 w 2805942"/>
                  <a:gd name="connsiteY8" fmla="*/ 664980 h 1664026"/>
                  <a:gd name="connsiteX9" fmla="*/ 2116329 w 2805942"/>
                  <a:gd name="connsiteY9" fmla="*/ 620375 h 1664026"/>
                  <a:gd name="connsiteX10" fmla="*/ 2172085 w 2805942"/>
                  <a:gd name="connsiteY10" fmla="*/ 575770 h 1664026"/>
                  <a:gd name="connsiteX11" fmla="*/ 2205539 w 2805942"/>
                  <a:gd name="connsiteY11" fmla="*/ 564619 h 1664026"/>
                  <a:gd name="connsiteX12" fmla="*/ 2261295 w 2805942"/>
                  <a:gd name="connsiteY12" fmla="*/ 542317 h 1664026"/>
                  <a:gd name="connsiteX13" fmla="*/ 2383958 w 2805942"/>
                  <a:gd name="connsiteY13" fmla="*/ 520014 h 1664026"/>
                  <a:gd name="connsiteX14" fmla="*/ 2763100 w 2805942"/>
                  <a:gd name="connsiteY14" fmla="*/ 408502 h 1664026"/>
                  <a:gd name="connsiteX15" fmla="*/ 2506621 w 2805942"/>
                  <a:gd name="connsiteY15" fmla="*/ 18209 h 1664026"/>
                  <a:gd name="connsiteX16" fmla="*/ 187168 w 2805942"/>
                  <a:gd name="connsiteY16" fmla="*/ 107419 h 1664026"/>
                  <a:gd name="connsiteX0" fmla="*/ 187168 w 2805942"/>
                  <a:gd name="connsiteY0" fmla="*/ 107419 h 1664026"/>
                  <a:gd name="connsiteX1" fmla="*/ 320982 w 2805942"/>
                  <a:gd name="connsiteY1" fmla="*/ 1568229 h 1664026"/>
                  <a:gd name="connsiteX2" fmla="*/ 1135021 w 2805942"/>
                  <a:gd name="connsiteY2" fmla="*/ 1512473 h 1664026"/>
                  <a:gd name="connsiteX3" fmla="*/ 1480709 w 2805942"/>
                  <a:gd name="connsiteY3" fmla="*/ 1255995 h 1664026"/>
                  <a:gd name="connsiteX4" fmla="*/ 1815246 w 2805942"/>
                  <a:gd name="connsiteY4" fmla="*/ 821097 h 1664026"/>
                  <a:gd name="connsiteX5" fmla="*/ 1949061 w 2805942"/>
                  <a:gd name="connsiteY5" fmla="*/ 743039 h 1664026"/>
                  <a:gd name="connsiteX6" fmla="*/ 2015968 w 2805942"/>
                  <a:gd name="connsiteY6" fmla="*/ 698434 h 1664026"/>
                  <a:gd name="connsiteX7" fmla="*/ 2049422 w 2805942"/>
                  <a:gd name="connsiteY7" fmla="*/ 664980 h 1664026"/>
                  <a:gd name="connsiteX8" fmla="*/ 2116329 w 2805942"/>
                  <a:gd name="connsiteY8" fmla="*/ 620375 h 1664026"/>
                  <a:gd name="connsiteX9" fmla="*/ 2172085 w 2805942"/>
                  <a:gd name="connsiteY9" fmla="*/ 575770 h 1664026"/>
                  <a:gd name="connsiteX10" fmla="*/ 2205539 w 2805942"/>
                  <a:gd name="connsiteY10" fmla="*/ 564619 h 1664026"/>
                  <a:gd name="connsiteX11" fmla="*/ 2261295 w 2805942"/>
                  <a:gd name="connsiteY11" fmla="*/ 542317 h 1664026"/>
                  <a:gd name="connsiteX12" fmla="*/ 2383958 w 2805942"/>
                  <a:gd name="connsiteY12" fmla="*/ 520014 h 1664026"/>
                  <a:gd name="connsiteX13" fmla="*/ 2763100 w 2805942"/>
                  <a:gd name="connsiteY13" fmla="*/ 408502 h 1664026"/>
                  <a:gd name="connsiteX14" fmla="*/ 2506621 w 2805942"/>
                  <a:gd name="connsiteY14" fmla="*/ 18209 h 1664026"/>
                  <a:gd name="connsiteX15" fmla="*/ 187168 w 2805942"/>
                  <a:gd name="connsiteY15" fmla="*/ 107419 h 1664026"/>
                  <a:gd name="connsiteX0" fmla="*/ 187168 w 2805942"/>
                  <a:gd name="connsiteY0" fmla="*/ 107419 h 1664026"/>
                  <a:gd name="connsiteX1" fmla="*/ 320982 w 2805942"/>
                  <a:gd name="connsiteY1" fmla="*/ 1568229 h 1664026"/>
                  <a:gd name="connsiteX2" fmla="*/ 1135021 w 2805942"/>
                  <a:gd name="connsiteY2" fmla="*/ 1512473 h 1664026"/>
                  <a:gd name="connsiteX3" fmla="*/ 1480709 w 2805942"/>
                  <a:gd name="connsiteY3" fmla="*/ 1255995 h 1664026"/>
                  <a:gd name="connsiteX4" fmla="*/ 1949061 w 2805942"/>
                  <a:gd name="connsiteY4" fmla="*/ 743039 h 1664026"/>
                  <a:gd name="connsiteX5" fmla="*/ 2015968 w 2805942"/>
                  <a:gd name="connsiteY5" fmla="*/ 698434 h 1664026"/>
                  <a:gd name="connsiteX6" fmla="*/ 2049422 w 2805942"/>
                  <a:gd name="connsiteY6" fmla="*/ 664980 h 1664026"/>
                  <a:gd name="connsiteX7" fmla="*/ 2116329 w 2805942"/>
                  <a:gd name="connsiteY7" fmla="*/ 620375 h 1664026"/>
                  <a:gd name="connsiteX8" fmla="*/ 2172085 w 2805942"/>
                  <a:gd name="connsiteY8" fmla="*/ 575770 h 1664026"/>
                  <a:gd name="connsiteX9" fmla="*/ 2205539 w 2805942"/>
                  <a:gd name="connsiteY9" fmla="*/ 564619 h 1664026"/>
                  <a:gd name="connsiteX10" fmla="*/ 2261295 w 2805942"/>
                  <a:gd name="connsiteY10" fmla="*/ 542317 h 1664026"/>
                  <a:gd name="connsiteX11" fmla="*/ 2383958 w 2805942"/>
                  <a:gd name="connsiteY11" fmla="*/ 520014 h 1664026"/>
                  <a:gd name="connsiteX12" fmla="*/ 2763100 w 2805942"/>
                  <a:gd name="connsiteY12" fmla="*/ 408502 h 1664026"/>
                  <a:gd name="connsiteX13" fmla="*/ 2506621 w 2805942"/>
                  <a:gd name="connsiteY13" fmla="*/ 18209 h 1664026"/>
                  <a:gd name="connsiteX14" fmla="*/ 187168 w 2805942"/>
                  <a:gd name="connsiteY14" fmla="*/ 107419 h 1664026"/>
                  <a:gd name="connsiteX0" fmla="*/ 187168 w 2805942"/>
                  <a:gd name="connsiteY0" fmla="*/ 107419 h 1664026"/>
                  <a:gd name="connsiteX1" fmla="*/ 320982 w 2805942"/>
                  <a:gd name="connsiteY1" fmla="*/ 1568229 h 1664026"/>
                  <a:gd name="connsiteX2" fmla="*/ 1135021 w 2805942"/>
                  <a:gd name="connsiteY2" fmla="*/ 1512473 h 1664026"/>
                  <a:gd name="connsiteX3" fmla="*/ 1480709 w 2805942"/>
                  <a:gd name="connsiteY3" fmla="*/ 1255995 h 1664026"/>
                  <a:gd name="connsiteX4" fmla="*/ 2015968 w 2805942"/>
                  <a:gd name="connsiteY4" fmla="*/ 698434 h 1664026"/>
                  <a:gd name="connsiteX5" fmla="*/ 2049422 w 2805942"/>
                  <a:gd name="connsiteY5" fmla="*/ 664980 h 1664026"/>
                  <a:gd name="connsiteX6" fmla="*/ 2116329 w 2805942"/>
                  <a:gd name="connsiteY6" fmla="*/ 620375 h 1664026"/>
                  <a:gd name="connsiteX7" fmla="*/ 2172085 w 2805942"/>
                  <a:gd name="connsiteY7" fmla="*/ 575770 h 1664026"/>
                  <a:gd name="connsiteX8" fmla="*/ 2205539 w 2805942"/>
                  <a:gd name="connsiteY8" fmla="*/ 564619 h 1664026"/>
                  <a:gd name="connsiteX9" fmla="*/ 2261295 w 2805942"/>
                  <a:gd name="connsiteY9" fmla="*/ 542317 h 1664026"/>
                  <a:gd name="connsiteX10" fmla="*/ 2383958 w 2805942"/>
                  <a:gd name="connsiteY10" fmla="*/ 520014 h 1664026"/>
                  <a:gd name="connsiteX11" fmla="*/ 2763100 w 2805942"/>
                  <a:gd name="connsiteY11" fmla="*/ 408502 h 1664026"/>
                  <a:gd name="connsiteX12" fmla="*/ 2506621 w 2805942"/>
                  <a:gd name="connsiteY12" fmla="*/ 18209 h 1664026"/>
                  <a:gd name="connsiteX13" fmla="*/ 187168 w 2805942"/>
                  <a:gd name="connsiteY13" fmla="*/ 107419 h 1664026"/>
                  <a:gd name="connsiteX0" fmla="*/ 187168 w 2805942"/>
                  <a:gd name="connsiteY0" fmla="*/ 107419 h 1664026"/>
                  <a:gd name="connsiteX1" fmla="*/ 320982 w 2805942"/>
                  <a:gd name="connsiteY1" fmla="*/ 1568229 h 1664026"/>
                  <a:gd name="connsiteX2" fmla="*/ 1135021 w 2805942"/>
                  <a:gd name="connsiteY2" fmla="*/ 1512473 h 1664026"/>
                  <a:gd name="connsiteX3" fmla="*/ 1480709 w 2805942"/>
                  <a:gd name="connsiteY3" fmla="*/ 1255995 h 1664026"/>
                  <a:gd name="connsiteX4" fmla="*/ 2049422 w 2805942"/>
                  <a:gd name="connsiteY4" fmla="*/ 664980 h 1664026"/>
                  <a:gd name="connsiteX5" fmla="*/ 2116329 w 2805942"/>
                  <a:gd name="connsiteY5" fmla="*/ 620375 h 1664026"/>
                  <a:gd name="connsiteX6" fmla="*/ 2172085 w 2805942"/>
                  <a:gd name="connsiteY6" fmla="*/ 575770 h 1664026"/>
                  <a:gd name="connsiteX7" fmla="*/ 2205539 w 2805942"/>
                  <a:gd name="connsiteY7" fmla="*/ 564619 h 1664026"/>
                  <a:gd name="connsiteX8" fmla="*/ 2261295 w 2805942"/>
                  <a:gd name="connsiteY8" fmla="*/ 542317 h 1664026"/>
                  <a:gd name="connsiteX9" fmla="*/ 2383958 w 2805942"/>
                  <a:gd name="connsiteY9" fmla="*/ 520014 h 1664026"/>
                  <a:gd name="connsiteX10" fmla="*/ 2763100 w 2805942"/>
                  <a:gd name="connsiteY10" fmla="*/ 408502 h 1664026"/>
                  <a:gd name="connsiteX11" fmla="*/ 2506621 w 2805942"/>
                  <a:gd name="connsiteY11" fmla="*/ 18209 h 1664026"/>
                  <a:gd name="connsiteX12" fmla="*/ 187168 w 2805942"/>
                  <a:gd name="connsiteY12" fmla="*/ 107419 h 1664026"/>
                  <a:gd name="connsiteX0" fmla="*/ 187168 w 2805942"/>
                  <a:gd name="connsiteY0" fmla="*/ 107419 h 1664026"/>
                  <a:gd name="connsiteX1" fmla="*/ 320982 w 2805942"/>
                  <a:gd name="connsiteY1" fmla="*/ 1568229 h 1664026"/>
                  <a:gd name="connsiteX2" fmla="*/ 1135021 w 2805942"/>
                  <a:gd name="connsiteY2" fmla="*/ 1512473 h 1664026"/>
                  <a:gd name="connsiteX3" fmla="*/ 1670280 w 2805942"/>
                  <a:gd name="connsiteY3" fmla="*/ 809947 h 1664026"/>
                  <a:gd name="connsiteX4" fmla="*/ 2049422 w 2805942"/>
                  <a:gd name="connsiteY4" fmla="*/ 664980 h 1664026"/>
                  <a:gd name="connsiteX5" fmla="*/ 2116329 w 2805942"/>
                  <a:gd name="connsiteY5" fmla="*/ 620375 h 1664026"/>
                  <a:gd name="connsiteX6" fmla="*/ 2172085 w 2805942"/>
                  <a:gd name="connsiteY6" fmla="*/ 575770 h 1664026"/>
                  <a:gd name="connsiteX7" fmla="*/ 2205539 w 2805942"/>
                  <a:gd name="connsiteY7" fmla="*/ 564619 h 1664026"/>
                  <a:gd name="connsiteX8" fmla="*/ 2261295 w 2805942"/>
                  <a:gd name="connsiteY8" fmla="*/ 542317 h 1664026"/>
                  <a:gd name="connsiteX9" fmla="*/ 2383958 w 2805942"/>
                  <a:gd name="connsiteY9" fmla="*/ 520014 h 1664026"/>
                  <a:gd name="connsiteX10" fmla="*/ 2763100 w 2805942"/>
                  <a:gd name="connsiteY10" fmla="*/ 408502 h 1664026"/>
                  <a:gd name="connsiteX11" fmla="*/ 2506621 w 2805942"/>
                  <a:gd name="connsiteY11" fmla="*/ 18209 h 1664026"/>
                  <a:gd name="connsiteX12" fmla="*/ 187168 w 2805942"/>
                  <a:gd name="connsiteY12" fmla="*/ 107419 h 1664026"/>
                  <a:gd name="connsiteX0" fmla="*/ 187168 w 2805942"/>
                  <a:gd name="connsiteY0" fmla="*/ 107419 h 1664026"/>
                  <a:gd name="connsiteX1" fmla="*/ 320982 w 2805942"/>
                  <a:gd name="connsiteY1" fmla="*/ 1568229 h 1664026"/>
                  <a:gd name="connsiteX2" fmla="*/ 1135021 w 2805942"/>
                  <a:gd name="connsiteY2" fmla="*/ 1512473 h 1664026"/>
                  <a:gd name="connsiteX3" fmla="*/ 1670280 w 2805942"/>
                  <a:gd name="connsiteY3" fmla="*/ 809947 h 1664026"/>
                  <a:gd name="connsiteX4" fmla="*/ 2049422 w 2805942"/>
                  <a:gd name="connsiteY4" fmla="*/ 664980 h 1664026"/>
                  <a:gd name="connsiteX5" fmla="*/ 2116329 w 2805942"/>
                  <a:gd name="connsiteY5" fmla="*/ 620375 h 1664026"/>
                  <a:gd name="connsiteX6" fmla="*/ 2205539 w 2805942"/>
                  <a:gd name="connsiteY6" fmla="*/ 564619 h 1664026"/>
                  <a:gd name="connsiteX7" fmla="*/ 2261295 w 2805942"/>
                  <a:gd name="connsiteY7" fmla="*/ 542317 h 1664026"/>
                  <a:gd name="connsiteX8" fmla="*/ 2383958 w 2805942"/>
                  <a:gd name="connsiteY8" fmla="*/ 520014 h 1664026"/>
                  <a:gd name="connsiteX9" fmla="*/ 2763100 w 2805942"/>
                  <a:gd name="connsiteY9" fmla="*/ 408502 h 1664026"/>
                  <a:gd name="connsiteX10" fmla="*/ 2506621 w 2805942"/>
                  <a:gd name="connsiteY10" fmla="*/ 18209 h 1664026"/>
                  <a:gd name="connsiteX11" fmla="*/ 187168 w 2805942"/>
                  <a:gd name="connsiteY11" fmla="*/ 107419 h 1664026"/>
                  <a:gd name="connsiteX0" fmla="*/ 187168 w 2805942"/>
                  <a:gd name="connsiteY0" fmla="*/ 107419 h 1664026"/>
                  <a:gd name="connsiteX1" fmla="*/ 320982 w 2805942"/>
                  <a:gd name="connsiteY1" fmla="*/ 1568229 h 1664026"/>
                  <a:gd name="connsiteX2" fmla="*/ 1135021 w 2805942"/>
                  <a:gd name="connsiteY2" fmla="*/ 1512473 h 1664026"/>
                  <a:gd name="connsiteX3" fmla="*/ 1670280 w 2805942"/>
                  <a:gd name="connsiteY3" fmla="*/ 809947 h 1664026"/>
                  <a:gd name="connsiteX4" fmla="*/ 2116329 w 2805942"/>
                  <a:gd name="connsiteY4" fmla="*/ 620375 h 1664026"/>
                  <a:gd name="connsiteX5" fmla="*/ 2205539 w 2805942"/>
                  <a:gd name="connsiteY5" fmla="*/ 564619 h 1664026"/>
                  <a:gd name="connsiteX6" fmla="*/ 2261295 w 2805942"/>
                  <a:gd name="connsiteY6" fmla="*/ 542317 h 1664026"/>
                  <a:gd name="connsiteX7" fmla="*/ 2383958 w 2805942"/>
                  <a:gd name="connsiteY7" fmla="*/ 520014 h 1664026"/>
                  <a:gd name="connsiteX8" fmla="*/ 2763100 w 2805942"/>
                  <a:gd name="connsiteY8" fmla="*/ 408502 h 1664026"/>
                  <a:gd name="connsiteX9" fmla="*/ 2506621 w 2805942"/>
                  <a:gd name="connsiteY9" fmla="*/ 18209 h 1664026"/>
                  <a:gd name="connsiteX10" fmla="*/ 187168 w 2805942"/>
                  <a:gd name="connsiteY10" fmla="*/ 107419 h 1664026"/>
                  <a:gd name="connsiteX0" fmla="*/ 187168 w 2805942"/>
                  <a:gd name="connsiteY0" fmla="*/ 107419 h 1664026"/>
                  <a:gd name="connsiteX1" fmla="*/ 320982 w 2805942"/>
                  <a:gd name="connsiteY1" fmla="*/ 1568229 h 1664026"/>
                  <a:gd name="connsiteX2" fmla="*/ 1135021 w 2805942"/>
                  <a:gd name="connsiteY2" fmla="*/ 1512473 h 1664026"/>
                  <a:gd name="connsiteX3" fmla="*/ 1670280 w 2805942"/>
                  <a:gd name="connsiteY3" fmla="*/ 809947 h 1664026"/>
                  <a:gd name="connsiteX4" fmla="*/ 2205539 w 2805942"/>
                  <a:gd name="connsiteY4" fmla="*/ 564619 h 1664026"/>
                  <a:gd name="connsiteX5" fmla="*/ 2261295 w 2805942"/>
                  <a:gd name="connsiteY5" fmla="*/ 542317 h 1664026"/>
                  <a:gd name="connsiteX6" fmla="*/ 2383958 w 2805942"/>
                  <a:gd name="connsiteY6" fmla="*/ 520014 h 1664026"/>
                  <a:gd name="connsiteX7" fmla="*/ 2763100 w 2805942"/>
                  <a:gd name="connsiteY7" fmla="*/ 408502 h 1664026"/>
                  <a:gd name="connsiteX8" fmla="*/ 2506621 w 2805942"/>
                  <a:gd name="connsiteY8" fmla="*/ 18209 h 1664026"/>
                  <a:gd name="connsiteX9" fmla="*/ 187168 w 2805942"/>
                  <a:gd name="connsiteY9" fmla="*/ 107419 h 1664026"/>
                  <a:gd name="connsiteX0" fmla="*/ 187168 w 2805942"/>
                  <a:gd name="connsiteY0" fmla="*/ 107419 h 1664026"/>
                  <a:gd name="connsiteX1" fmla="*/ 320982 w 2805942"/>
                  <a:gd name="connsiteY1" fmla="*/ 1568229 h 1664026"/>
                  <a:gd name="connsiteX2" fmla="*/ 1135021 w 2805942"/>
                  <a:gd name="connsiteY2" fmla="*/ 1512473 h 1664026"/>
                  <a:gd name="connsiteX3" fmla="*/ 1670280 w 2805942"/>
                  <a:gd name="connsiteY3" fmla="*/ 809947 h 1664026"/>
                  <a:gd name="connsiteX4" fmla="*/ 2261295 w 2805942"/>
                  <a:gd name="connsiteY4" fmla="*/ 542317 h 1664026"/>
                  <a:gd name="connsiteX5" fmla="*/ 2383958 w 2805942"/>
                  <a:gd name="connsiteY5" fmla="*/ 520014 h 1664026"/>
                  <a:gd name="connsiteX6" fmla="*/ 2763100 w 2805942"/>
                  <a:gd name="connsiteY6" fmla="*/ 408502 h 1664026"/>
                  <a:gd name="connsiteX7" fmla="*/ 2506621 w 2805942"/>
                  <a:gd name="connsiteY7" fmla="*/ 18209 h 1664026"/>
                  <a:gd name="connsiteX8" fmla="*/ 187168 w 2805942"/>
                  <a:gd name="connsiteY8" fmla="*/ 107419 h 1664026"/>
                  <a:gd name="connsiteX0" fmla="*/ 187168 w 2805942"/>
                  <a:gd name="connsiteY0" fmla="*/ 107419 h 1664026"/>
                  <a:gd name="connsiteX1" fmla="*/ 320982 w 2805942"/>
                  <a:gd name="connsiteY1" fmla="*/ 1568229 h 1664026"/>
                  <a:gd name="connsiteX2" fmla="*/ 1135021 w 2805942"/>
                  <a:gd name="connsiteY2" fmla="*/ 1512473 h 1664026"/>
                  <a:gd name="connsiteX3" fmla="*/ 1670280 w 2805942"/>
                  <a:gd name="connsiteY3" fmla="*/ 809947 h 1664026"/>
                  <a:gd name="connsiteX4" fmla="*/ 2383958 w 2805942"/>
                  <a:gd name="connsiteY4" fmla="*/ 520014 h 1664026"/>
                  <a:gd name="connsiteX5" fmla="*/ 2763100 w 2805942"/>
                  <a:gd name="connsiteY5" fmla="*/ 408502 h 1664026"/>
                  <a:gd name="connsiteX6" fmla="*/ 2506621 w 2805942"/>
                  <a:gd name="connsiteY6" fmla="*/ 18209 h 1664026"/>
                  <a:gd name="connsiteX7" fmla="*/ 187168 w 2805942"/>
                  <a:gd name="connsiteY7" fmla="*/ 107419 h 1664026"/>
                  <a:gd name="connsiteX0" fmla="*/ 230937 w 2849711"/>
                  <a:gd name="connsiteY0" fmla="*/ 107419 h 1598992"/>
                  <a:gd name="connsiteX1" fmla="*/ 219785 w 2849711"/>
                  <a:gd name="connsiteY1" fmla="*/ 1479020 h 1598992"/>
                  <a:gd name="connsiteX2" fmla="*/ 1178790 w 2849711"/>
                  <a:gd name="connsiteY2" fmla="*/ 1512473 h 1598992"/>
                  <a:gd name="connsiteX3" fmla="*/ 1714049 w 2849711"/>
                  <a:gd name="connsiteY3" fmla="*/ 809947 h 1598992"/>
                  <a:gd name="connsiteX4" fmla="*/ 2427727 w 2849711"/>
                  <a:gd name="connsiteY4" fmla="*/ 520014 h 1598992"/>
                  <a:gd name="connsiteX5" fmla="*/ 2806869 w 2849711"/>
                  <a:gd name="connsiteY5" fmla="*/ 408502 h 1598992"/>
                  <a:gd name="connsiteX6" fmla="*/ 2550390 w 2849711"/>
                  <a:gd name="connsiteY6" fmla="*/ 18209 h 1598992"/>
                  <a:gd name="connsiteX7" fmla="*/ 230937 w 2849711"/>
                  <a:gd name="connsiteY7" fmla="*/ 107419 h 1598992"/>
                  <a:gd name="connsiteX0" fmla="*/ 78327 w 4146347"/>
                  <a:gd name="connsiteY0" fmla="*/ 96562 h 1603679"/>
                  <a:gd name="connsiteX1" fmla="*/ 1431576 w 4146347"/>
                  <a:gd name="connsiteY1" fmla="*/ 1482655 h 1603679"/>
                  <a:gd name="connsiteX2" fmla="*/ 2390581 w 4146347"/>
                  <a:gd name="connsiteY2" fmla="*/ 1516108 h 1603679"/>
                  <a:gd name="connsiteX3" fmla="*/ 2925840 w 4146347"/>
                  <a:gd name="connsiteY3" fmla="*/ 813582 h 1603679"/>
                  <a:gd name="connsiteX4" fmla="*/ 3639518 w 4146347"/>
                  <a:gd name="connsiteY4" fmla="*/ 523649 h 1603679"/>
                  <a:gd name="connsiteX5" fmla="*/ 4018660 w 4146347"/>
                  <a:gd name="connsiteY5" fmla="*/ 412137 h 1603679"/>
                  <a:gd name="connsiteX6" fmla="*/ 3762181 w 4146347"/>
                  <a:gd name="connsiteY6" fmla="*/ 21844 h 1603679"/>
                  <a:gd name="connsiteX7" fmla="*/ 78327 w 4146347"/>
                  <a:gd name="connsiteY7" fmla="*/ 96562 h 1603679"/>
                  <a:gd name="connsiteX0" fmla="*/ 302230 w 4370250"/>
                  <a:gd name="connsiteY0" fmla="*/ 236550 h 2897967"/>
                  <a:gd name="connsiteX1" fmla="*/ 479835 w 4370250"/>
                  <a:gd name="connsiteY1" fmla="*/ 2871518 h 2897967"/>
                  <a:gd name="connsiteX2" fmla="*/ 2614484 w 4370250"/>
                  <a:gd name="connsiteY2" fmla="*/ 1656096 h 2897967"/>
                  <a:gd name="connsiteX3" fmla="*/ 3149743 w 4370250"/>
                  <a:gd name="connsiteY3" fmla="*/ 953570 h 2897967"/>
                  <a:gd name="connsiteX4" fmla="*/ 3863421 w 4370250"/>
                  <a:gd name="connsiteY4" fmla="*/ 663637 h 2897967"/>
                  <a:gd name="connsiteX5" fmla="*/ 4242563 w 4370250"/>
                  <a:gd name="connsiteY5" fmla="*/ 552125 h 2897967"/>
                  <a:gd name="connsiteX6" fmla="*/ 3986084 w 4370250"/>
                  <a:gd name="connsiteY6" fmla="*/ 161832 h 2897967"/>
                  <a:gd name="connsiteX7" fmla="*/ 302230 w 4370250"/>
                  <a:gd name="connsiteY7" fmla="*/ 236550 h 2897967"/>
                  <a:gd name="connsiteX0" fmla="*/ 277030 w 4345050"/>
                  <a:gd name="connsiteY0" fmla="*/ 236550 h 2959403"/>
                  <a:gd name="connsiteX1" fmla="*/ 454635 w 4345050"/>
                  <a:gd name="connsiteY1" fmla="*/ 2871518 h 2959403"/>
                  <a:gd name="connsiteX2" fmla="*/ 1979788 w 4345050"/>
                  <a:gd name="connsiteY2" fmla="*/ 2367857 h 2959403"/>
                  <a:gd name="connsiteX3" fmla="*/ 3124543 w 4345050"/>
                  <a:gd name="connsiteY3" fmla="*/ 953570 h 2959403"/>
                  <a:gd name="connsiteX4" fmla="*/ 3838221 w 4345050"/>
                  <a:gd name="connsiteY4" fmla="*/ 663637 h 2959403"/>
                  <a:gd name="connsiteX5" fmla="*/ 4217363 w 4345050"/>
                  <a:gd name="connsiteY5" fmla="*/ 552125 h 2959403"/>
                  <a:gd name="connsiteX6" fmla="*/ 3960884 w 4345050"/>
                  <a:gd name="connsiteY6" fmla="*/ 161832 h 2959403"/>
                  <a:gd name="connsiteX7" fmla="*/ 277030 w 4345050"/>
                  <a:gd name="connsiteY7" fmla="*/ 236550 h 2959403"/>
                  <a:gd name="connsiteX0" fmla="*/ 326629 w 4394649"/>
                  <a:gd name="connsiteY0" fmla="*/ 236550 h 2877625"/>
                  <a:gd name="connsiteX1" fmla="*/ 504234 w 4394649"/>
                  <a:gd name="connsiteY1" fmla="*/ 2871518 h 2877625"/>
                  <a:gd name="connsiteX2" fmla="*/ 3174142 w 4394649"/>
                  <a:gd name="connsiteY2" fmla="*/ 953570 h 2877625"/>
                  <a:gd name="connsiteX3" fmla="*/ 3887820 w 4394649"/>
                  <a:gd name="connsiteY3" fmla="*/ 663637 h 2877625"/>
                  <a:gd name="connsiteX4" fmla="*/ 4266962 w 4394649"/>
                  <a:gd name="connsiteY4" fmla="*/ 552125 h 2877625"/>
                  <a:gd name="connsiteX5" fmla="*/ 4010483 w 4394649"/>
                  <a:gd name="connsiteY5" fmla="*/ 161832 h 2877625"/>
                  <a:gd name="connsiteX6" fmla="*/ 326629 w 4394649"/>
                  <a:gd name="connsiteY6" fmla="*/ 236550 h 2877625"/>
                  <a:gd name="connsiteX0" fmla="*/ 380039 w 4448059"/>
                  <a:gd name="connsiteY0" fmla="*/ 236550 h 2964348"/>
                  <a:gd name="connsiteX1" fmla="*/ 557644 w 4448059"/>
                  <a:gd name="connsiteY1" fmla="*/ 2871518 h 2964348"/>
                  <a:gd name="connsiteX2" fmla="*/ 3227552 w 4448059"/>
                  <a:gd name="connsiteY2" fmla="*/ 953570 h 2964348"/>
                  <a:gd name="connsiteX3" fmla="*/ 3941230 w 4448059"/>
                  <a:gd name="connsiteY3" fmla="*/ 663637 h 2964348"/>
                  <a:gd name="connsiteX4" fmla="*/ 4320372 w 4448059"/>
                  <a:gd name="connsiteY4" fmla="*/ 552125 h 2964348"/>
                  <a:gd name="connsiteX5" fmla="*/ 4063893 w 4448059"/>
                  <a:gd name="connsiteY5" fmla="*/ 161832 h 2964348"/>
                  <a:gd name="connsiteX6" fmla="*/ 380039 w 4448059"/>
                  <a:gd name="connsiteY6" fmla="*/ 236550 h 2964348"/>
                  <a:gd name="connsiteX0" fmla="*/ 380039 w 4448059"/>
                  <a:gd name="connsiteY0" fmla="*/ 236550 h 2959095"/>
                  <a:gd name="connsiteX1" fmla="*/ 557644 w 4448059"/>
                  <a:gd name="connsiteY1" fmla="*/ 2871518 h 2959095"/>
                  <a:gd name="connsiteX2" fmla="*/ 3227552 w 4448059"/>
                  <a:gd name="connsiteY2" fmla="*/ 953570 h 2959095"/>
                  <a:gd name="connsiteX3" fmla="*/ 3395695 w 4448059"/>
                  <a:gd name="connsiteY3" fmla="*/ 1605605 h 2959095"/>
                  <a:gd name="connsiteX4" fmla="*/ 3941230 w 4448059"/>
                  <a:gd name="connsiteY4" fmla="*/ 663637 h 2959095"/>
                  <a:gd name="connsiteX5" fmla="*/ 4320372 w 4448059"/>
                  <a:gd name="connsiteY5" fmla="*/ 552125 h 2959095"/>
                  <a:gd name="connsiteX6" fmla="*/ 4063893 w 4448059"/>
                  <a:gd name="connsiteY6" fmla="*/ 161832 h 2959095"/>
                  <a:gd name="connsiteX7" fmla="*/ 380039 w 4448059"/>
                  <a:gd name="connsiteY7" fmla="*/ 236550 h 2959095"/>
                  <a:gd name="connsiteX0" fmla="*/ 380039 w 4448059"/>
                  <a:gd name="connsiteY0" fmla="*/ 236550 h 2964348"/>
                  <a:gd name="connsiteX1" fmla="*/ 557644 w 4448059"/>
                  <a:gd name="connsiteY1" fmla="*/ 2871518 h 2964348"/>
                  <a:gd name="connsiteX2" fmla="*/ 3227552 w 4448059"/>
                  <a:gd name="connsiteY2" fmla="*/ 953570 h 2964348"/>
                  <a:gd name="connsiteX3" fmla="*/ 3941230 w 4448059"/>
                  <a:gd name="connsiteY3" fmla="*/ 663637 h 2964348"/>
                  <a:gd name="connsiteX4" fmla="*/ 4320372 w 4448059"/>
                  <a:gd name="connsiteY4" fmla="*/ 552125 h 2964348"/>
                  <a:gd name="connsiteX5" fmla="*/ 4063893 w 4448059"/>
                  <a:gd name="connsiteY5" fmla="*/ 161832 h 2964348"/>
                  <a:gd name="connsiteX6" fmla="*/ 380039 w 4448059"/>
                  <a:gd name="connsiteY6" fmla="*/ 236550 h 2964348"/>
                  <a:gd name="connsiteX0" fmla="*/ 380039 w 4448059"/>
                  <a:gd name="connsiteY0" fmla="*/ 236550 h 2957662"/>
                  <a:gd name="connsiteX1" fmla="*/ 557644 w 4448059"/>
                  <a:gd name="connsiteY1" fmla="*/ 2871518 h 2957662"/>
                  <a:gd name="connsiteX2" fmla="*/ 3227552 w 4448059"/>
                  <a:gd name="connsiteY2" fmla="*/ 953570 h 2957662"/>
                  <a:gd name="connsiteX3" fmla="*/ 2931214 w 4448059"/>
                  <a:gd name="connsiteY3" fmla="*/ 1881442 h 2957662"/>
                  <a:gd name="connsiteX4" fmla="*/ 3941230 w 4448059"/>
                  <a:gd name="connsiteY4" fmla="*/ 663637 h 2957662"/>
                  <a:gd name="connsiteX5" fmla="*/ 4320372 w 4448059"/>
                  <a:gd name="connsiteY5" fmla="*/ 552125 h 2957662"/>
                  <a:gd name="connsiteX6" fmla="*/ 4063893 w 4448059"/>
                  <a:gd name="connsiteY6" fmla="*/ 161832 h 2957662"/>
                  <a:gd name="connsiteX7" fmla="*/ 380039 w 4448059"/>
                  <a:gd name="connsiteY7" fmla="*/ 236550 h 2957662"/>
                  <a:gd name="connsiteX0" fmla="*/ 380039 w 4448059"/>
                  <a:gd name="connsiteY0" fmla="*/ 236550 h 2964348"/>
                  <a:gd name="connsiteX1" fmla="*/ 557644 w 4448059"/>
                  <a:gd name="connsiteY1" fmla="*/ 2871518 h 2964348"/>
                  <a:gd name="connsiteX2" fmla="*/ 3227552 w 4448059"/>
                  <a:gd name="connsiteY2" fmla="*/ 953570 h 2964348"/>
                  <a:gd name="connsiteX3" fmla="*/ 3941230 w 4448059"/>
                  <a:gd name="connsiteY3" fmla="*/ 663637 h 2964348"/>
                  <a:gd name="connsiteX4" fmla="*/ 4320372 w 4448059"/>
                  <a:gd name="connsiteY4" fmla="*/ 552125 h 2964348"/>
                  <a:gd name="connsiteX5" fmla="*/ 4063893 w 4448059"/>
                  <a:gd name="connsiteY5" fmla="*/ 161832 h 2964348"/>
                  <a:gd name="connsiteX6" fmla="*/ 380039 w 4448059"/>
                  <a:gd name="connsiteY6" fmla="*/ 236550 h 2964348"/>
                  <a:gd name="connsiteX0" fmla="*/ 380039 w 4490676"/>
                  <a:gd name="connsiteY0" fmla="*/ 236550 h 2965009"/>
                  <a:gd name="connsiteX1" fmla="*/ 557644 w 4490676"/>
                  <a:gd name="connsiteY1" fmla="*/ 2871518 h 2965009"/>
                  <a:gd name="connsiteX2" fmla="*/ 3227552 w 4490676"/>
                  <a:gd name="connsiteY2" fmla="*/ 953570 h 2965009"/>
                  <a:gd name="connsiteX3" fmla="*/ 4320372 w 4490676"/>
                  <a:gd name="connsiteY3" fmla="*/ 552125 h 2965009"/>
                  <a:gd name="connsiteX4" fmla="*/ 4063893 w 4490676"/>
                  <a:gd name="connsiteY4" fmla="*/ 161832 h 2965009"/>
                  <a:gd name="connsiteX5" fmla="*/ 380039 w 4490676"/>
                  <a:gd name="connsiteY5" fmla="*/ 236550 h 2965009"/>
                  <a:gd name="connsiteX0" fmla="*/ 380039 w 4542703"/>
                  <a:gd name="connsiteY0" fmla="*/ 239344 h 2967457"/>
                  <a:gd name="connsiteX1" fmla="*/ 557644 w 4542703"/>
                  <a:gd name="connsiteY1" fmla="*/ 2874312 h 2967457"/>
                  <a:gd name="connsiteX2" fmla="*/ 3227552 w 4542703"/>
                  <a:gd name="connsiteY2" fmla="*/ 956364 h 2967457"/>
                  <a:gd name="connsiteX3" fmla="*/ 4407688 w 4542703"/>
                  <a:gd name="connsiteY3" fmla="*/ 613121 h 2967457"/>
                  <a:gd name="connsiteX4" fmla="*/ 4063893 w 4542703"/>
                  <a:gd name="connsiteY4" fmla="*/ 164626 h 2967457"/>
                  <a:gd name="connsiteX5" fmla="*/ 380039 w 4542703"/>
                  <a:gd name="connsiteY5" fmla="*/ 239344 h 2967457"/>
                  <a:gd name="connsiteX0" fmla="*/ 463564 w 4259148"/>
                  <a:gd name="connsiteY0" fmla="*/ 211707 h 2956111"/>
                  <a:gd name="connsiteX1" fmla="*/ 292789 w 4259148"/>
                  <a:gd name="connsiteY1" fmla="*/ 2948242 h 2956111"/>
                  <a:gd name="connsiteX2" fmla="*/ 2962697 w 4259148"/>
                  <a:gd name="connsiteY2" fmla="*/ 1030294 h 2956111"/>
                  <a:gd name="connsiteX3" fmla="*/ 4142833 w 4259148"/>
                  <a:gd name="connsiteY3" fmla="*/ 687051 h 2956111"/>
                  <a:gd name="connsiteX4" fmla="*/ 3799038 w 4259148"/>
                  <a:gd name="connsiteY4" fmla="*/ 238556 h 2956111"/>
                  <a:gd name="connsiteX5" fmla="*/ 463564 w 4259148"/>
                  <a:gd name="connsiteY5" fmla="*/ 211707 h 2956111"/>
                  <a:gd name="connsiteX0" fmla="*/ 395544 w 4191128"/>
                  <a:gd name="connsiteY0" fmla="*/ 209613 h 2925788"/>
                  <a:gd name="connsiteX1" fmla="*/ 340905 w 4191128"/>
                  <a:gd name="connsiteY1" fmla="*/ 2917812 h 2925788"/>
                  <a:gd name="connsiteX2" fmla="*/ 2894677 w 4191128"/>
                  <a:gd name="connsiteY2" fmla="*/ 1028200 h 2925788"/>
                  <a:gd name="connsiteX3" fmla="*/ 4074813 w 4191128"/>
                  <a:gd name="connsiteY3" fmla="*/ 684957 h 2925788"/>
                  <a:gd name="connsiteX4" fmla="*/ 3731018 w 4191128"/>
                  <a:gd name="connsiteY4" fmla="*/ 236462 h 2925788"/>
                  <a:gd name="connsiteX5" fmla="*/ 395544 w 4191128"/>
                  <a:gd name="connsiteY5" fmla="*/ 209613 h 2925788"/>
                  <a:gd name="connsiteX0" fmla="*/ 395544 w 4191128"/>
                  <a:gd name="connsiteY0" fmla="*/ 209613 h 3095819"/>
                  <a:gd name="connsiteX1" fmla="*/ 340905 w 4191128"/>
                  <a:gd name="connsiteY1" fmla="*/ 2917812 h 3095819"/>
                  <a:gd name="connsiteX2" fmla="*/ 900078 w 4191128"/>
                  <a:gd name="connsiteY2" fmla="*/ 2638406 h 3095819"/>
                  <a:gd name="connsiteX3" fmla="*/ 2894677 w 4191128"/>
                  <a:gd name="connsiteY3" fmla="*/ 1028200 h 3095819"/>
                  <a:gd name="connsiteX4" fmla="*/ 4074813 w 4191128"/>
                  <a:gd name="connsiteY4" fmla="*/ 684957 h 3095819"/>
                  <a:gd name="connsiteX5" fmla="*/ 3731018 w 4191128"/>
                  <a:gd name="connsiteY5" fmla="*/ 236462 h 3095819"/>
                  <a:gd name="connsiteX6" fmla="*/ 395544 w 4191128"/>
                  <a:gd name="connsiteY6" fmla="*/ 209613 h 3095819"/>
                  <a:gd name="connsiteX0" fmla="*/ 307843 w 4103427"/>
                  <a:gd name="connsiteY0" fmla="*/ 209613 h 3087284"/>
                  <a:gd name="connsiteX1" fmla="*/ 253204 w 4103427"/>
                  <a:gd name="connsiteY1" fmla="*/ 2917812 h 3087284"/>
                  <a:gd name="connsiteX2" fmla="*/ 1233360 w 4103427"/>
                  <a:gd name="connsiteY2" fmla="*/ 2609997 h 3087284"/>
                  <a:gd name="connsiteX3" fmla="*/ 2806976 w 4103427"/>
                  <a:gd name="connsiteY3" fmla="*/ 1028200 h 3087284"/>
                  <a:gd name="connsiteX4" fmla="*/ 3987112 w 4103427"/>
                  <a:gd name="connsiteY4" fmla="*/ 684957 h 3087284"/>
                  <a:gd name="connsiteX5" fmla="*/ 3643317 w 4103427"/>
                  <a:gd name="connsiteY5" fmla="*/ 236462 h 3087284"/>
                  <a:gd name="connsiteX6" fmla="*/ 307843 w 4103427"/>
                  <a:gd name="connsiteY6" fmla="*/ 209613 h 3087284"/>
                  <a:gd name="connsiteX0" fmla="*/ 386860 w 4182444"/>
                  <a:gd name="connsiteY0" fmla="*/ 187125 h 2858562"/>
                  <a:gd name="connsiteX1" fmla="*/ 172569 w 4182444"/>
                  <a:gd name="connsiteY1" fmla="*/ 2591145 h 2858562"/>
                  <a:gd name="connsiteX2" fmla="*/ 1312377 w 4182444"/>
                  <a:gd name="connsiteY2" fmla="*/ 2587509 h 2858562"/>
                  <a:gd name="connsiteX3" fmla="*/ 2885993 w 4182444"/>
                  <a:gd name="connsiteY3" fmla="*/ 1005712 h 2858562"/>
                  <a:gd name="connsiteX4" fmla="*/ 4066129 w 4182444"/>
                  <a:gd name="connsiteY4" fmla="*/ 662469 h 2858562"/>
                  <a:gd name="connsiteX5" fmla="*/ 3722334 w 4182444"/>
                  <a:gd name="connsiteY5" fmla="*/ 213974 h 2858562"/>
                  <a:gd name="connsiteX6" fmla="*/ 386860 w 4182444"/>
                  <a:gd name="connsiteY6" fmla="*/ 187125 h 2858562"/>
                  <a:gd name="connsiteX0" fmla="*/ 341724 w 4259487"/>
                  <a:gd name="connsiteY0" fmla="*/ 202430 h 2811912"/>
                  <a:gd name="connsiteX1" fmla="*/ 243533 w 4259487"/>
                  <a:gd name="connsiteY1" fmla="*/ 2548335 h 2811912"/>
                  <a:gd name="connsiteX2" fmla="*/ 1383341 w 4259487"/>
                  <a:gd name="connsiteY2" fmla="*/ 2544699 h 2811912"/>
                  <a:gd name="connsiteX3" fmla="*/ 2956957 w 4259487"/>
                  <a:gd name="connsiteY3" fmla="*/ 962902 h 2811912"/>
                  <a:gd name="connsiteX4" fmla="*/ 4137093 w 4259487"/>
                  <a:gd name="connsiteY4" fmla="*/ 619659 h 2811912"/>
                  <a:gd name="connsiteX5" fmla="*/ 3793298 w 4259487"/>
                  <a:gd name="connsiteY5" fmla="*/ 171164 h 2811912"/>
                  <a:gd name="connsiteX6" fmla="*/ 341724 w 4259487"/>
                  <a:gd name="connsiteY6" fmla="*/ 202430 h 2811912"/>
                  <a:gd name="connsiteX0" fmla="*/ 341724 w 4259487"/>
                  <a:gd name="connsiteY0" fmla="*/ 202430 h 2811912"/>
                  <a:gd name="connsiteX1" fmla="*/ 243533 w 4259487"/>
                  <a:gd name="connsiteY1" fmla="*/ 2548335 h 2811912"/>
                  <a:gd name="connsiteX2" fmla="*/ 1383341 w 4259487"/>
                  <a:gd name="connsiteY2" fmla="*/ 2544699 h 2811912"/>
                  <a:gd name="connsiteX3" fmla="*/ 3116777 w 4259487"/>
                  <a:gd name="connsiteY3" fmla="*/ 1224451 h 2811912"/>
                  <a:gd name="connsiteX4" fmla="*/ 4137093 w 4259487"/>
                  <a:gd name="connsiteY4" fmla="*/ 619659 h 2811912"/>
                  <a:gd name="connsiteX5" fmla="*/ 3793298 w 4259487"/>
                  <a:gd name="connsiteY5" fmla="*/ 171164 h 2811912"/>
                  <a:gd name="connsiteX6" fmla="*/ 341724 w 4259487"/>
                  <a:gd name="connsiteY6" fmla="*/ 202430 h 2811912"/>
                  <a:gd name="connsiteX0" fmla="*/ 341724 w 4573247"/>
                  <a:gd name="connsiteY0" fmla="*/ 207808 h 2817290"/>
                  <a:gd name="connsiteX1" fmla="*/ 243533 w 4573247"/>
                  <a:gd name="connsiteY1" fmla="*/ 2553713 h 2817290"/>
                  <a:gd name="connsiteX2" fmla="*/ 1383341 w 4573247"/>
                  <a:gd name="connsiteY2" fmla="*/ 2550077 h 2817290"/>
                  <a:gd name="connsiteX3" fmla="*/ 3116777 w 4573247"/>
                  <a:gd name="connsiteY3" fmla="*/ 1229829 h 2817290"/>
                  <a:gd name="connsiteX4" fmla="*/ 4529214 w 4573247"/>
                  <a:gd name="connsiteY4" fmla="*/ 741326 h 2817290"/>
                  <a:gd name="connsiteX5" fmla="*/ 3793298 w 4573247"/>
                  <a:gd name="connsiteY5" fmla="*/ 176542 h 2817290"/>
                  <a:gd name="connsiteX6" fmla="*/ 341724 w 4573247"/>
                  <a:gd name="connsiteY6" fmla="*/ 207808 h 2817290"/>
                  <a:gd name="connsiteX0" fmla="*/ 453111 w 4684634"/>
                  <a:gd name="connsiteY0" fmla="*/ 226806 h 3009539"/>
                  <a:gd name="connsiteX1" fmla="*/ 151722 w 4684634"/>
                  <a:gd name="connsiteY1" fmla="*/ 2834637 h 3009539"/>
                  <a:gd name="connsiteX2" fmla="*/ 1494728 w 4684634"/>
                  <a:gd name="connsiteY2" fmla="*/ 2569075 h 3009539"/>
                  <a:gd name="connsiteX3" fmla="*/ 3228164 w 4684634"/>
                  <a:gd name="connsiteY3" fmla="*/ 1248827 h 3009539"/>
                  <a:gd name="connsiteX4" fmla="*/ 4640601 w 4684634"/>
                  <a:gd name="connsiteY4" fmla="*/ 760324 h 3009539"/>
                  <a:gd name="connsiteX5" fmla="*/ 3904685 w 4684634"/>
                  <a:gd name="connsiteY5" fmla="*/ 195540 h 3009539"/>
                  <a:gd name="connsiteX6" fmla="*/ 453111 w 4684634"/>
                  <a:gd name="connsiteY6" fmla="*/ 226806 h 3009539"/>
                  <a:gd name="connsiteX0" fmla="*/ 473029 w 4704552"/>
                  <a:gd name="connsiteY0" fmla="*/ 226806 h 3123079"/>
                  <a:gd name="connsiteX1" fmla="*/ 171640 w 4704552"/>
                  <a:gd name="connsiteY1" fmla="*/ 2834637 h 3123079"/>
                  <a:gd name="connsiteX2" fmla="*/ 1805025 w 4704552"/>
                  <a:gd name="connsiteY2" fmla="*/ 2845522 h 3123079"/>
                  <a:gd name="connsiteX3" fmla="*/ 3248082 w 4704552"/>
                  <a:gd name="connsiteY3" fmla="*/ 1248827 h 3123079"/>
                  <a:gd name="connsiteX4" fmla="*/ 4660519 w 4704552"/>
                  <a:gd name="connsiteY4" fmla="*/ 760324 h 3123079"/>
                  <a:gd name="connsiteX5" fmla="*/ 3924603 w 4704552"/>
                  <a:gd name="connsiteY5" fmla="*/ 195540 h 3123079"/>
                  <a:gd name="connsiteX6" fmla="*/ 473029 w 4704552"/>
                  <a:gd name="connsiteY6" fmla="*/ 226806 h 3123079"/>
                  <a:gd name="connsiteX0" fmla="*/ 178202 w 4409725"/>
                  <a:gd name="connsiteY0" fmla="*/ 211646 h 3014764"/>
                  <a:gd name="connsiteX1" fmla="*/ 600759 w 4409725"/>
                  <a:gd name="connsiteY1" fmla="*/ 2610551 h 3014764"/>
                  <a:gd name="connsiteX2" fmla="*/ 1510198 w 4409725"/>
                  <a:gd name="connsiteY2" fmla="*/ 2830362 h 3014764"/>
                  <a:gd name="connsiteX3" fmla="*/ 2953255 w 4409725"/>
                  <a:gd name="connsiteY3" fmla="*/ 1233667 h 3014764"/>
                  <a:gd name="connsiteX4" fmla="*/ 4365692 w 4409725"/>
                  <a:gd name="connsiteY4" fmla="*/ 745164 h 3014764"/>
                  <a:gd name="connsiteX5" fmla="*/ 3629776 w 4409725"/>
                  <a:gd name="connsiteY5" fmla="*/ 180380 h 3014764"/>
                  <a:gd name="connsiteX6" fmla="*/ 178202 w 4409725"/>
                  <a:gd name="connsiteY6" fmla="*/ 211646 h 3014764"/>
                  <a:gd name="connsiteX0" fmla="*/ 328019 w 3941179"/>
                  <a:gd name="connsiteY0" fmla="*/ 206190 h 3029212"/>
                  <a:gd name="connsiteX1" fmla="*/ 140935 w 3941179"/>
                  <a:gd name="connsiteY1" fmla="*/ 2624099 h 3029212"/>
                  <a:gd name="connsiteX2" fmla="*/ 1050374 w 3941179"/>
                  <a:gd name="connsiteY2" fmla="*/ 2843910 h 3029212"/>
                  <a:gd name="connsiteX3" fmla="*/ 2493431 w 3941179"/>
                  <a:gd name="connsiteY3" fmla="*/ 1247215 h 3029212"/>
                  <a:gd name="connsiteX4" fmla="*/ 3905868 w 3941179"/>
                  <a:gd name="connsiteY4" fmla="*/ 758712 h 3029212"/>
                  <a:gd name="connsiteX5" fmla="*/ 3169952 w 3941179"/>
                  <a:gd name="connsiteY5" fmla="*/ 193928 h 3029212"/>
                  <a:gd name="connsiteX6" fmla="*/ 328019 w 3941179"/>
                  <a:gd name="connsiteY6" fmla="*/ 206190 h 3029212"/>
                  <a:gd name="connsiteX0" fmla="*/ 363422 w 3976582"/>
                  <a:gd name="connsiteY0" fmla="*/ 206190 h 2890100"/>
                  <a:gd name="connsiteX1" fmla="*/ 176338 w 3976582"/>
                  <a:gd name="connsiteY1" fmla="*/ 2624099 h 2890100"/>
                  <a:gd name="connsiteX2" fmla="*/ 1638310 w 3976582"/>
                  <a:gd name="connsiteY2" fmla="*/ 2615931 h 2890100"/>
                  <a:gd name="connsiteX3" fmla="*/ 2528834 w 3976582"/>
                  <a:gd name="connsiteY3" fmla="*/ 1247215 h 2890100"/>
                  <a:gd name="connsiteX4" fmla="*/ 3941271 w 3976582"/>
                  <a:gd name="connsiteY4" fmla="*/ 758712 h 2890100"/>
                  <a:gd name="connsiteX5" fmla="*/ 3205355 w 3976582"/>
                  <a:gd name="connsiteY5" fmla="*/ 193928 h 2890100"/>
                  <a:gd name="connsiteX6" fmla="*/ 363422 w 3976582"/>
                  <a:gd name="connsiteY6" fmla="*/ 206190 h 2890100"/>
                  <a:gd name="connsiteX0" fmla="*/ 363422 w 3976582"/>
                  <a:gd name="connsiteY0" fmla="*/ 206190 h 2855790"/>
                  <a:gd name="connsiteX1" fmla="*/ 176338 w 3976582"/>
                  <a:gd name="connsiteY1" fmla="*/ 2624099 h 2855790"/>
                  <a:gd name="connsiteX2" fmla="*/ 1638310 w 3976582"/>
                  <a:gd name="connsiteY2" fmla="*/ 2615931 h 2855790"/>
                  <a:gd name="connsiteX3" fmla="*/ 1995381 w 3976582"/>
                  <a:gd name="connsiteY3" fmla="*/ 1361916 h 2855790"/>
                  <a:gd name="connsiteX4" fmla="*/ 3941271 w 3976582"/>
                  <a:gd name="connsiteY4" fmla="*/ 758712 h 2855790"/>
                  <a:gd name="connsiteX5" fmla="*/ 3205355 w 3976582"/>
                  <a:gd name="connsiteY5" fmla="*/ 193928 h 2855790"/>
                  <a:gd name="connsiteX6" fmla="*/ 363422 w 3976582"/>
                  <a:gd name="connsiteY6" fmla="*/ 206190 h 2855790"/>
                  <a:gd name="connsiteX0" fmla="*/ 363425 w 3976585"/>
                  <a:gd name="connsiteY0" fmla="*/ 185426 h 2685350"/>
                  <a:gd name="connsiteX1" fmla="*/ 176336 w 3976585"/>
                  <a:gd name="connsiteY1" fmla="*/ 2318273 h 2685350"/>
                  <a:gd name="connsiteX2" fmla="*/ 1638313 w 3976585"/>
                  <a:gd name="connsiteY2" fmla="*/ 2595167 h 2685350"/>
                  <a:gd name="connsiteX3" fmla="*/ 1995384 w 3976585"/>
                  <a:gd name="connsiteY3" fmla="*/ 1341152 h 2685350"/>
                  <a:gd name="connsiteX4" fmla="*/ 3941274 w 3976585"/>
                  <a:gd name="connsiteY4" fmla="*/ 737948 h 2685350"/>
                  <a:gd name="connsiteX5" fmla="*/ 3205358 w 3976585"/>
                  <a:gd name="connsiteY5" fmla="*/ 173164 h 2685350"/>
                  <a:gd name="connsiteX6" fmla="*/ 363425 w 3976585"/>
                  <a:gd name="connsiteY6" fmla="*/ 185426 h 2685350"/>
                  <a:gd name="connsiteX0" fmla="*/ 392275 w 3947621"/>
                  <a:gd name="connsiteY0" fmla="*/ 241789 h 2583240"/>
                  <a:gd name="connsiteX1" fmla="*/ 148047 w 3947621"/>
                  <a:gd name="connsiteY1" fmla="*/ 2222137 h 2583240"/>
                  <a:gd name="connsiteX2" fmla="*/ 1610024 w 3947621"/>
                  <a:gd name="connsiteY2" fmla="*/ 2499031 h 2583240"/>
                  <a:gd name="connsiteX3" fmla="*/ 1967095 w 3947621"/>
                  <a:gd name="connsiteY3" fmla="*/ 1245016 h 2583240"/>
                  <a:gd name="connsiteX4" fmla="*/ 3912985 w 3947621"/>
                  <a:gd name="connsiteY4" fmla="*/ 641812 h 2583240"/>
                  <a:gd name="connsiteX5" fmla="*/ 3177069 w 3947621"/>
                  <a:gd name="connsiteY5" fmla="*/ 77028 h 2583240"/>
                  <a:gd name="connsiteX6" fmla="*/ 392275 w 3947621"/>
                  <a:gd name="connsiteY6" fmla="*/ 241789 h 2583240"/>
                  <a:gd name="connsiteX0" fmla="*/ 401508 w 3975338"/>
                  <a:gd name="connsiteY0" fmla="*/ 175119 h 2516570"/>
                  <a:gd name="connsiteX1" fmla="*/ 157280 w 3975338"/>
                  <a:gd name="connsiteY1" fmla="*/ 2155467 h 2516570"/>
                  <a:gd name="connsiteX2" fmla="*/ 1619257 w 3975338"/>
                  <a:gd name="connsiteY2" fmla="*/ 2432361 h 2516570"/>
                  <a:gd name="connsiteX3" fmla="*/ 1976328 w 3975338"/>
                  <a:gd name="connsiteY3" fmla="*/ 1178346 h 2516570"/>
                  <a:gd name="connsiteX4" fmla="*/ 3922218 w 3975338"/>
                  <a:gd name="connsiteY4" fmla="*/ 575142 h 2516570"/>
                  <a:gd name="connsiteX5" fmla="*/ 3357663 w 3975338"/>
                  <a:gd name="connsiteY5" fmla="*/ 143770 h 2516570"/>
                  <a:gd name="connsiteX6" fmla="*/ 401508 w 3975338"/>
                  <a:gd name="connsiteY6" fmla="*/ 175119 h 2516570"/>
                  <a:gd name="connsiteX0" fmla="*/ 401508 w 4025749"/>
                  <a:gd name="connsiteY0" fmla="*/ 196116 h 2537567"/>
                  <a:gd name="connsiteX1" fmla="*/ 157280 w 4025749"/>
                  <a:gd name="connsiteY1" fmla="*/ 2176464 h 2537567"/>
                  <a:gd name="connsiteX2" fmla="*/ 1619257 w 4025749"/>
                  <a:gd name="connsiteY2" fmla="*/ 2453358 h 2537567"/>
                  <a:gd name="connsiteX3" fmla="*/ 1976328 w 4025749"/>
                  <a:gd name="connsiteY3" fmla="*/ 1199343 h 2537567"/>
                  <a:gd name="connsiteX4" fmla="*/ 3979262 w 4025749"/>
                  <a:gd name="connsiteY4" fmla="*/ 1015531 h 2537567"/>
                  <a:gd name="connsiteX5" fmla="*/ 3357663 w 4025749"/>
                  <a:gd name="connsiteY5" fmla="*/ 164767 h 2537567"/>
                  <a:gd name="connsiteX6" fmla="*/ 401508 w 4025749"/>
                  <a:gd name="connsiteY6" fmla="*/ 196116 h 2537567"/>
                  <a:gd name="connsiteX0" fmla="*/ 533397 w 4384077"/>
                  <a:gd name="connsiteY0" fmla="*/ 335283 h 2793828"/>
                  <a:gd name="connsiteX1" fmla="*/ 289169 w 4384077"/>
                  <a:gd name="connsiteY1" fmla="*/ 2315631 h 2793828"/>
                  <a:gd name="connsiteX2" fmla="*/ 1751146 w 4384077"/>
                  <a:gd name="connsiteY2" fmla="*/ 2592525 h 2793828"/>
                  <a:gd name="connsiteX3" fmla="*/ 1851998 w 4384077"/>
                  <a:gd name="connsiteY3" fmla="*/ 1107816 h 2793828"/>
                  <a:gd name="connsiteX4" fmla="*/ 4111151 w 4384077"/>
                  <a:gd name="connsiteY4" fmla="*/ 1154698 h 2793828"/>
                  <a:gd name="connsiteX5" fmla="*/ 3489552 w 4384077"/>
                  <a:gd name="connsiteY5" fmla="*/ 303934 h 2793828"/>
                  <a:gd name="connsiteX6" fmla="*/ 533397 w 4384077"/>
                  <a:gd name="connsiteY6" fmla="*/ 335283 h 2793828"/>
                  <a:gd name="connsiteX0" fmla="*/ 533397 w 4128196"/>
                  <a:gd name="connsiteY0" fmla="*/ 335283 h 2793828"/>
                  <a:gd name="connsiteX1" fmla="*/ 289169 w 4128196"/>
                  <a:gd name="connsiteY1" fmla="*/ 2315631 h 2793828"/>
                  <a:gd name="connsiteX2" fmla="*/ 1751146 w 4128196"/>
                  <a:gd name="connsiteY2" fmla="*/ 2592525 h 2793828"/>
                  <a:gd name="connsiteX3" fmla="*/ 1851998 w 4128196"/>
                  <a:gd name="connsiteY3" fmla="*/ 1107816 h 2793828"/>
                  <a:gd name="connsiteX4" fmla="*/ 3855270 w 4128196"/>
                  <a:gd name="connsiteY4" fmla="*/ 1254303 h 2793828"/>
                  <a:gd name="connsiteX5" fmla="*/ 3489552 w 4128196"/>
                  <a:gd name="connsiteY5" fmla="*/ 303934 h 2793828"/>
                  <a:gd name="connsiteX6" fmla="*/ 533397 w 4128196"/>
                  <a:gd name="connsiteY6" fmla="*/ 335283 h 2793828"/>
                  <a:gd name="connsiteX0" fmla="*/ 568381 w 4288087"/>
                  <a:gd name="connsiteY0" fmla="*/ 283880 h 2742425"/>
                  <a:gd name="connsiteX1" fmla="*/ 324153 w 4288087"/>
                  <a:gd name="connsiteY1" fmla="*/ 2264228 h 2742425"/>
                  <a:gd name="connsiteX2" fmla="*/ 1786130 w 4288087"/>
                  <a:gd name="connsiteY2" fmla="*/ 2541122 h 2742425"/>
                  <a:gd name="connsiteX3" fmla="*/ 1886982 w 4288087"/>
                  <a:gd name="connsiteY3" fmla="*/ 1056413 h 2742425"/>
                  <a:gd name="connsiteX4" fmla="*/ 3890254 w 4288087"/>
                  <a:gd name="connsiteY4" fmla="*/ 1202900 h 2742425"/>
                  <a:gd name="connsiteX5" fmla="*/ 3734441 w 4288087"/>
                  <a:gd name="connsiteY5" fmla="*/ 560948 h 2742425"/>
                  <a:gd name="connsiteX6" fmla="*/ 568381 w 4288087"/>
                  <a:gd name="connsiteY6" fmla="*/ 283880 h 2742425"/>
                  <a:gd name="connsiteX0" fmla="*/ 568381 w 4503697"/>
                  <a:gd name="connsiteY0" fmla="*/ 283880 h 2321138"/>
                  <a:gd name="connsiteX1" fmla="*/ 508962 w 4503697"/>
                  <a:gd name="connsiteY1" fmla="*/ 1842941 h 2321138"/>
                  <a:gd name="connsiteX2" fmla="*/ 1970939 w 4503697"/>
                  <a:gd name="connsiteY2" fmla="*/ 2119835 h 2321138"/>
                  <a:gd name="connsiteX3" fmla="*/ 2071791 w 4503697"/>
                  <a:gd name="connsiteY3" fmla="*/ 635126 h 2321138"/>
                  <a:gd name="connsiteX4" fmla="*/ 4075063 w 4503697"/>
                  <a:gd name="connsiteY4" fmla="*/ 781613 h 2321138"/>
                  <a:gd name="connsiteX5" fmla="*/ 3919250 w 4503697"/>
                  <a:gd name="connsiteY5" fmla="*/ 139661 h 2321138"/>
                  <a:gd name="connsiteX6" fmla="*/ 568381 w 4503697"/>
                  <a:gd name="connsiteY6" fmla="*/ 283880 h 2321138"/>
                  <a:gd name="connsiteX0" fmla="*/ 293179 w 4228495"/>
                  <a:gd name="connsiteY0" fmla="*/ 283880 h 2321138"/>
                  <a:gd name="connsiteX1" fmla="*/ 233760 w 4228495"/>
                  <a:gd name="connsiteY1" fmla="*/ 1842941 h 2321138"/>
                  <a:gd name="connsiteX2" fmla="*/ 1695737 w 4228495"/>
                  <a:gd name="connsiteY2" fmla="*/ 2119835 h 2321138"/>
                  <a:gd name="connsiteX3" fmla="*/ 1796589 w 4228495"/>
                  <a:gd name="connsiteY3" fmla="*/ 635126 h 2321138"/>
                  <a:gd name="connsiteX4" fmla="*/ 3799861 w 4228495"/>
                  <a:gd name="connsiteY4" fmla="*/ 781613 h 2321138"/>
                  <a:gd name="connsiteX5" fmla="*/ 3644048 w 4228495"/>
                  <a:gd name="connsiteY5" fmla="*/ 139661 h 2321138"/>
                  <a:gd name="connsiteX6" fmla="*/ 293179 w 4228495"/>
                  <a:gd name="connsiteY6" fmla="*/ 283880 h 2321138"/>
                  <a:gd name="connsiteX0" fmla="*/ 286302 w 4221618"/>
                  <a:gd name="connsiteY0" fmla="*/ 283880 h 2060728"/>
                  <a:gd name="connsiteX1" fmla="*/ 226883 w 4221618"/>
                  <a:gd name="connsiteY1" fmla="*/ 1842941 h 2060728"/>
                  <a:gd name="connsiteX2" fmla="*/ 1647598 w 4221618"/>
                  <a:gd name="connsiteY2" fmla="*/ 1590604 h 2060728"/>
                  <a:gd name="connsiteX3" fmla="*/ 1789712 w 4221618"/>
                  <a:gd name="connsiteY3" fmla="*/ 635126 h 2060728"/>
                  <a:gd name="connsiteX4" fmla="*/ 3792984 w 4221618"/>
                  <a:gd name="connsiteY4" fmla="*/ 781613 h 2060728"/>
                  <a:gd name="connsiteX5" fmla="*/ 3637171 w 4221618"/>
                  <a:gd name="connsiteY5" fmla="*/ 139661 h 2060728"/>
                  <a:gd name="connsiteX6" fmla="*/ 286302 w 4221618"/>
                  <a:gd name="connsiteY6" fmla="*/ 283880 h 2060728"/>
                  <a:gd name="connsiteX0" fmla="*/ 160353 w 4095669"/>
                  <a:gd name="connsiteY0" fmla="*/ 283880 h 1832417"/>
                  <a:gd name="connsiteX1" fmla="*/ 226883 w 4095669"/>
                  <a:gd name="connsiteY1" fmla="*/ 1614630 h 1832417"/>
                  <a:gd name="connsiteX2" fmla="*/ 1521649 w 4095669"/>
                  <a:gd name="connsiteY2" fmla="*/ 1590604 h 1832417"/>
                  <a:gd name="connsiteX3" fmla="*/ 1663763 w 4095669"/>
                  <a:gd name="connsiteY3" fmla="*/ 635126 h 1832417"/>
                  <a:gd name="connsiteX4" fmla="*/ 3667035 w 4095669"/>
                  <a:gd name="connsiteY4" fmla="*/ 781613 h 1832417"/>
                  <a:gd name="connsiteX5" fmla="*/ 3511222 w 4095669"/>
                  <a:gd name="connsiteY5" fmla="*/ 139661 h 1832417"/>
                  <a:gd name="connsiteX6" fmla="*/ 160353 w 4095669"/>
                  <a:gd name="connsiteY6" fmla="*/ 283880 h 1832417"/>
                  <a:gd name="connsiteX0" fmla="*/ 173296 w 3782880"/>
                  <a:gd name="connsiteY0" fmla="*/ 265266 h 1636196"/>
                  <a:gd name="connsiteX1" fmla="*/ 94691 w 3782880"/>
                  <a:gd name="connsiteY1" fmla="*/ 1508821 h 1636196"/>
                  <a:gd name="connsiteX2" fmla="*/ 1389457 w 3782880"/>
                  <a:gd name="connsiteY2" fmla="*/ 1484795 h 1636196"/>
                  <a:gd name="connsiteX3" fmla="*/ 1531571 w 3782880"/>
                  <a:gd name="connsiteY3" fmla="*/ 529317 h 1636196"/>
                  <a:gd name="connsiteX4" fmla="*/ 3534843 w 3782880"/>
                  <a:gd name="connsiteY4" fmla="*/ 675804 h 1636196"/>
                  <a:gd name="connsiteX5" fmla="*/ 3379030 w 3782880"/>
                  <a:gd name="connsiteY5" fmla="*/ 33852 h 1636196"/>
                  <a:gd name="connsiteX6" fmla="*/ 173296 w 3782880"/>
                  <a:gd name="connsiteY6" fmla="*/ 265266 h 1636196"/>
                  <a:gd name="connsiteX0" fmla="*/ 173296 w 3744891"/>
                  <a:gd name="connsiteY0" fmla="*/ 189803 h 1560733"/>
                  <a:gd name="connsiteX1" fmla="*/ 94691 w 3744891"/>
                  <a:gd name="connsiteY1" fmla="*/ 1433358 h 1560733"/>
                  <a:gd name="connsiteX2" fmla="*/ 1389457 w 3744891"/>
                  <a:gd name="connsiteY2" fmla="*/ 1409332 h 1560733"/>
                  <a:gd name="connsiteX3" fmla="*/ 1531571 w 3744891"/>
                  <a:gd name="connsiteY3" fmla="*/ 453854 h 1560733"/>
                  <a:gd name="connsiteX4" fmla="*/ 3534843 w 3744891"/>
                  <a:gd name="connsiteY4" fmla="*/ 600341 h 1560733"/>
                  <a:gd name="connsiteX5" fmla="*/ 3291855 w 3744891"/>
                  <a:gd name="connsiteY5" fmla="*/ 74547 h 1560733"/>
                  <a:gd name="connsiteX6" fmla="*/ 173296 w 3744891"/>
                  <a:gd name="connsiteY6" fmla="*/ 189803 h 1560733"/>
                  <a:gd name="connsiteX0" fmla="*/ 173296 w 3626694"/>
                  <a:gd name="connsiteY0" fmla="*/ 186131 h 1557061"/>
                  <a:gd name="connsiteX1" fmla="*/ 94691 w 3626694"/>
                  <a:gd name="connsiteY1" fmla="*/ 1429686 h 1557061"/>
                  <a:gd name="connsiteX2" fmla="*/ 1389457 w 3626694"/>
                  <a:gd name="connsiteY2" fmla="*/ 1405660 h 1557061"/>
                  <a:gd name="connsiteX3" fmla="*/ 1531571 w 3626694"/>
                  <a:gd name="connsiteY3" fmla="*/ 450182 h 1557061"/>
                  <a:gd name="connsiteX4" fmla="*/ 3331553 w 3626694"/>
                  <a:gd name="connsiteY4" fmla="*/ 538771 h 1557061"/>
                  <a:gd name="connsiteX5" fmla="*/ 3291855 w 3626694"/>
                  <a:gd name="connsiteY5" fmla="*/ 70875 h 1557061"/>
                  <a:gd name="connsiteX6" fmla="*/ 173296 w 3626694"/>
                  <a:gd name="connsiteY6" fmla="*/ 186131 h 1557061"/>
                  <a:gd name="connsiteX0" fmla="*/ 173296 w 3588236"/>
                  <a:gd name="connsiteY0" fmla="*/ 193702 h 1564632"/>
                  <a:gd name="connsiteX1" fmla="*/ 94691 w 3588236"/>
                  <a:gd name="connsiteY1" fmla="*/ 1437257 h 1564632"/>
                  <a:gd name="connsiteX2" fmla="*/ 1389457 w 3588236"/>
                  <a:gd name="connsiteY2" fmla="*/ 1413231 h 1564632"/>
                  <a:gd name="connsiteX3" fmla="*/ 1531571 w 3588236"/>
                  <a:gd name="connsiteY3" fmla="*/ 457753 h 1564632"/>
                  <a:gd name="connsiteX4" fmla="*/ 3331553 w 3588236"/>
                  <a:gd name="connsiteY4" fmla="*/ 546342 h 1564632"/>
                  <a:gd name="connsiteX5" fmla="*/ 3219197 w 3588236"/>
                  <a:gd name="connsiteY5" fmla="*/ 63948 h 1564632"/>
                  <a:gd name="connsiteX6" fmla="*/ 173296 w 3588236"/>
                  <a:gd name="connsiteY6" fmla="*/ 193702 h 1564632"/>
                  <a:gd name="connsiteX0" fmla="*/ 85419 w 3500359"/>
                  <a:gd name="connsiteY0" fmla="*/ 193702 h 1574387"/>
                  <a:gd name="connsiteX1" fmla="*/ 151951 w 3500359"/>
                  <a:gd name="connsiteY1" fmla="*/ 1452197 h 1574387"/>
                  <a:gd name="connsiteX2" fmla="*/ 1301580 w 3500359"/>
                  <a:gd name="connsiteY2" fmla="*/ 1413231 h 1574387"/>
                  <a:gd name="connsiteX3" fmla="*/ 1443694 w 3500359"/>
                  <a:gd name="connsiteY3" fmla="*/ 457753 h 1574387"/>
                  <a:gd name="connsiteX4" fmla="*/ 3243676 w 3500359"/>
                  <a:gd name="connsiteY4" fmla="*/ 546342 h 1574387"/>
                  <a:gd name="connsiteX5" fmla="*/ 3131320 w 3500359"/>
                  <a:gd name="connsiteY5" fmla="*/ 63948 h 1574387"/>
                  <a:gd name="connsiteX6" fmla="*/ 85419 w 3500359"/>
                  <a:gd name="connsiteY6" fmla="*/ 193702 h 1574387"/>
                  <a:gd name="connsiteX0" fmla="*/ 74136 w 3489076"/>
                  <a:gd name="connsiteY0" fmla="*/ 193702 h 1574577"/>
                  <a:gd name="connsiteX1" fmla="*/ 140668 w 3489076"/>
                  <a:gd name="connsiteY1" fmla="*/ 1452197 h 1574577"/>
                  <a:gd name="connsiteX2" fmla="*/ 1087067 w 3489076"/>
                  <a:gd name="connsiteY2" fmla="*/ 1413646 h 1574577"/>
                  <a:gd name="connsiteX3" fmla="*/ 1432411 w 3489076"/>
                  <a:gd name="connsiteY3" fmla="*/ 457753 h 1574577"/>
                  <a:gd name="connsiteX4" fmla="*/ 3232393 w 3489076"/>
                  <a:gd name="connsiteY4" fmla="*/ 546342 h 1574577"/>
                  <a:gd name="connsiteX5" fmla="*/ 3120037 w 3489076"/>
                  <a:gd name="connsiteY5" fmla="*/ 63948 h 1574577"/>
                  <a:gd name="connsiteX6" fmla="*/ 74136 w 3489076"/>
                  <a:gd name="connsiteY6" fmla="*/ 193702 h 1574577"/>
                  <a:gd name="connsiteX0" fmla="*/ 74136 w 3489076"/>
                  <a:gd name="connsiteY0" fmla="*/ 193702 h 1574570"/>
                  <a:gd name="connsiteX1" fmla="*/ 140668 w 3489076"/>
                  <a:gd name="connsiteY1" fmla="*/ 1452197 h 1574570"/>
                  <a:gd name="connsiteX2" fmla="*/ 1087067 w 3489076"/>
                  <a:gd name="connsiteY2" fmla="*/ 1413646 h 1574570"/>
                  <a:gd name="connsiteX3" fmla="*/ 1142094 w 3489076"/>
                  <a:gd name="connsiteY3" fmla="*/ 457887 h 1574570"/>
                  <a:gd name="connsiteX4" fmla="*/ 3232393 w 3489076"/>
                  <a:gd name="connsiteY4" fmla="*/ 546342 h 1574570"/>
                  <a:gd name="connsiteX5" fmla="*/ 3120037 w 3489076"/>
                  <a:gd name="connsiteY5" fmla="*/ 63948 h 1574570"/>
                  <a:gd name="connsiteX6" fmla="*/ 74136 w 3489076"/>
                  <a:gd name="connsiteY6" fmla="*/ 193702 h 1574570"/>
                  <a:gd name="connsiteX0" fmla="*/ 74136 w 3489076"/>
                  <a:gd name="connsiteY0" fmla="*/ 193702 h 1575320"/>
                  <a:gd name="connsiteX1" fmla="*/ 140668 w 3489076"/>
                  <a:gd name="connsiteY1" fmla="*/ 1452197 h 1575320"/>
                  <a:gd name="connsiteX2" fmla="*/ 1087067 w 3489076"/>
                  <a:gd name="connsiteY2" fmla="*/ 1413646 h 1575320"/>
                  <a:gd name="connsiteX3" fmla="*/ 1011438 w 3489076"/>
                  <a:gd name="connsiteY3" fmla="*/ 443503 h 1575320"/>
                  <a:gd name="connsiteX4" fmla="*/ 3232393 w 3489076"/>
                  <a:gd name="connsiteY4" fmla="*/ 546342 h 1575320"/>
                  <a:gd name="connsiteX5" fmla="*/ 3120037 w 3489076"/>
                  <a:gd name="connsiteY5" fmla="*/ 63948 h 1575320"/>
                  <a:gd name="connsiteX6" fmla="*/ 74136 w 3489076"/>
                  <a:gd name="connsiteY6" fmla="*/ 193702 h 1575320"/>
                  <a:gd name="connsiteX0" fmla="*/ 74136 w 3268539"/>
                  <a:gd name="connsiteY0" fmla="*/ 201142 h 1582760"/>
                  <a:gd name="connsiteX1" fmla="*/ 140668 w 3268539"/>
                  <a:gd name="connsiteY1" fmla="*/ 1459637 h 1582760"/>
                  <a:gd name="connsiteX2" fmla="*/ 1087067 w 3268539"/>
                  <a:gd name="connsiteY2" fmla="*/ 1421086 h 1582760"/>
                  <a:gd name="connsiteX3" fmla="*/ 1011438 w 3268539"/>
                  <a:gd name="connsiteY3" fmla="*/ 450943 h 1582760"/>
                  <a:gd name="connsiteX4" fmla="*/ 2639025 w 3268539"/>
                  <a:gd name="connsiteY4" fmla="*/ 666086 h 1582760"/>
                  <a:gd name="connsiteX5" fmla="*/ 3120037 w 3268539"/>
                  <a:gd name="connsiteY5" fmla="*/ 71388 h 1582760"/>
                  <a:gd name="connsiteX6" fmla="*/ 74136 w 3268539"/>
                  <a:gd name="connsiteY6" fmla="*/ 201142 h 1582760"/>
                  <a:gd name="connsiteX0" fmla="*/ 74136 w 2925639"/>
                  <a:gd name="connsiteY0" fmla="*/ 145674 h 1527292"/>
                  <a:gd name="connsiteX1" fmla="*/ 140668 w 2925639"/>
                  <a:gd name="connsiteY1" fmla="*/ 1404169 h 1527292"/>
                  <a:gd name="connsiteX2" fmla="*/ 1087067 w 2925639"/>
                  <a:gd name="connsiteY2" fmla="*/ 1365618 h 1527292"/>
                  <a:gd name="connsiteX3" fmla="*/ 1011438 w 2925639"/>
                  <a:gd name="connsiteY3" fmla="*/ 395475 h 1527292"/>
                  <a:gd name="connsiteX4" fmla="*/ 2639025 w 2925639"/>
                  <a:gd name="connsiteY4" fmla="*/ 610618 h 1527292"/>
                  <a:gd name="connsiteX5" fmla="*/ 2654965 w 2925639"/>
                  <a:gd name="connsiteY5" fmla="*/ 144268 h 1527292"/>
                  <a:gd name="connsiteX6" fmla="*/ 74136 w 2925639"/>
                  <a:gd name="connsiteY6" fmla="*/ 145674 h 1527292"/>
                  <a:gd name="connsiteX0" fmla="*/ 74136 w 2925639"/>
                  <a:gd name="connsiteY0" fmla="*/ 172142 h 1467939"/>
                  <a:gd name="connsiteX1" fmla="*/ 140668 w 2925639"/>
                  <a:gd name="connsiteY1" fmla="*/ 1350421 h 1467939"/>
                  <a:gd name="connsiteX2" fmla="*/ 1087067 w 2925639"/>
                  <a:gd name="connsiteY2" fmla="*/ 1311870 h 1467939"/>
                  <a:gd name="connsiteX3" fmla="*/ 1011438 w 2925639"/>
                  <a:gd name="connsiteY3" fmla="*/ 341727 h 1467939"/>
                  <a:gd name="connsiteX4" fmla="*/ 2639025 w 2925639"/>
                  <a:gd name="connsiteY4" fmla="*/ 556870 h 1467939"/>
                  <a:gd name="connsiteX5" fmla="*/ 2654965 w 2925639"/>
                  <a:gd name="connsiteY5" fmla="*/ 90520 h 1467939"/>
                  <a:gd name="connsiteX6" fmla="*/ 74136 w 2925639"/>
                  <a:gd name="connsiteY6" fmla="*/ 172142 h 1467939"/>
                  <a:gd name="connsiteX0" fmla="*/ 74136 w 2925639"/>
                  <a:gd name="connsiteY0" fmla="*/ 172142 h 1462106"/>
                  <a:gd name="connsiteX1" fmla="*/ 140668 w 2925639"/>
                  <a:gd name="connsiteY1" fmla="*/ 1350421 h 1462106"/>
                  <a:gd name="connsiteX2" fmla="*/ 1087067 w 2925639"/>
                  <a:gd name="connsiteY2" fmla="*/ 1311870 h 1462106"/>
                  <a:gd name="connsiteX3" fmla="*/ 1091622 w 2925639"/>
                  <a:gd name="connsiteY3" fmla="*/ 454031 h 1462106"/>
                  <a:gd name="connsiteX4" fmla="*/ 2639025 w 2925639"/>
                  <a:gd name="connsiteY4" fmla="*/ 556870 h 1462106"/>
                  <a:gd name="connsiteX5" fmla="*/ 2654965 w 2925639"/>
                  <a:gd name="connsiteY5" fmla="*/ 90520 h 1462106"/>
                  <a:gd name="connsiteX6" fmla="*/ 74136 w 2925639"/>
                  <a:gd name="connsiteY6" fmla="*/ 172142 h 1462106"/>
                  <a:gd name="connsiteX0" fmla="*/ 79349 w 2930852"/>
                  <a:gd name="connsiteY0" fmla="*/ 172142 h 1462106"/>
                  <a:gd name="connsiteX1" fmla="*/ 145881 w 2930852"/>
                  <a:gd name="connsiteY1" fmla="*/ 1350421 h 1462106"/>
                  <a:gd name="connsiteX2" fmla="*/ 1188502 w 2930852"/>
                  <a:gd name="connsiteY2" fmla="*/ 1311870 h 1462106"/>
                  <a:gd name="connsiteX3" fmla="*/ 1096835 w 2930852"/>
                  <a:gd name="connsiteY3" fmla="*/ 454031 h 1462106"/>
                  <a:gd name="connsiteX4" fmla="*/ 2644238 w 2930852"/>
                  <a:gd name="connsiteY4" fmla="*/ 556870 h 1462106"/>
                  <a:gd name="connsiteX5" fmla="*/ 2660178 w 2930852"/>
                  <a:gd name="connsiteY5" fmla="*/ 90520 h 1462106"/>
                  <a:gd name="connsiteX6" fmla="*/ 79349 w 2930852"/>
                  <a:gd name="connsiteY6" fmla="*/ 172142 h 1462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30852" h="1462106">
                    <a:moveTo>
                      <a:pt x="79349" y="172142"/>
                    </a:moveTo>
                    <a:cubicBezTo>
                      <a:pt x="-32987" y="609618"/>
                      <a:pt x="-38978" y="1160466"/>
                      <a:pt x="145881" y="1350421"/>
                    </a:cubicBezTo>
                    <a:cubicBezTo>
                      <a:pt x="330740" y="1540376"/>
                      <a:pt x="1030010" y="1461268"/>
                      <a:pt x="1188502" y="1311870"/>
                    </a:cubicBezTo>
                    <a:cubicBezTo>
                      <a:pt x="1346994" y="1162472"/>
                      <a:pt x="854212" y="579864"/>
                      <a:pt x="1096835" y="454031"/>
                    </a:cubicBezTo>
                    <a:cubicBezTo>
                      <a:pt x="1339458" y="328198"/>
                      <a:pt x="2336328" y="639448"/>
                      <a:pt x="2644238" y="556870"/>
                    </a:cubicBezTo>
                    <a:cubicBezTo>
                      <a:pt x="2952148" y="474293"/>
                      <a:pt x="3087659" y="154641"/>
                      <a:pt x="2660178" y="90520"/>
                    </a:cubicBezTo>
                    <a:cubicBezTo>
                      <a:pt x="2232697" y="26399"/>
                      <a:pt x="647730" y="-111738"/>
                      <a:pt x="79349" y="172142"/>
                    </a:cubicBezTo>
                    <a:close/>
                  </a:path>
                </a:pathLst>
              </a:custGeom>
              <a:solidFill>
                <a:srgbClr val="C2F2B1">
                  <a:alpha val="50000"/>
                </a:srgbClr>
              </a:solidFill>
              <a:ln w="38100">
                <a:solidFill>
                  <a:srgbClr val="C2F2B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3200">
                  <a:ln>
                    <a:solidFill>
                      <a:schemeClr val="accent6"/>
                    </a:solidFill>
                  </a:ln>
                </a:endParaRPr>
              </a:p>
            </p:txBody>
          </p:sp>
          <p:grpSp>
            <p:nvGrpSpPr>
              <p:cNvPr id="703" name="Group 2"/>
              <p:cNvGrpSpPr>
                <a:grpSpLocks/>
              </p:cNvGrpSpPr>
              <p:nvPr/>
            </p:nvGrpSpPr>
            <p:grpSpPr bwMode="auto">
              <a:xfrm>
                <a:off x="27295498" y="8865345"/>
                <a:ext cx="2421021" cy="1905001"/>
                <a:chOff x="685800" y="1871652"/>
                <a:chExt cx="2019956" cy="1589305"/>
              </a:xfrm>
            </p:grpSpPr>
            <p:sp>
              <p:nvSpPr>
                <p:cNvPr id="704" name="TextBox 286"/>
                <p:cNvSpPr txBox="1">
                  <a:spLocks noChangeArrowheads="1"/>
                </p:cNvSpPr>
                <p:nvPr/>
              </p:nvSpPr>
              <p:spPr bwMode="auto">
                <a:xfrm>
                  <a:off x="2268515" y="3195181"/>
                  <a:ext cx="396048" cy="26577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37931725" indent="-37474525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r>
                    <a:rPr lang="en-US" sz="3200">
                      <a:latin typeface="Arial" panose="020B0604020202020204" pitchFamily="34" charset="0"/>
                      <a:cs typeface="Arial" panose="020B0604020202020204" pitchFamily="34" charset="0"/>
                    </a:rPr>
                    <a:t>R</a:t>
                  </a:r>
                  <a:r>
                    <a:rPr lang="en-US" sz="3200" baseline="-25000">
                      <a:latin typeface="Arial" panose="020B0604020202020204" pitchFamily="34" charset="0"/>
                      <a:cs typeface="Arial" panose="020B0604020202020204" pitchFamily="34" charset="0"/>
                    </a:rPr>
                    <a:t>3</a:t>
                  </a:r>
                </a:p>
              </p:txBody>
            </p:sp>
            <p:sp>
              <p:nvSpPr>
                <p:cNvPr id="705" name="Oval 704"/>
                <p:cNvSpPr/>
                <p:nvPr/>
              </p:nvSpPr>
              <p:spPr>
                <a:xfrm>
                  <a:off x="1974186" y="2292583"/>
                  <a:ext cx="731570" cy="290381"/>
                </a:xfrm>
                <a:prstGeom prst="ellipse">
                  <a:avLst/>
                </a:prstGeom>
                <a:solidFill>
                  <a:srgbClr val="1044E7"/>
                </a:solidFill>
                <a:ln w="1270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none" lIns="0" tIns="0" rIns="0" anchor="ctr"/>
                <a:lstStyle/>
                <a:p>
                  <a:pPr algn="ctr">
                    <a:defRPr/>
                  </a:pPr>
                  <a:endParaRPr lang="en-US" sz="32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06" name="Oval 705"/>
                <p:cNvSpPr/>
                <p:nvPr/>
              </p:nvSpPr>
              <p:spPr>
                <a:xfrm>
                  <a:off x="1974186" y="2937587"/>
                  <a:ext cx="731570" cy="288667"/>
                </a:xfrm>
                <a:prstGeom prst="ellipse">
                  <a:avLst/>
                </a:prstGeom>
                <a:ln w="1270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none" lIns="0" tIns="0" rIns="0" anchor="ctr"/>
                <a:lstStyle/>
                <a:p>
                  <a:pPr algn="ctr">
                    <a:defRPr/>
                  </a:pPr>
                  <a:endParaRPr lang="en-US" sz="32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07" name="Oval 706"/>
                <p:cNvSpPr/>
                <p:nvPr/>
              </p:nvSpPr>
              <p:spPr>
                <a:xfrm>
                  <a:off x="685800" y="2935874"/>
                  <a:ext cx="731570" cy="290380"/>
                </a:xfrm>
                <a:prstGeom prst="ellipse">
                  <a:avLst/>
                </a:prstGeom>
                <a:ln w="1270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none" lIns="0" tIns="0" rIns="0" anchor="ctr"/>
                <a:lstStyle/>
                <a:p>
                  <a:pPr algn="ctr">
                    <a:defRPr/>
                  </a:pPr>
                  <a:endParaRPr lang="en-US" sz="32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708" name="Straight Connector 707"/>
                <p:cNvCxnSpPr>
                  <a:stCxn id="705" idx="4"/>
                  <a:endCxn id="706" idx="0"/>
                </p:cNvCxnSpPr>
                <p:nvPr/>
              </p:nvCxnSpPr>
              <p:spPr>
                <a:xfrm>
                  <a:off x="2339972" y="2582964"/>
                  <a:ext cx="0" cy="354624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709" name="TextBox 291"/>
                <p:cNvSpPr txBox="1">
                  <a:spLocks noChangeArrowheads="1"/>
                </p:cNvSpPr>
                <p:nvPr/>
              </p:nvSpPr>
              <p:spPr bwMode="auto">
                <a:xfrm>
                  <a:off x="2272197" y="1871653"/>
                  <a:ext cx="396048" cy="26577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37931725" indent="-37474525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r>
                    <a:rPr lang="en-US" sz="3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R</a:t>
                  </a:r>
                  <a:r>
                    <a:rPr lang="en-US" sz="3200" baseline="-25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2</a:t>
                  </a:r>
                </a:p>
              </p:txBody>
            </p:sp>
            <p:cxnSp>
              <p:nvCxnSpPr>
                <p:cNvPr id="710" name="Straight Connector 709"/>
                <p:cNvCxnSpPr>
                  <a:stCxn id="712" idx="6"/>
                  <a:endCxn id="705" idx="2"/>
                </p:cNvCxnSpPr>
                <p:nvPr/>
              </p:nvCxnSpPr>
              <p:spPr>
                <a:xfrm>
                  <a:off x="1417370" y="2437345"/>
                  <a:ext cx="556816" cy="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11" name="Straight Connector 710"/>
                <p:cNvCxnSpPr>
                  <a:stCxn id="707" idx="6"/>
                  <a:endCxn id="706" idx="2"/>
                </p:cNvCxnSpPr>
                <p:nvPr/>
              </p:nvCxnSpPr>
              <p:spPr>
                <a:xfrm>
                  <a:off x="1417370" y="3081493"/>
                  <a:ext cx="556816" cy="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712" name="Oval 711"/>
                <p:cNvSpPr/>
                <p:nvPr/>
              </p:nvSpPr>
              <p:spPr>
                <a:xfrm>
                  <a:off x="685800" y="2292583"/>
                  <a:ext cx="731570" cy="290381"/>
                </a:xfrm>
                <a:prstGeom prst="ellipse">
                  <a:avLst/>
                </a:prstGeom>
                <a:ln w="1270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none" lIns="0" tIns="0" rIns="0" anchor="ctr"/>
                <a:lstStyle/>
                <a:p>
                  <a:pPr algn="ctr">
                    <a:defRPr/>
                  </a:pPr>
                  <a:endParaRPr lang="en-US" sz="32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713" name="Straight Connector 712"/>
                <p:cNvCxnSpPr>
                  <a:stCxn id="712" idx="4"/>
                  <a:endCxn id="707" idx="0"/>
                </p:cNvCxnSpPr>
                <p:nvPr/>
              </p:nvCxnSpPr>
              <p:spPr>
                <a:xfrm>
                  <a:off x="1050729" y="2582964"/>
                  <a:ext cx="0" cy="352911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14" name="Straight Connector 713"/>
                <p:cNvCxnSpPr>
                  <a:stCxn id="712" idx="5"/>
                  <a:endCxn id="706" idx="1"/>
                </p:cNvCxnSpPr>
                <p:nvPr/>
              </p:nvCxnSpPr>
              <p:spPr>
                <a:xfrm>
                  <a:off x="1309434" y="2540135"/>
                  <a:ext cx="771833" cy="438569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715" name="TextBox 302"/>
                <p:cNvSpPr txBox="1">
                  <a:spLocks noChangeArrowheads="1"/>
                </p:cNvSpPr>
                <p:nvPr/>
              </p:nvSpPr>
              <p:spPr bwMode="auto">
                <a:xfrm>
                  <a:off x="977893" y="1871652"/>
                  <a:ext cx="396048" cy="26577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37931725" indent="-37474525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r>
                    <a:rPr lang="en-US" sz="3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R</a:t>
                  </a:r>
                  <a:r>
                    <a:rPr lang="en-US" sz="3200" baseline="-25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1</a:t>
                  </a:r>
                </a:p>
              </p:txBody>
            </p:sp>
            <p:sp>
              <p:nvSpPr>
                <p:cNvPr id="716" name="TextBox 303"/>
                <p:cNvSpPr txBox="1">
                  <a:spLocks noChangeArrowheads="1"/>
                </p:cNvSpPr>
                <p:nvPr/>
              </p:nvSpPr>
              <p:spPr bwMode="auto">
                <a:xfrm>
                  <a:off x="969425" y="3195181"/>
                  <a:ext cx="396048" cy="26577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37931725" indent="-37474525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r>
                    <a:rPr lang="en-US" sz="3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R</a:t>
                  </a:r>
                  <a:r>
                    <a:rPr lang="en-US" sz="3200" baseline="-25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4</a:t>
                  </a:r>
                </a:p>
              </p:txBody>
            </p:sp>
          </p:grpSp>
        </p:grpSp>
      </p:grpSp>
      <p:sp>
        <p:nvSpPr>
          <p:cNvPr id="15382" name="Text Box 867"/>
          <p:cNvSpPr txBox="1">
            <a:spLocks noChangeArrowheads="1"/>
          </p:cNvSpPr>
          <p:nvPr/>
        </p:nvSpPr>
        <p:spPr bwMode="auto">
          <a:xfrm>
            <a:off x="16002000" y="10932853"/>
            <a:ext cx="14277364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n-US" sz="3600" b="1" dirty="0">
                <a:latin typeface="Arial" panose="020B0604020202020204" pitchFamily="34" charset="0"/>
              </a:rPr>
              <a:t>Relational Neighborhood Inverse Consistency (RNIC) </a:t>
            </a:r>
            <a:r>
              <a:rPr lang="en-US" sz="3200" dirty="0">
                <a:latin typeface="Arial" panose="020B0604020202020204" pitchFamily="34" charset="0"/>
              </a:rPr>
              <a:t>ensures that every tuple </a:t>
            </a:r>
            <a:r>
              <a:rPr lang="en-US" sz="3200" dirty="0" smtClean="0">
                <a:latin typeface="Arial" panose="020B0604020202020204" pitchFamily="34" charset="0"/>
              </a:rPr>
              <a:t>in </a:t>
            </a:r>
            <a:r>
              <a:rPr lang="en-US" sz="3200" dirty="0">
                <a:latin typeface="Arial" panose="020B0604020202020204" pitchFamily="34" charset="0"/>
              </a:rPr>
              <a:t>every relation </a:t>
            </a:r>
            <a:r>
              <a:rPr lang="en-US" sz="3200" i="1" dirty="0" err="1">
                <a:sym typeface="Symbol" panose="05050102010706020507" pitchFamily="18" charset="2"/>
              </a:rPr>
              <a:t>R</a:t>
            </a:r>
            <a:r>
              <a:rPr lang="en-US" sz="3200" i="1" baseline="-25000" dirty="0" err="1">
                <a:sym typeface="Symbol" panose="05050102010706020507" pitchFamily="18" charset="2"/>
              </a:rPr>
              <a:t>i</a:t>
            </a:r>
            <a:r>
              <a:rPr lang="en-US" sz="3200" dirty="0">
                <a:latin typeface="Arial" panose="020B0604020202020204" pitchFamily="34" charset="0"/>
              </a:rPr>
              <a:t> can be extended to a solution in the subproblem induced on the dual CSP by {</a:t>
            </a:r>
            <a:r>
              <a:rPr lang="en-US" sz="3200" i="1" dirty="0" err="1" smtClean="0"/>
              <a:t>R</a:t>
            </a:r>
            <a:r>
              <a:rPr lang="en-US" sz="3200" i="1" baseline="-25000" dirty="0" err="1" smtClean="0"/>
              <a:t>j</a:t>
            </a:r>
            <a:r>
              <a:rPr lang="en-US" sz="3200" dirty="0" err="1" smtClean="0"/>
              <a:t>}∪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Neigh</a:t>
            </a:r>
            <a:r>
              <a:rPr lang="en-US" sz="3200" dirty="0" err="1" smtClean="0">
                <a:sym typeface="Symbol" panose="05050102010706020507" pitchFamily="18" charset="2"/>
              </a:rPr>
              <a:t>(</a:t>
            </a:r>
            <a:r>
              <a:rPr lang="en-US" sz="3200" i="1" dirty="0" err="1" smtClean="0">
                <a:sym typeface="Symbol" panose="05050102010706020507" pitchFamily="18" charset="2"/>
              </a:rPr>
              <a:t>R</a:t>
            </a:r>
            <a:r>
              <a:rPr lang="en-US" sz="3200" i="1" baseline="-25000" dirty="0" err="1" smtClean="0">
                <a:sym typeface="Symbol" panose="05050102010706020507" pitchFamily="18" charset="2"/>
              </a:rPr>
              <a:t>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) </a:t>
            </a:r>
            <a:r>
              <a:rPr lang="en-US" sz="2800" dirty="0" smtClean="0">
                <a:solidFill>
                  <a:srgbClr val="3366FF"/>
                </a:solidFill>
                <a:latin typeface="Arial" panose="020B0604020202020204" pitchFamily="34" charset="0"/>
              </a:rPr>
              <a:t>[</a:t>
            </a:r>
            <a:r>
              <a:rPr lang="en-US" sz="2800" dirty="0" err="1" smtClean="0">
                <a:solidFill>
                  <a:srgbClr val="3366FF"/>
                </a:solidFill>
                <a:latin typeface="Arial" panose="020B0604020202020204" pitchFamily="34" charset="0"/>
              </a:rPr>
              <a:t>Woodward+,AAAI</a:t>
            </a:r>
            <a:r>
              <a:rPr lang="en-US" sz="2800" dirty="0" smtClean="0">
                <a:solidFill>
                  <a:srgbClr val="3366FF"/>
                </a:solidFill>
                <a:latin typeface="Arial" panose="020B0604020202020204" pitchFamily="34" charset="0"/>
              </a:rPr>
              <a:t> 2011]</a:t>
            </a:r>
          </a:p>
        </p:txBody>
      </p:sp>
      <p:grpSp>
        <p:nvGrpSpPr>
          <p:cNvPr id="509" name="Group 508"/>
          <p:cNvGrpSpPr/>
          <p:nvPr/>
        </p:nvGrpSpPr>
        <p:grpSpPr>
          <a:xfrm>
            <a:off x="27748820" y="12555270"/>
            <a:ext cx="2654976" cy="2075128"/>
            <a:chOff x="27368416" y="11908829"/>
            <a:chExt cx="2897099" cy="2264371"/>
          </a:xfrm>
        </p:grpSpPr>
        <p:sp>
          <p:nvSpPr>
            <p:cNvPr id="177" name="Freeform 176"/>
            <p:cNvSpPr/>
            <p:nvPr/>
          </p:nvSpPr>
          <p:spPr>
            <a:xfrm>
              <a:off x="27368416" y="11908829"/>
              <a:ext cx="2897099" cy="2264371"/>
            </a:xfrm>
            <a:custGeom>
              <a:avLst/>
              <a:gdLst>
                <a:gd name="connsiteX0" fmla="*/ 0 w 2084387"/>
                <a:gd name="connsiteY0" fmla="*/ 248449 h 1490662"/>
                <a:gd name="connsiteX1" fmla="*/ 248449 w 2084387"/>
                <a:gd name="connsiteY1" fmla="*/ 0 h 1490662"/>
                <a:gd name="connsiteX2" fmla="*/ 1835938 w 2084387"/>
                <a:gd name="connsiteY2" fmla="*/ 0 h 1490662"/>
                <a:gd name="connsiteX3" fmla="*/ 2084387 w 2084387"/>
                <a:gd name="connsiteY3" fmla="*/ 248449 h 1490662"/>
                <a:gd name="connsiteX4" fmla="*/ 2084387 w 2084387"/>
                <a:gd name="connsiteY4" fmla="*/ 1242213 h 1490662"/>
                <a:gd name="connsiteX5" fmla="*/ 1835938 w 2084387"/>
                <a:gd name="connsiteY5" fmla="*/ 1490662 h 1490662"/>
                <a:gd name="connsiteX6" fmla="*/ 248449 w 2084387"/>
                <a:gd name="connsiteY6" fmla="*/ 1490662 h 1490662"/>
                <a:gd name="connsiteX7" fmla="*/ 0 w 2084387"/>
                <a:gd name="connsiteY7" fmla="*/ 1242213 h 1490662"/>
                <a:gd name="connsiteX8" fmla="*/ 0 w 2084387"/>
                <a:gd name="connsiteY8" fmla="*/ 248449 h 1490662"/>
                <a:gd name="connsiteX0" fmla="*/ 0 w 2084387"/>
                <a:gd name="connsiteY0" fmla="*/ 248449 h 1490662"/>
                <a:gd name="connsiteX1" fmla="*/ 248449 w 2084387"/>
                <a:gd name="connsiteY1" fmla="*/ 0 h 1490662"/>
                <a:gd name="connsiteX2" fmla="*/ 1835938 w 2084387"/>
                <a:gd name="connsiteY2" fmla="*/ 0 h 1490662"/>
                <a:gd name="connsiteX3" fmla="*/ 2084387 w 2084387"/>
                <a:gd name="connsiteY3" fmla="*/ 248449 h 1490662"/>
                <a:gd name="connsiteX4" fmla="*/ 2084387 w 2084387"/>
                <a:gd name="connsiteY4" fmla="*/ 1242213 h 1490662"/>
                <a:gd name="connsiteX5" fmla="*/ 1835938 w 2084387"/>
                <a:gd name="connsiteY5" fmla="*/ 1490662 h 1490662"/>
                <a:gd name="connsiteX6" fmla="*/ 248449 w 2084387"/>
                <a:gd name="connsiteY6" fmla="*/ 1490662 h 1490662"/>
                <a:gd name="connsiteX7" fmla="*/ 0 w 2084387"/>
                <a:gd name="connsiteY7" fmla="*/ 1242213 h 1490662"/>
                <a:gd name="connsiteX8" fmla="*/ 882420 w 2084387"/>
                <a:gd name="connsiteY8" fmla="*/ 658848 h 1490662"/>
                <a:gd name="connsiteX9" fmla="*/ 0 w 2084387"/>
                <a:gd name="connsiteY9" fmla="*/ 248449 h 1490662"/>
                <a:gd name="connsiteX0" fmla="*/ 0 w 2084387"/>
                <a:gd name="connsiteY0" fmla="*/ 248449 h 1490662"/>
                <a:gd name="connsiteX1" fmla="*/ 248449 w 2084387"/>
                <a:gd name="connsiteY1" fmla="*/ 0 h 1490662"/>
                <a:gd name="connsiteX2" fmla="*/ 1835938 w 2084387"/>
                <a:gd name="connsiteY2" fmla="*/ 0 h 1490662"/>
                <a:gd name="connsiteX3" fmla="*/ 2084387 w 2084387"/>
                <a:gd name="connsiteY3" fmla="*/ 248449 h 1490662"/>
                <a:gd name="connsiteX4" fmla="*/ 2084387 w 2084387"/>
                <a:gd name="connsiteY4" fmla="*/ 1242213 h 1490662"/>
                <a:gd name="connsiteX5" fmla="*/ 1835938 w 2084387"/>
                <a:gd name="connsiteY5" fmla="*/ 1490662 h 1490662"/>
                <a:gd name="connsiteX6" fmla="*/ 248449 w 2084387"/>
                <a:gd name="connsiteY6" fmla="*/ 1490662 h 1490662"/>
                <a:gd name="connsiteX7" fmla="*/ 1098310 w 2084387"/>
                <a:gd name="connsiteY7" fmla="*/ 898956 h 1490662"/>
                <a:gd name="connsiteX8" fmla="*/ 882420 w 2084387"/>
                <a:gd name="connsiteY8" fmla="*/ 658848 h 1490662"/>
                <a:gd name="connsiteX9" fmla="*/ 0 w 2084387"/>
                <a:gd name="connsiteY9" fmla="*/ 248449 h 1490662"/>
                <a:gd name="connsiteX0" fmla="*/ 0 w 2084387"/>
                <a:gd name="connsiteY0" fmla="*/ 248449 h 1490662"/>
                <a:gd name="connsiteX1" fmla="*/ 248449 w 2084387"/>
                <a:gd name="connsiteY1" fmla="*/ 0 h 1490662"/>
                <a:gd name="connsiteX2" fmla="*/ 1835938 w 2084387"/>
                <a:gd name="connsiteY2" fmla="*/ 0 h 1490662"/>
                <a:gd name="connsiteX3" fmla="*/ 2084387 w 2084387"/>
                <a:gd name="connsiteY3" fmla="*/ 248449 h 1490662"/>
                <a:gd name="connsiteX4" fmla="*/ 2084387 w 2084387"/>
                <a:gd name="connsiteY4" fmla="*/ 1242213 h 1490662"/>
                <a:gd name="connsiteX5" fmla="*/ 1835938 w 2084387"/>
                <a:gd name="connsiteY5" fmla="*/ 1490662 h 1490662"/>
                <a:gd name="connsiteX6" fmla="*/ 1152266 w 2084387"/>
                <a:gd name="connsiteY6" fmla="*/ 1238940 h 1490662"/>
                <a:gd name="connsiteX7" fmla="*/ 1098310 w 2084387"/>
                <a:gd name="connsiteY7" fmla="*/ 898956 h 1490662"/>
                <a:gd name="connsiteX8" fmla="*/ 882420 w 2084387"/>
                <a:gd name="connsiteY8" fmla="*/ 658848 h 1490662"/>
                <a:gd name="connsiteX9" fmla="*/ 0 w 2084387"/>
                <a:gd name="connsiteY9" fmla="*/ 248449 h 1490662"/>
                <a:gd name="connsiteX0" fmla="*/ 0 w 2084387"/>
                <a:gd name="connsiteY0" fmla="*/ 248449 h 1490662"/>
                <a:gd name="connsiteX1" fmla="*/ 248449 w 2084387"/>
                <a:gd name="connsiteY1" fmla="*/ 0 h 1490662"/>
                <a:gd name="connsiteX2" fmla="*/ 1835938 w 2084387"/>
                <a:gd name="connsiteY2" fmla="*/ 0 h 1490662"/>
                <a:gd name="connsiteX3" fmla="*/ 2084387 w 2084387"/>
                <a:gd name="connsiteY3" fmla="*/ 248449 h 1490662"/>
                <a:gd name="connsiteX4" fmla="*/ 2084387 w 2084387"/>
                <a:gd name="connsiteY4" fmla="*/ 1242213 h 1490662"/>
                <a:gd name="connsiteX5" fmla="*/ 1835938 w 2084387"/>
                <a:gd name="connsiteY5" fmla="*/ 1490662 h 1490662"/>
                <a:gd name="connsiteX6" fmla="*/ 1152266 w 2084387"/>
                <a:gd name="connsiteY6" fmla="*/ 1238940 h 1490662"/>
                <a:gd name="connsiteX7" fmla="*/ 1098310 w 2084387"/>
                <a:gd name="connsiteY7" fmla="*/ 898956 h 1490662"/>
                <a:gd name="connsiteX8" fmla="*/ 882420 w 2084387"/>
                <a:gd name="connsiteY8" fmla="*/ 658848 h 1490662"/>
                <a:gd name="connsiteX9" fmla="*/ 0 w 2084387"/>
                <a:gd name="connsiteY9" fmla="*/ 248449 h 1490662"/>
                <a:gd name="connsiteX0" fmla="*/ 0 w 2084387"/>
                <a:gd name="connsiteY0" fmla="*/ 248449 h 1490662"/>
                <a:gd name="connsiteX1" fmla="*/ 248449 w 2084387"/>
                <a:gd name="connsiteY1" fmla="*/ 0 h 1490662"/>
                <a:gd name="connsiteX2" fmla="*/ 1835938 w 2084387"/>
                <a:gd name="connsiteY2" fmla="*/ 0 h 1490662"/>
                <a:gd name="connsiteX3" fmla="*/ 2084387 w 2084387"/>
                <a:gd name="connsiteY3" fmla="*/ 248449 h 1490662"/>
                <a:gd name="connsiteX4" fmla="*/ 2084387 w 2084387"/>
                <a:gd name="connsiteY4" fmla="*/ 1242213 h 1490662"/>
                <a:gd name="connsiteX5" fmla="*/ 1835938 w 2084387"/>
                <a:gd name="connsiteY5" fmla="*/ 1490662 h 1490662"/>
                <a:gd name="connsiteX6" fmla="*/ 1152266 w 2084387"/>
                <a:gd name="connsiteY6" fmla="*/ 1238940 h 1490662"/>
                <a:gd name="connsiteX7" fmla="*/ 1098310 w 2084387"/>
                <a:gd name="connsiteY7" fmla="*/ 898956 h 1490662"/>
                <a:gd name="connsiteX8" fmla="*/ 882420 w 2084387"/>
                <a:gd name="connsiteY8" fmla="*/ 658848 h 1490662"/>
                <a:gd name="connsiteX9" fmla="*/ 0 w 2084387"/>
                <a:gd name="connsiteY9" fmla="*/ 248449 h 1490662"/>
                <a:gd name="connsiteX0" fmla="*/ 0 w 2084387"/>
                <a:gd name="connsiteY0" fmla="*/ 248449 h 1631412"/>
                <a:gd name="connsiteX1" fmla="*/ 248449 w 2084387"/>
                <a:gd name="connsiteY1" fmla="*/ 0 h 1631412"/>
                <a:gd name="connsiteX2" fmla="*/ 1835938 w 2084387"/>
                <a:gd name="connsiteY2" fmla="*/ 0 h 1631412"/>
                <a:gd name="connsiteX3" fmla="*/ 2084387 w 2084387"/>
                <a:gd name="connsiteY3" fmla="*/ 248449 h 1631412"/>
                <a:gd name="connsiteX4" fmla="*/ 2084387 w 2084387"/>
                <a:gd name="connsiteY4" fmla="*/ 1242213 h 1631412"/>
                <a:gd name="connsiteX5" fmla="*/ 1835938 w 2084387"/>
                <a:gd name="connsiteY5" fmla="*/ 1490662 h 1631412"/>
                <a:gd name="connsiteX6" fmla="*/ 1832000 w 2084387"/>
                <a:gd name="connsiteY6" fmla="*/ 1631412 h 1631412"/>
                <a:gd name="connsiteX7" fmla="*/ 1152266 w 2084387"/>
                <a:gd name="connsiteY7" fmla="*/ 1238940 h 1631412"/>
                <a:gd name="connsiteX8" fmla="*/ 1098310 w 2084387"/>
                <a:gd name="connsiteY8" fmla="*/ 898956 h 1631412"/>
                <a:gd name="connsiteX9" fmla="*/ 882420 w 2084387"/>
                <a:gd name="connsiteY9" fmla="*/ 658848 h 1631412"/>
                <a:gd name="connsiteX10" fmla="*/ 0 w 2084387"/>
                <a:gd name="connsiteY10" fmla="*/ 248449 h 1631412"/>
                <a:gd name="connsiteX0" fmla="*/ 0 w 2084387"/>
                <a:gd name="connsiteY0" fmla="*/ 248449 h 1490662"/>
                <a:gd name="connsiteX1" fmla="*/ 248449 w 2084387"/>
                <a:gd name="connsiteY1" fmla="*/ 0 h 1490662"/>
                <a:gd name="connsiteX2" fmla="*/ 1835938 w 2084387"/>
                <a:gd name="connsiteY2" fmla="*/ 0 h 1490662"/>
                <a:gd name="connsiteX3" fmla="*/ 2084387 w 2084387"/>
                <a:gd name="connsiteY3" fmla="*/ 248449 h 1490662"/>
                <a:gd name="connsiteX4" fmla="*/ 2084387 w 2084387"/>
                <a:gd name="connsiteY4" fmla="*/ 1242213 h 1490662"/>
                <a:gd name="connsiteX5" fmla="*/ 1835938 w 2084387"/>
                <a:gd name="connsiteY5" fmla="*/ 1490662 h 1490662"/>
                <a:gd name="connsiteX6" fmla="*/ 1152266 w 2084387"/>
                <a:gd name="connsiteY6" fmla="*/ 1238940 h 1490662"/>
                <a:gd name="connsiteX7" fmla="*/ 1098310 w 2084387"/>
                <a:gd name="connsiteY7" fmla="*/ 898956 h 1490662"/>
                <a:gd name="connsiteX8" fmla="*/ 882420 w 2084387"/>
                <a:gd name="connsiteY8" fmla="*/ 658848 h 1490662"/>
                <a:gd name="connsiteX9" fmla="*/ 0 w 2084387"/>
                <a:gd name="connsiteY9" fmla="*/ 248449 h 1490662"/>
                <a:gd name="connsiteX0" fmla="*/ 0 w 2084387"/>
                <a:gd name="connsiteY0" fmla="*/ 248449 h 1490662"/>
                <a:gd name="connsiteX1" fmla="*/ 248449 w 2084387"/>
                <a:gd name="connsiteY1" fmla="*/ 0 h 1490662"/>
                <a:gd name="connsiteX2" fmla="*/ 1835938 w 2084387"/>
                <a:gd name="connsiteY2" fmla="*/ 0 h 1490662"/>
                <a:gd name="connsiteX3" fmla="*/ 2084387 w 2084387"/>
                <a:gd name="connsiteY3" fmla="*/ 248449 h 1490662"/>
                <a:gd name="connsiteX4" fmla="*/ 2084387 w 2084387"/>
                <a:gd name="connsiteY4" fmla="*/ 1242213 h 1490662"/>
                <a:gd name="connsiteX5" fmla="*/ 1835938 w 2084387"/>
                <a:gd name="connsiteY5" fmla="*/ 1490662 h 1490662"/>
                <a:gd name="connsiteX6" fmla="*/ 1152266 w 2084387"/>
                <a:gd name="connsiteY6" fmla="*/ 1238940 h 1490662"/>
                <a:gd name="connsiteX7" fmla="*/ 1098310 w 2084387"/>
                <a:gd name="connsiteY7" fmla="*/ 898956 h 1490662"/>
                <a:gd name="connsiteX8" fmla="*/ 882420 w 2084387"/>
                <a:gd name="connsiteY8" fmla="*/ 658848 h 1490662"/>
                <a:gd name="connsiteX9" fmla="*/ 0 w 2084387"/>
                <a:gd name="connsiteY9" fmla="*/ 248449 h 1490662"/>
                <a:gd name="connsiteX0" fmla="*/ 0 w 2084387"/>
                <a:gd name="connsiteY0" fmla="*/ 248449 h 1627965"/>
                <a:gd name="connsiteX1" fmla="*/ 248449 w 2084387"/>
                <a:gd name="connsiteY1" fmla="*/ 0 h 1627965"/>
                <a:gd name="connsiteX2" fmla="*/ 1835938 w 2084387"/>
                <a:gd name="connsiteY2" fmla="*/ 0 h 1627965"/>
                <a:gd name="connsiteX3" fmla="*/ 2084387 w 2084387"/>
                <a:gd name="connsiteY3" fmla="*/ 248449 h 1627965"/>
                <a:gd name="connsiteX4" fmla="*/ 2084387 w 2084387"/>
                <a:gd name="connsiteY4" fmla="*/ 1242213 h 1627965"/>
                <a:gd name="connsiteX5" fmla="*/ 1835938 w 2084387"/>
                <a:gd name="connsiteY5" fmla="*/ 1627965 h 1627965"/>
                <a:gd name="connsiteX6" fmla="*/ 1152266 w 2084387"/>
                <a:gd name="connsiteY6" fmla="*/ 1238940 h 1627965"/>
                <a:gd name="connsiteX7" fmla="*/ 1098310 w 2084387"/>
                <a:gd name="connsiteY7" fmla="*/ 898956 h 1627965"/>
                <a:gd name="connsiteX8" fmla="*/ 882420 w 2084387"/>
                <a:gd name="connsiteY8" fmla="*/ 658848 h 1627965"/>
                <a:gd name="connsiteX9" fmla="*/ 0 w 2084387"/>
                <a:gd name="connsiteY9" fmla="*/ 248449 h 1627965"/>
                <a:gd name="connsiteX0" fmla="*/ 0 w 2244557"/>
                <a:gd name="connsiteY0" fmla="*/ 557381 h 1627965"/>
                <a:gd name="connsiteX1" fmla="*/ 408619 w 2244557"/>
                <a:gd name="connsiteY1" fmla="*/ 0 h 1627965"/>
                <a:gd name="connsiteX2" fmla="*/ 1996108 w 2244557"/>
                <a:gd name="connsiteY2" fmla="*/ 0 h 1627965"/>
                <a:gd name="connsiteX3" fmla="*/ 2244557 w 2244557"/>
                <a:gd name="connsiteY3" fmla="*/ 248449 h 1627965"/>
                <a:gd name="connsiteX4" fmla="*/ 2244557 w 2244557"/>
                <a:gd name="connsiteY4" fmla="*/ 1242213 h 1627965"/>
                <a:gd name="connsiteX5" fmla="*/ 1996108 w 2244557"/>
                <a:gd name="connsiteY5" fmla="*/ 1627965 h 1627965"/>
                <a:gd name="connsiteX6" fmla="*/ 1312436 w 2244557"/>
                <a:gd name="connsiteY6" fmla="*/ 1238940 h 1627965"/>
                <a:gd name="connsiteX7" fmla="*/ 1258480 w 2244557"/>
                <a:gd name="connsiteY7" fmla="*/ 898956 h 1627965"/>
                <a:gd name="connsiteX8" fmla="*/ 1042590 w 2244557"/>
                <a:gd name="connsiteY8" fmla="*/ 658848 h 1627965"/>
                <a:gd name="connsiteX9" fmla="*/ 0 w 2244557"/>
                <a:gd name="connsiteY9" fmla="*/ 557381 h 1627965"/>
                <a:gd name="connsiteX0" fmla="*/ 0 w 2244557"/>
                <a:gd name="connsiteY0" fmla="*/ 557381 h 1627965"/>
                <a:gd name="connsiteX1" fmla="*/ 408619 w 2244557"/>
                <a:gd name="connsiteY1" fmla="*/ 0 h 1627965"/>
                <a:gd name="connsiteX2" fmla="*/ 1996108 w 2244557"/>
                <a:gd name="connsiteY2" fmla="*/ 0 h 1627965"/>
                <a:gd name="connsiteX3" fmla="*/ 2244557 w 2244557"/>
                <a:gd name="connsiteY3" fmla="*/ 248449 h 1627965"/>
                <a:gd name="connsiteX4" fmla="*/ 2244557 w 2244557"/>
                <a:gd name="connsiteY4" fmla="*/ 1242213 h 1627965"/>
                <a:gd name="connsiteX5" fmla="*/ 1996108 w 2244557"/>
                <a:gd name="connsiteY5" fmla="*/ 1627965 h 1627965"/>
                <a:gd name="connsiteX6" fmla="*/ 1312436 w 2244557"/>
                <a:gd name="connsiteY6" fmla="*/ 1238940 h 1627965"/>
                <a:gd name="connsiteX7" fmla="*/ 1258480 w 2244557"/>
                <a:gd name="connsiteY7" fmla="*/ 898956 h 1627965"/>
                <a:gd name="connsiteX8" fmla="*/ 1042590 w 2244557"/>
                <a:gd name="connsiteY8" fmla="*/ 658848 h 1627965"/>
                <a:gd name="connsiteX9" fmla="*/ 0 w 2244557"/>
                <a:gd name="connsiteY9" fmla="*/ 557381 h 1627965"/>
                <a:gd name="connsiteX0" fmla="*/ 0 w 2244557"/>
                <a:gd name="connsiteY0" fmla="*/ 557381 h 1627965"/>
                <a:gd name="connsiteX1" fmla="*/ 408619 w 2244557"/>
                <a:gd name="connsiteY1" fmla="*/ 0 h 1627965"/>
                <a:gd name="connsiteX2" fmla="*/ 1996108 w 2244557"/>
                <a:gd name="connsiteY2" fmla="*/ 0 h 1627965"/>
                <a:gd name="connsiteX3" fmla="*/ 2244557 w 2244557"/>
                <a:gd name="connsiteY3" fmla="*/ 248449 h 1627965"/>
                <a:gd name="connsiteX4" fmla="*/ 2244557 w 2244557"/>
                <a:gd name="connsiteY4" fmla="*/ 1242213 h 1627965"/>
                <a:gd name="connsiteX5" fmla="*/ 1996108 w 2244557"/>
                <a:gd name="connsiteY5" fmla="*/ 1627965 h 1627965"/>
                <a:gd name="connsiteX6" fmla="*/ 1312436 w 2244557"/>
                <a:gd name="connsiteY6" fmla="*/ 1238940 h 1627965"/>
                <a:gd name="connsiteX7" fmla="*/ 1258480 w 2244557"/>
                <a:gd name="connsiteY7" fmla="*/ 898956 h 1627965"/>
                <a:gd name="connsiteX8" fmla="*/ 1042590 w 2244557"/>
                <a:gd name="connsiteY8" fmla="*/ 658848 h 1627965"/>
                <a:gd name="connsiteX9" fmla="*/ 0 w 2244557"/>
                <a:gd name="connsiteY9" fmla="*/ 557381 h 1627965"/>
                <a:gd name="connsiteX0" fmla="*/ 0 w 2244557"/>
                <a:gd name="connsiteY0" fmla="*/ 557381 h 1627965"/>
                <a:gd name="connsiteX1" fmla="*/ 408619 w 2244557"/>
                <a:gd name="connsiteY1" fmla="*/ 0 h 1627965"/>
                <a:gd name="connsiteX2" fmla="*/ 1996108 w 2244557"/>
                <a:gd name="connsiteY2" fmla="*/ 0 h 1627965"/>
                <a:gd name="connsiteX3" fmla="*/ 2244557 w 2244557"/>
                <a:gd name="connsiteY3" fmla="*/ 248449 h 1627965"/>
                <a:gd name="connsiteX4" fmla="*/ 2244557 w 2244557"/>
                <a:gd name="connsiteY4" fmla="*/ 1242213 h 1627965"/>
                <a:gd name="connsiteX5" fmla="*/ 1996108 w 2244557"/>
                <a:gd name="connsiteY5" fmla="*/ 1627965 h 1627965"/>
                <a:gd name="connsiteX6" fmla="*/ 1312436 w 2244557"/>
                <a:gd name="connsiteY6" fmla="*/ 1238940 h 1627965"/>
                <a:gd name="connsiteX7" fmla="*/ 1258480 w 2244557"/>
                <a:gd name="connsiteY7" fmla="*/ 898956 h 1627965"/>
                <a:gd name="connsiteX8" fmla="*/ 0 w 2244557"/>
                <a:gd name="connsiteY8" fmla="*/ 557381 h 1627965"/>
                <a:gd name="connsiteX0" fmla="*/ 0 w 2244557"/>
                <a:gd name="connsiteY0" fmla="*/ 557381 h 1627965"/>
                <a:gd name="connsiteX1" fmla="*/ 408619 w 2244557"/>
                <a:gd name="connsiteY1" fmla="*/ 0 h 1627965"/>
                <a:gd name="connsiteX2" fmla="*/ 1996108 w 2244557"/>
                <a:gd name="connsiteY2" fmla="*/ 0 h 1627965"/>
                <a:gd name="connsiteX3" fmla="*/ 2244557 w 2244557"/>
                <a:gd name="connsiteY3" fmla="*/ 248449 h 1627965"/>
                <a:gd name="connsiteX4" fmla="*/ 2244557 w 2244557"/>
                <a:gd name="connsiteY4" fmla="*/ 1242213 h 1627965"/>
                <a:gd name="connsiteX5" fmla="*/ 1996108 w 2244557"/>
                <a:gd name="connsiteY5" fmla="*/ 1627965 h 1627965"/>
                <a:gd name="connsiteX6" fmla="*/ 1312436 w 2244557"/>
                <a:gd name="connsiteY6" fmla="*/ 1238940 h 1627965"/>
                <a:gd name="connsiteX7" fmla="*/ 1258480 w 2244557"/>
                <a:gd name="connsiteY7" fmla="*/ 898956 h 1627965"/>
                <a:gd name="connsiteX8" fmla="*/ 996827 w 2244557"/>
                <a:gd name="connsiteY8" fmla="*/ 1093641 h 1627965"/>
                <a:gd name="connsiteX9" fmla="*/ 0 w 2244557"/>
                <a:gd name="connsiteY9" fmla="*/ 557381 h 1627965"/>
                <a:gd name="connsiteX0" fmla="*/ 0 w 2244557"/>
                <a:gd name="connsiteY0" fmla="*/ 557381 h 1627965"/>
                <a:gd name="connsiteX1" fmla="*/ 408619 w 2244557"/>
                <a:gd name="connsiteY1" fmla="*/ 0 h 1627965"/>
                <a:gd name="connsiteX2" fmla="*/ 1996108 w 2244557"/>
                <a:gd name="connsiteY2" fmla="*/ 0 h 1627965"/>
                <a:gd name="connsiteX3" fmla="*/ 2244557 w 2244557"/>
                <a:gd name="connsiteY3" fmla="*/ 248449 h 1627965"/>
                <a:gd name="connsiteX4" fmla="*/ 2244557 w 2244557"/>
                <a:gd name="connsiteY4" fmla="*/ 1242213 h 1627965"/>
                <a:gd name="connsiteX5" fmla="*/ 1996108 w 2244557"/>
                <a:gd name="connsiteY5" fmla="*/ 1627965 h 1627965"/>
                <a:gd name="connsiteX6" fmla="*/ 1312436 w 2244557"/>
                <a:gd name="connsiteY6" fmla="*/ 1238940 h 1627965"/>
                <a:gd name="connsiteX7" fmla="*/ 1258480 w 2244557"/>
                <a:gd name="connsiteY7" fmla="*/ 1185004 h 1627965"/>
                <a:gd name="connsiteX8" fmla="*/ 996827 w 2244557"/>
                <a:gd name="connsiteY8" fmla="*/ 1093641 h 1627965"/>
                <a:gd name="connsiteX9" fmla="*/ 0 w 2244557"/>
                <a:gd name="connsiteY9" fmla="*/ 557381 h 1627965"/>
                <a:gd name="connsiteX0" fmla="*/ 0 w 2244557"/>
                <a:gd name="connsiteY0" fmla="*/ 557381 h 1627965"/>
                <a:gd name="connsiteX1" fmla="*/ 408619 w 2244557"/>
                <a:gd name="connsiteY1" fmla="*/ 0 h 1627965"/>
                <a:gd name="connsiteX2" fmla="*/ 1996108 w 2244557"/>
                <a:gd name="connsiteY2" fmla="*/ 0 h 1627965"/>
                <a:gd name="connsiteX3" fmla="*/ 2244557 w 2244557"/>
                <a:gd name="connsiteY3" fmla="*/ 248449 h 1627965"/>
                <a:gd name="connsiteX4" fmla="*/ 2244557 w 2244557"/>
                <a:gd name="connsiteY4" fmla="*/ 1242213 h 1627965"/>
                <a:gd name="connsiteX5" fmla="*/ 1996108 w 2244557"/>
                <a:gd name="connsiteY5" fmla="*/ 1627965 h 1627965"/>
                <a:gd name="connsiteX6" fmla="*/ 1258480 w 2244557"/>
                <a:gd name="connsiteY6" fmla="*/ 1185004 h 1627965"/>
                <a:gd name="connsiteX7" fmla="*/ 996827 w 2244557"/>
                <a:gd name="connsiteY7" fmla="*/ 1093641 h 1627965"/>
                <a:gd name="connsiteX8" fmla="*/ 0 w 2244557"/>
                <a:gd name="connsiteY8" fmla="*/ 557381 h 1627965"/>
                <a:gd name="connsiteX0" fmla="*/ 0 w 2244557"/>
                <a:gd name="connsiteY0" fmla="*/ 557381 h 1627965"/>
                <a:gd name="connsiteX1" fmla="*/ 408619 w 2244557"/>
                <a:gd name="connsiteY1" fmla="*/ 0 h 1627965"/>
                <a:gd name="connsiteX2" fmla="*/ 1996108 w 2244557"/>
                <a:gd name="connsiteY2" fmla="*/ 0 h 1627965"/>
                <a:gd name="connsiteX3" fmla="*/ 2244557 w 2244557"/>
                <a:gd name="connsiteY3" fmla="*/ 248449 h 1627965"/>
                <a:gd name="connsiteX4" fmla="*/ 2244557 w 2244557"/>
                <a:gd name="connsiteY4" fmla="*/ 1242213 h 1627965"/>
                <a:gd name="connsiteX5" fmla="*/ 1996108 w 2244557"/>
                <a:gd name="connsiteY5" fmla="*/ 1627965 h 1627965"/>
                <a:gd name="connsiteX6" fmla="*/ 996827 w 2244557"/>
                <a:gd name="connsiteY6" fmla="*/ 1093641 h 1627965"/>
                <a:gd name="connsiteX7" fmla="*/ 0 w 2244557"/>
                <a:gd name="connsiteY7" fmla="*/ 557381 h 1627965"/>
                <a:gd name="connsiteX0" fmla="*/ 0 w 2244557"/>
                <a:gd name="connsiteY0" fmla="*/ 557381 h 1627965"/>
                <a:gd name="connsiteX1" fmla="*/ 408619 w 2244557"/>
                <a:gd name="connsiteY1" fmla="*/ 0 h 1627965"/>
                <a:gd name="connsiteX2" fmla="*/ 1996108 w 2244557"/>
                <a:gd name="connsiteY2" fmla="*/ 0 h 1627965"/>
                <a:gd name="connsiteX3" fmla="*/ 2244557 w 2244557"/>
                <a:gd name="connsiteY3" fmla="*/ 248449 h 1627965"/>
                <a:gd name="connsiteX4" fmla="*/ 2244557 w 2244557"/>
                <a:gd name="connsiteY4" fmla="*/ 1242213 h 1627965"/>
                <a:gd name="connsiteX5" fmla="*/ 1996108 w 2244557"/>
                <a:gd name="connsiteY5" fmla="*/ 1627965 h 1627965"/>
                <a:gd name="connsiteX6" fmla="*/ 0 w 2244557"/>
                <a:gd name="connsiteY6" fmla="*/ 557381 h 1627965"/>
                <a:gd name="connsiteX0" fmla="*/ 0 w 2177887"/>
                <a:gd name="connsiteY0" fmla="*/ 557647 h 1627965"/>
                <a:gd name="connsiteX1" fmla="*/ 341949 w 2177887"/>
                <a:gd name="connsiteY1" fmla="*/ 0 h 1627965"/>
                <a:gd name="connsiteX2" fmla="*/ 1929438 w 2177887"/>
                <a:gd name="connsiteY2" fmla="*/ 0 h 1627965"/>
                <a:gd name="connsiteX3" fmla="*/ 2177887 w 2177887"/>
                <a:gd name="connsiteY3" fmla="*/ 248449 h 1627965"/>
                <a:gd name="connsiteX4" fmla="*/ 2177887 w 2177887"/>
                <a:gd name="connsiteY4" fmla="*/ 1242213 h 1627965"/>
                <a:gd name="connsiteX5" fmla="*/ 1929438 w 2177887"/>
                <a:gd name="connsiteY5" fmla="*/ 1627965 h 1627965"/>
                <a:gd name="connsiteX6" fmla="*/ 0 w 2177887"/>
                <a:gd name="connsiteY6" fmla="*/ 557647 h 1627965"/>
                <a:gd name="connsiteX0" fmla="*/ 0 w 2177887"/>
                <a:gd name="connsiteY0" fmla="*/ 557647 h 1571566"/>
                <a:gd name="connsiteX1" fmla="*/ 341949 w 2177887"/>
                <a:gd name="connsiteY1" fmla="*/ 0 h 1571566"/>
                <a:gd name="connsiteX2" fmla="*/ 1929438 w 2177887"/>
                <a:gd name="connsiteY2" fmla="*/ 0 h 1571566"/>
                <a:gd name="connsiteX3" fmla="*/ 2177887 w 2177887"/>
                <a:gd name="connsiteY3" fmla="*/ 248449 h 1571566"/>
                <a:gd name="connsiteX4" fmla="*/ 2177887 w 2177887"/>
                <a:gd name="connsiteY4" fmla="*/ 1242213 h 1571566"/>
                <a:gd name="connsiteX5" fmla="*/ 1834051 w 2177887"/>
                <a:gd name="connsiteY5" fmla="*/ 1571566 h 1571566"/>
                <a:gd name="connsiteX6" fmla="*/ 0 w 2177887"/>
                <a:gd name="connsiteY6" fmla="*/ 557647 h 1571566"/>
                <a:gd name="connsiteX0" fmla="*/ 0 w 2177887"/>
                <a:gd name="connsiteY0" fmla="*/ 557647 h 1571566"/>
                <a:gd name="connsiteX1" fmla="*/ 341949 w 2177887"/>
                <a:gd name="connsiteY1" fmla="*/ 0 h 1571566"/>
                <a:gd name="connsiteX2" fmla="*/ 1929438 w 2177887"/>
                <a:gd name="connsiteY2" fmla="*/ 0 h 1571566"/>
                <a:gd name="connsiteX3" fmla="*/ 2177887 w 2177887"/>
                <a:gd name="connsiteY3" fmla="*/ 248449 h 1571566"/>
                <a:gd name="connsiteX4" fmla="*/ 2034860 w 2177887"/>
                <a:gd name="connsiteY4" fmla="*/ 1242807 h 1571566"/>
                <a:gd name="connsiteX5" fmla="*/ 1834051 w 2177887"/>
                <a:gd name="connsiteY5" fmla="*/ 1571566 h 1571566"/>
                <a:gd name="connsiteX6" fmla="*/ 0 w 2177887"/>
                <a:gd name="connsiteY6" fmla="*/ 557647 h 1571566"/>
                <a:gd name="connsiteX0" fmla="*/ 0 w 2034860"/>
                <a:gd name="connsiteY0" fmla="*/ 557647 h 1571566"/>
                <a:gd name="connsiteX1" fmla="*/ 341949 w 2034860"/>
                <a:gd name="connsiteY1" fmla="*/ 0 h 1571566"/>
                <a:gd name="connsiteX2" fmla="*/ 1929438 w 2034860"/>
                <a:gd name="connsiteY2" fmla="*/ 0 h 1571566"/>
                <a:gd name="connsiteX3" fmla="*/ 2015811 w 2034860"/>
                <a:gd name="connsiteY3" fmla="*/ 219979 h 1571566"/>
                <a:gd name="connsiteX4" fmla="*/ 2034860 w 2034860"/>
                <a:gd name="connsiteY4" fmla="*/ 1242807 h 1571566"/>
                <a:gd name="connsiteX5" fmla="*/ 1834051 w 2034860"/>
                <a:gd name="connsiteY5" fmla="*/ 1571566 h 1571566"/>
                <a:gd name="connsiteX6" fmla="*/ 0 w 2034860"/>
                <a:gd name="connsiteY6" fmla="*/ 557647 h 1571566"/>
                <a:gd name="connsiteX0" fmla="*/ 0 w 2034860"/>
                <a:gd name="connsiteY0" fmla="*/ 557647 h 1571566"/>
                <a:gd name="connsiteX1" fmla="*/ 341949 w 2034860"/>
                <a:gd name="connsiteY1" fmla="*/ 0 h 1571566"/>
                <a:gd name="connsiteX2" fmla="*/ 1748332 w 2034860"/>
                <a:gd name="connsiteY2" fmla="*/ 0 h 1571566"/>
                <a:gd name="connsiteX3" fmla="*/ 2015811 w 2034860"/>
                <a:gd name="connsiteY3" fmla="*/ 219979 h 1571566"/>
                <a:gd name="connsiteX4" fmla="*/ 2034860 w 2034860"/>
                <a:gd name="connsiteY4" fmla="*/ 1242807 h 1571566"/>
                <a:gd name="connsiteX5" fmla="*/ 1834051 w 2034860"/>
                <a:gd name="connsiteY5" fmla="*/ 1571566 h 1571566"/>
                <a:gd name="connsiteX6" fmla="*/ 0 w 2034860"/>
                <a:gd name="connsiteY6" fmla="*/ 557647 h 1571566"/>
                <a:gd name="connsiteX0" fmla="*/ 0 w 2034860"/>
                <a:gd name="connsiteY0" fmla="*/ 557647 h 1571566"/>
                <a:gd name="connsiteX1" fmla="*/ 437166 w 2034860"/>
                <a:gd name="connsiteY1" fmla="*/ 0 h 1571566"/>
                <a:gd name="connsiteX2" fmla="*/ 1748332 w 2034860"/>
                <a:gd name="connsiteY2" fmla="*/ 0 h 1571566"/>
                <a:gd name="connsiteX3" fmla="*/ 2015811 w 2034860"/>
                <a:gd name="connsiteY3" fmla="*/ 219979 h 1571566"/>
                <a:gd name="connsiteX4" fmla="*/ 2034860 w 2034860"/>
                <a:gd name="connsiteY4" fmla="*/ 1242807 h 1571566"/>
                <a:gd name="connsiteX5" fmla="*/ 1834051 w 2034860"/>
                <a:gd name="connsiteY5" fmla="*/ 1571566 h 1571566"/>
                <a:gd name="connsiteX6" fmla="*/ 0 w 2034860"/>
                <a:gd name="connsiteY6" fmla="*/ 557647 h 1571566"/>
                <a:gd name="connsiteX0" fmla="*/ 0 w 2034860"/>
                <a:gd name="connsiteY0" fmla="*/ 557647 h 1571566"/>
                <a:gd name="connsiteX1" fmla="*/ 437166 w 2034860"/>
                <a:gd name="connsiteY1" fmla="*/ 0 h 1571566"/>
                <a:gd name="connsiteX2" fmla="*/ 1748332 w 2034860"/>
                <a:gd name="connsiteY2" fmla="*/ 0 h 1571566"/>
                <a:gd name="connsiteX3" fmla="*/ 2015811 w 2034860"/>
                <a:gd name="connsiteY3" fmla="*/ 219979 h 1571566"/>
                <a:gd name="connsiteX4" fmla="*/ 2034860 w 2034860"/>
                <a:gd name="connsiteY4" fmla="*/ 1242807 h 1571566"/>
                <a:gd name="connsiteX5" fmla="*/ 1834051 w 2034860"/>
                <a:gd name="connsiteY5" fmla="*/ 1571566 h 1571566"/>
                <a:gd name="connsiteX6" fmla="*/ 0 w 2034860"/>
                <a:gd name="connsiteY6" fmla="*/ 557647 h 1571566"/>
                <a:gd name="connsiteX0" fmla="*/ 0 w 1987239"/>
                <a:gd name="connsiteY0" fmla="*/ 462618 h 1571566"/>
                <a:gd name="connsiteX1" fmla="*/ 389545 w 1987239"/>
                <a:gd name="connsiteY1" fmla="*/ 0 h 1571566"/>
                <a:gd name="connsiteX2" fmla="*/ 1700711 w 1987239"/>
                <a:gd name="connsiteY2" fmla="*/ 0 h 1571566"/>
                <a:gd name="connsiteX3" fmla="*/ 1968190 w 1987239"/>
                <a:gd name="connsiteY3" fmla="*/ 219979 h 1571566"/>
                <a:gd name="connsiteX4" fmla="*/ 1987239 w 1987239"/>
                <a:gd name="connsiteY4" fmla="*/ 1242807 h 1571566"/>
                <a:gd name="connsiteX5" fmla="*/ 1786430 w 1987239"/>
                <a:gd name="connsiteY5" fmla="*/ 1571566 h 1571566"/>
                <a:gd name="connsiteX6" fmla="*/ 0 w 1987239"/>
                <a:gd name="connsiteY6" fmla="*/ 462618 h 1571566"/>
                <a:gd name="connsiteX0" fmla="*/ 252 w 1987491"/>
                <a:gd name="connsiteY0" fmla="*/ 462618 h 1571566"/>
                <a:gd name="connsiteX1" fmla="*/ 389797 w 1987491"/>
                <a:gd name="connsiteY1" fmla="*/ 0 h 1571566"/>
                <a:gd name="connsiteX2" fmla="*/ 1700963 w 1987491"/>
                <a:gd name="connsiteY2" fmla="*/ 0 h 1571566"/>
                <a:gd name="connsiteX3" fmla="*/ 1968442 w 1987491"/>
                <a:gd name="connsiteY3" fmla="*/ 219979 h 1571566"/>
                <a:gd name="connsiteX4" fmla="*/ 1987491 w 1987491"/>
                <a:gd name="connsiteY4" fmla="*/ 1242807 h 1571566"/>
                <a:gd name="connsiteX5" fmla="*/ 1786682 w 1987491"/>
                <a:gd name="connsiteY5" fmla="*/ 1571566 h 1571566"/>
                <a:gd name="connsiteX6" fmla="*/ 252 w 1987491"/>
                <a:gd name="connsiteY6" fmla="*/ 462618 h 1571566"/>
                <a:gd name="connsiteX0" fmla="*/ 252 w 1987491"/>
                <a:gd name="connsiteY0" fmla="*/ 462618 h 1244715"/>
                <a:gd name="connsiteX1" fmla="*/ 389797 w 1987491"/>
                <a:gd name="connsiteY1" fmla="*/ 0 h 1244715"/>
                <a:gd name="connsiteX2" fmla="*/ 1700963 w 1987491"/>
                <a:gd name="connsiteY2" fmla="*/ 0 h 1244715"/>
                <a:gd name="connsiteX3" fmla="*/ 1968442 w 1987491"/>
                <a:gd name="connsiteY3" fmla="*/ 219979 h 1244715"/>
                <a:gd name="connsiteX4" fmla="*/ 1987491 w 1987491"/>
                <a:gd name="connsiteY4" fmla="*/ 1242807 h 1244715"/>
                <a:gd name="connsiteX5" fmla="*/ 252 w 1987491"/>
                <a:gd name="connsiteY5" fmla="*/ 462618 h 1244715"/>
                <a:gd name="connsiteX0" fmla="*/ 252 w 1968442"/>
                <a:gd name="connsiteY0" fmla="*/ 462618 h 1578192"/>
                <a:gd name="connsiteX1" fmla="*/ 389797 w 1968442"/>
                <a:gd name="connsiteY1" fmla="*/ 0 h 1578192"/>
                <a:gd name="connsiteX2" fmla="*/ 1700963 w 1968442"/>
                <a:gd name="connsiteY2" fmla="*/ 0 h 1578192"/>
                <a:gd name="connsiteX3" fmla="*/ 1968442 w 1968442"/>
                <a:gd name="connsiteY3" fmla="*/ 219979 h 1578192"/>
                <a:gd name="connsiteX4" fmla="*/ 1930197 w 1968442"/>
                <a:gd name="connsiteY4" fmla="*/ 1576936 h 1578192"/>
                <a:gd name="connsiteX5" fmla="*/ 252 w 1968442"/>
                <a:gd name="connsiteY5" fmla="*/ 462618 h 1578192"/>
                <a:gd name="connsiteX0" fmla="*/ 252 w 1968442"/>
                <a:gd name="connsiteY0" fmla="*/ 462618 h 1616932"/>
                <a:gd name="connsiteX1" fmla="*/ 389797 w 1968442"/>
                <a:gd name="connsiteY1" fmla="*/ 0 h 1616932"/>
                <a:gd name="connsiteX2" fmla="*/ 1700963 w 1968442"/>
                <a:gd name="connsiteY2" fmla="*/ 0 h 1616932"/>
                <a:gd name="connsiteX3" fmla="*/ 1968442 w 1968442"/>
                <a:gd name="connsiteY3" fmla="*/ 219979 h 1616932"/>
                <a:gd name="connsiteX4" fmla="*/ 1930197 w 1968442"/>
                <a:gd name="connsiteY4" fmla="*/ 1576936 h 1616932"/>
                <a:gd name="connsiteX5" fmla="*/ 252 w 1968442"/>
                <a:gd name="connsiteY5" fmla="*/ 462618 h 1616932"/>
                <a:gd name="connsiteX0" fmla="*/ 252 w 2053445"/>
                <a:gd name="connsiteY0" fmla="*/ 462618 h 1616932"/>
                <a:gd name="connsiteX1" fmla="*/ 389797 w 2053445"/>
                <a:gd name="connsiteY1" fmla="*/ 0 h 1616932"/>
                <a:gd name="connsiteX2" fmla="*/ 1700963 w 2053445"/>
                <a:gd name="connsiteY2" fmla="*/ 0 h 1616932"/>
                <a:gd name="connsiteX3" fmla="*/ 1968442 w 2053445"/>
                <a:gd name="connsiteY3" fmla="*/ 219979 h 1616932"/>
                <a:gd name="connsiteX4" fmla="*/ 1930197 w 2053445"/>
                <a:gd name="connsiteY4" fmla="*/ 1576936 h 1616932"/>
                <a:gd name="connsiteX5" fmla="*/ 252 w 2053445"/>
                <a:gd name="connsiteY5" fmla="*/ 462618 h 1616932"/>
                <a:gd name="connsiteX0" fmla="*/ 252 w 2053445"/>
                <a:gd name="connsiteY0" fmla="*/ 462618 h 1608100"/>
                <a:gd name="connsiteX1" fmla="*/ 389797 w 2053445"/>
                <a:gd name="connsiteY1" fmla="*/ 0 h 1608100"/>
                <a:gd name="connsiteX2" fmla="*/ 1700963 w 2053445"/>
                <a:gd name="connsiteY2" fmla="*/ 0 h 1608100"/>
                <a:gd name="connsiteX3" fmla="*/ 1968442 w 2053445"/>
                <a:gd name="connsiteY3" fmla="*/ 219979 h 1608100"/>
                <a:gd name="connsiteX4" fmla="*/ 1930197 w 2053445"/>
                <a:gd name="connsiteY4" fmla="*/ 1576936 h 1608100"/>
                <a:gd name="connsiteX5" fmla="*/ 252 w 2053445"/>
                <a:gd name="connsiteY5" fmla="*/ 462618 h 1608100"/>
                <a:gd name="connsiteX0" fmla="*/ 252 w 2073997"/>
                <a:gd name="connsiteY0" fmla="*/ 462618 h 1571650"/>
                <a:gd name="connsiteX1" fmla="*/ 389797 w 2073997"/>
                <a:gd name="connsiteY1" fmla="*/ 0 h 1571650"/>
                <a:gd name="connsiteX2" fmla="*/ 1700963 w 2073997"/>
                <a:gd name="connsiteY2" fmla="*/ 0 h 1571650"/>
                <a:gd name="connsiteX3" fmla="*/ 1968442 w 2073997"/>
                <a:gd name="connsiteY3" fmla="*/ 219979 h 1571650"/>
                <a:gd name="connsiteX4" fmla="*/ 1958626 w 2073997"/>
                <a:gd name="connsiteY4" fmla="*/ 1539572 h 1571650"/>
                <a:gd name="connsiteX5" fmla="*/ 252 w 2073997"/>
                <a:gd name="connsiteY5" fmla="*/ 462618 h 1571650"/>
                <a:gd name="connsiteX0" fmla="*/ 252 w 2073997"/>
                <a:gd name="connsiteY0" fmla="*/ 491428 h 1572391"/>
                <a:gd name="connsiteX1" fmla="*/ 389797 w 2073997"/>
                <a:gd name="connsiteY1" fmla="*/ 0 h 1572391"/>
                <a:gd name="connsiteX2" fmla="*/ 1700963 w 2073997"/>
                <a:gd name="connsiteY2" fmla="*/ 0 h 1572391"/>
                <a:gd name="connsiteX3" fmla="*/ 1968442 w 2073997"/>
                <a:gd name="connsiteY3" fmla="*/ 219979 h 1572391"/>
                <a:gd name="connsiteX4" fmla="*/ 1958626 w 2073997"/>
                <a:gd name="connsiteY4" fmla="*/ 1539572 h 1572391"/>
                <a:gd name="connsiteX5" fmla="*/ 252 w 2073997"/>
                <a:gd name="connsiteY5" fmla="*/ 491428 h 1572391"/>
                <a:gd name="connsiteX0" fmla="*/ 252 w 4016354"/>
                <a:gd name="connsiteY0" fmla="*/ 491428 h 1572391"/>
                <a:gd name="connsiteX1" fmla="*/ 389797 w 4016354"/>
                <a:gd name="connsiteY1" fmla="*/ 0 h 1572391"/>
                <a:gd name="connsiteX2" fmla="*/ 1700963 w 4016354"/>
                <a:gd name="connsiteY2" fmla="*/ 0 h 1572391"/>
                <a:gd name="connsiteX3" fmla="*/ 4016354 w 4016354"/>
                <a:gd name="connsiteY3" fmla="*/ 176522 h 1572391"/>
                <a:gd name="connsiteX4" fmla="*/ 1958626 w 4016354"/>
                <a:gd name="connsiteY4" fmla="*/ 1539572 h 1572391"/>
                <a:gd name="connsiteX5" fmla="*/ 252 w 4016354"/>
                <a:gd name="connsiteY5" fmla="*/ 491428 h 1572391"/>
                <a:gd name="connsiteX0" fmla="*/ 252 w 4038938"/>
                <a:gd name="connsiteY0" fmla="*/ 491428 h 2157881"/>
                <a:gd name="connsiteX1" fmla="*/ 389797 w 4038938"/>
                <a:gd name="connsiteY1" fmla="*/ 0 h 2157881"/>
                <a:gd name="connsiteX2" fmla="*/ 1700963 w 4038938"/>
                <a:gd name="connsiteY2" fmla="*/ 0 h 2157881"/>
                <a:gd name="connsiteX3" fmla="*/ 4016354 w 4038938"/>
                <a:gd name="connsiteY3" fmla="*/ 176522 h 2157881"/>
                <a:gd name="connsiteX4" fmla="*/ 3875860 w 4038938"/>
                <a:gd name="connsiteY4" fmla="*/ 2135698 h 2157881"/>
                <a:gd name="connsiteX5" fmla="*/ 252 w 4038938"/>
                <a:gd name="connsiteY5" fmla="*/ 491428 h 2157881"/>
                <a:gd name="connsiteX0" fmla="*/ 252 w 4038938"/>
                <a:gd name="connsiteY0" fmla="*/ 433581 h 2157204"/>
                <a:gd name="connsiteX1" fmla="*/ 389797 w 4038938"/>
                <a:gd name="connsiteY1" fmla="*/ 0 h 2157204"/>
                <a:gd name="connsiteX2" fmla="*/ 1700963 w 4038938"/>
                <a:gd name="connsiteY2" fmla="*/ 0 h 2157204"/>
                <a:gd name="connsiteX3" fmla="*/ 4016354 w 4038938"/>
                <a:gd name="connsiteY3" fmla="*/ 176522 h 2157204"/>
                <a:gd name="connsiteX4" fmla="*/ 3875860 w 4038938"/>
                <a:gd name="connsiteY4" fmla="*/ 2135698 h 2157204"/>
                <a:gd name="connsiteX5" fmla="*/ 252 w 4038938"/>
                <a:gd name="connsiteY5" fmla="*/ 433581 h 2157204"/>
                <a:gd name="connsiteX0" fmla="*/ 252 w 4038938"/>
                <a:gd name="connsiteY0" fmla="*/ 694966 h 2418589"/>
                <a:gd name="connsiteX1" fmla="*/ 389933 w 4038938"/>
                <a:gd name="connsiteY1" fmla="*/ 0 h 2418589"/>
                <a:gd name="connsiteX2" fmla="*/ 1700963 w 4038938"/>
                <a:gd name="connsiteY2" fmla="*/ 261385 h 2418589"/>
                <a:gd name="connsiteX3" fmla="*/ 4016354 w 4038938"/>
                <a:gd name="connsiteY3" fmla="*/ 437907 h 2418589"/>
                <a:gd name="connsiteX4" fmla="*/ 3875860 w 4038938"/>
                <a:gd name="connsiteY4" fmla="*/ 2397083 h 2418589"/>
                <a:gd name="connsiteX5" fmla="*/ 252 w 4038938"/>
                <a:gd name="connsiteY5" fmla="*/ 694966 h 2418589"/>
                <a:gd name="connsiteX0" fmla="*/ 252 w 4038938"/>
                <a:gd name="connsiteY0" fmla="*/ 694966 h 2418589"/>
                <a:gd name="connsiteX1" fmla="*/ 389933 w 4038938"/>
                <a:gd name="connsiteY1" fmla="*/ 0 h 2418589"/>
                <a:gd name="connsiteX2" fmla="*/ 1774152 w 4038938"/>
                <a:gd name="connsiteY2" fmla="*/ 128 h 2418589"/>
                <a:gd name="connsiteX3" fmla="*/ 4016354 w 4038938"/>
                <a:gd name="connsiteY3" fmla="*/ 437907 h 2418589"/>
                <a:gd name="connsiteX4" fmla="*/ 3875860 w 4038938"/>
                <a:gd name="connsiteY4" fmla="*/ 2397083 h 2418589"/>
                <a:gd name="connsiteX5" fmla="*/ 252 w 4038938"/>
                <a:gd name="connsiteY5" fmla="*/ 694966 h 2418589"/>
                <a:gd name="connsiteX0" fmla="*/ 252 w 4039658"/>
                <a:gd name="connsiteY0" fmla="*/ 694966 h 2418589"/>
                <a:gd name="connsiteX1" fmla="*/ 389933 w 4039658"/>
                <a:gd name="connsiteY1" fmla="*/ 0 h 2418589"/>
                <a:gd name="connsiteX2" fmla="*/ 1774152 w 4039658"/>
                <a:gd name="connsiteY2" fmla="*/ 128 h 2418589"/>
                <a:gd name="connsiteX3" fmla="*/ 4017753 w 4039658"/>
                <a:gd name="connsiteY3" fmla="*/ 249342 h 2418589"/>
                <a:gd name="connsiteX4" fmla="*/ 3875860 w 4039658"/>
                <a:gd name="connsiteY4" fmla="*/ 2397083 h 2418589"/>
                <a:gd name="connsiteX5" fmla="*/ 252 w 4039658"/>
                <a:gd name="connsiteY5" fmla="*/ 694966 h 2418589"/>
                <a:gd name="connsiteX0" fmla="*/ 252 w 4039658"/>
                <a:gd name="connsiteY0" fmla="*/ 694966 h 2418589"/>
                <a:gd name="connsiteX1" fmla="*/ 389933 w 4039658"/>
                <a:gd name="connsiteY1" fmla="*/ 0 h 2418589"/>
                <a:gd name="connsiteX2" fmla="*/ 3517090 w 4039658"/>
                <a:gd name="connsiteY2" fmla="*/ 29170 h 2418589"/>
                <a:gd name="connsiteX3" fmla="*/ 4017753 w 4039658"/>
                <a:gd name="connsiteY3" fmla="*/ 249342 h 2418589"/>
                <a:gd name="connsiteX4" fmla="*/ 3875860 w 4039658"/>
                <a:gd name="connsiteY4" fmla="*/ 2397083 h 2418589"/>
                <a:gd name="connsiteX5" fmla="*/ 252 w 4039658"/>
                <a:gd name="connsiteY5" fmla="*/ 694966 h 2418589"/>
                <a:gd name="connsiteX0" fmla="*/ 252 w 3995907"/>
                <a:gd name="connsiteY0" fmla="*/ 694966 h 2418589"/>
                <a:gd name="connsiteX1" fmla="*/ 389933 w 3995907"/>
                <a:gd name="connsiteY1" fmla="*/ 0 h 2418589"/>
                <a:gd name="connsiteX2" fmla="*/ 3517090 w 3995907"/>
                <a:gd name="connsiteY2" fmla="*/ 29170 h 2418589"/>
                <a:gd name="connsiteX3" fmla="*/ 3902996 w 3995907"/>
                <a:gd name="connsiteY3" fmla="*/ 322070 h 2418589"/>
                <a:gd name="connsiteX4" fmla="*/ 3875860 w 3995907"/>
                <a:gd name="connsiteY4" fmla="*/ 2397083 h 2418589"/>
                <a:gd name="connsiteX5" fmla="*/ 252 w 3995907"/>
                <a:gd name="connsiteY5" fmla="*/ 694966 h 2418589"/>
                <a:gd name="connsiteX0" fmla="*/ 252 w 3995907"/>
                <a:gd name="connsiteY0" fmla="*/ 723867 h 2447490"/>
                <a:gd name="connsiteX1" fmla="*/ 389933 w 3995907"/>
                <a:gd name="connsiteY1" fmla="*/ 28901 h 2447490"/>
                <a:gd name="connsiteX2" fmla="*/ 3213409 w 3995907"/>
                <a:gd name="connsiteY2" fmla="*/ 0 h 2447490"/>
                <a:gd name="connsiteX3" fmla="*/ 3902996 w 3995907"/>
                <a:gd name="connsiteY3" fmla="*/ 350971 h 2447490"/>
                <a:gd name="connsiteX4" fmla="*/ 3875860 w 3995907"/>
                <a:gd name="connsiteY4" fmla="*/ 2425984 h 2447490"/>
                <a:gd name="connsiteX5" fmla="*/ 252 w 3995907"/>
                <a:gd name="connsiteY5" fmla="*/ 723867 h 2447490"/>
                <a:gd name="connsiteX0" fmla="*/ 252 w 4041096"/>
                <a:gd name="connsiteY0" fmla="*/ 723867 h 2447490"/>
                <a:gd name="connsiteX1" fmla="*/ 389933 w 4041096"/>
                <a:gd name="connsiteY1" fmla="*/ 28901 h 2447490"/>
                <a:gd name="connsiteX2" fmla="*/ 3213409 w 4041096"/>
                <a:gd name="connsiteY2" fmla="*/ 0 h 2447490"/>
                <a:gd name="connsiteX3" fmla="*/ 4020511 w 4041096"/>
                <a:gd name="connsiteY3" fmla="*/ 438270 h 2447490"/>
                <a:gd name="connsiteX4" fmla="*/ 3875860 w 4041096"/>
                <a:gd name="connsiteY4" fmla="*/ 2425984 h 2447490"/>
                <a:gd name="connsiteX5" fmla="*/ 252 w 4041096"/>
                <a:gd name="connsiteY5" fmla="*/ 723867 h 2447490"/>
                <a:gd name="connsiteX0" fmla="*/ 252 w 4041096"/>
                <a:gd name="connsiteY0" fmla="*/ 694966 h 2418589"/>
                <a:gd name="connsiteX1" fmla="*/ 389933 w 4041096"/>
                <a:gd name="connsiteY1" fmla="*/ 0 h 2418589"/>
                <a:gd name="connsiteX2" fmla="*/ 3359722 w 4041096"/>
                <a:gd name="connsiteY2" fmla="*/ 29184 h 2418589"/>
                <a:gd name="connsiteX3" fmla="*/ 4020511 w 4041096"/>
                <a:gd name="connsiteY3" fmla="*/ 409369 h 2418589"/>
                <a:gd name="connsiteX4" fmla="*/ 3875860 w 4041096"/>
                <a:gd name="connsiteY4" fmla="*/ 2397083 h 2418589"/>
                <a:gd name="connsiteX5" fmla="*/ 252 w 4041096"/>
                <a:gd name="connsiteY5" fmla="*/ 694966 h 2418589"/>
                <a:gd name="connsiteX0" fmla="*/ 125 w 4040969"/>
                <a:gd name="connsiteY0" fmla="*/ 724009 h 2447632"/>
                <a:gd name="connsiteX1" fmla="*/ 665809 w 4040969"/>
                <a:gd name="connsiteY1" fmla="*/ 0 h 2447632"/>
                <a:gd name="connsiteX2" fmla="*/ 3359595 w 4040969"/>
                <a:gd name="connsiteY2" fmla="*/ 58227 h 2447632"/>
                <a:gd name="connsiteX3" fmla="*/ 4020384 w 4040969"/>
                <a:gd name="connsiteY3" fmla="*/ 438412 h 2447632"/>
                <a:gd name="connsiteX4" fmla="*/ 3875733 w 4040969"/>
                <a:gd name="connsiteY4" fmla="*/ 2426126 h 2447632"/>
                <a:gd name="connsiteX5" fmla="*/ 125 w 4040969"/>
                <a:gd name="connsiteY5" fmla="*/ 724009 h 2447632"/>
                <a:gd name="connsiteX0" fmla="*/ 132 w 4011938"/>
                <a:gd name="connsiteY0" fmla="*/ 796969 h 2448493"/>
                <a:gd name="connsiteX1" fmla="*/ 636778 w 4011938"/>
                <a:gd name="connsiteY1" fmla="*/ 0 h 2448493"/>
                <a:gd name="connsiteX2" fmla="*/ 3330564 w 4011938"/>
                <a:gd name="connsiteY2" fmla="*/ 58227 h 2448493"/>
                <a:gd name="connsiteX3" fmla="*/ 3991353 w 4011938"/>
                <a:gd name="connsiteY3" fmla="*/ 438412 h 2448493"/>
                <a:gd name="connsiteX4" fmla="*/ 3846702 w 4011938"/>
                <a:gd name="connsiteY4" fmla="*/ 2426126 h 2448493"/>
                <a:gd name="connsiteX5" fmla="*/ 132 w 4011938"/>
                <a:gd name="connsiteY5" fmla="*/ 796969 h 2448493"/>
                <a:gd name="connsiteX0" fmla="*/ 774 w 4012580"/>
                <a:gd name="connsiteY0" fmla="*/ 797447 h 2448971"/>
                <a:gd name="connsiteX1" fmla="*/ 637420 w 4012580"/>
                <a:gd name="connsiteY1" fmla="*/ 478 h 2448971"/>
                <a:gd name="connsiteX2" fmla="*/ 3331206 w 4012580"/>
                <a:gd name="connsiteY2" fmla="*/ 58705 h 2448971"/>
                <a:gd name="connsiteX3" fmla="*/ 3991995 w 4012580"/>
                <a:gd name="connsiteY3" fmla="*/ 438890 h 2448971"/>
                <a:gd name="connsiteX4" fmla="*/ 3847344 w 4012580"/>
                <a:gd name="connsiteY4" fmla="*/ 2426604 h 2448971"/>
                <a:gd name="connsiteX5" fmla="*/ 774 w 4012580"/>
                <a:gd name="connsiteY5" fmla="*/ 797447 h 2448971"/>
                <a:gd name="connsiteX0" fmla="*/ 66664 w 4078470"/>
                <a:gd name="connsiteY0" fmla="*/ 797380 h 2448904"/>
                <a:gd name="connsiteX1" fmla="*/ 703310 w 4078470"/>
                <a:gd name="connsiteY1" fmla="*/ 411 h 2448904"/>
                <a:gd name="connsiteX2" fmla="*/ 3397096 w 4078470"/>
                <a:gd name="connsiteY2" fmla="*/ 58638 h 2448904"/>
                <a:gd name="connsiteX3" fmla="*/ 4057885 w 4078470"/>
                <a:gd name="connsiteY3" fmla="*/ 438823 h 2448904"/>
                <a:gd name="connsiteX4" fmla="*/ 3913234 w 4078470"/>
                <a:gd name="connsiteY4" fmla="*/ 2426537 h 2448904"/>
                <a:gd name="connsiteX5" fmla="*/ 66664 w 4078470"/>
                <a:gd name="connsiteY5" fmla="*/ 797380 h 2448904"/>
                <a:gd name="connsiteX0" fmla="*/ 66664 w 4078470"/>
                <a:gd name="connsiteY0" fmla="*/ 797380 h 2450111"/>
                <a:gd name="connsiteX1" fmla="*/ 703310 w 4078470"/>
                <a:gd name="connsiteY1" fmla="*/ 411 h 2450111"/>
                <a:gd name="connsiteX2" fmla="*/ 3397096 w 4078470"/>
                <a:gd name="connsiteY2" fmla="*/ 58638 h 2450111"/>
                <a:gd name="connsiteX3" fmla="*/ 4057885 w 4078470"/>
                <a:gd name="connsiteY3" fmla="*/ 438823 h 2450111"/>
                <a:gd name="connsiteX4" fmla="*/ 3913234 w 4078470"/>
                <a:gd name="connsiteY4" fmla="*/ 2426537 h 2450111"/>
                <a:gd name="connsiteX5" fmla="*/ 66664 w 4078470"/>
                <a:gd name="connsiteY5" fmla="*/ 797380 h 2450111"/>
                <a:gd name="connsiteX0" fmla="*/ 66664 w 4078470"/>
                <a:gd name="connsiteY0" fmla="*/ 797380 h 2469482"/>
                <a:gd name="connsiteX1" fmla="*/ 703310 w 4078470"/>
                <a:gd name="connsiteY1" fmla="*/ 411 h 2469482"/>
                <a:gd name="connsiteX2" fmla="*/ 3397096 w 4078470"/>
                <a:gd name="connsiteY2" fmla="*/ 58638 h 2469482"/>
                <a:gd name="connsiteX3" fmla="*/ 4057885 w 4078470"/>
                <a:gd name="connsiteY3" fmla="*/ 438823 h 2469482"/>
                <a:gd name="connsiteX4" fmla="*/ 3913234 w 4078470"/>
                <a:gd name="connsiteY4" fmla="*/ 2426537 h 2469482"/>
                <a:gd name="connsiteX5" fmla="*/ 66664 w 4078470"/>
                <a:gd name="connsiteY5" fmla="*/ 797380 h 2469482"/>
                <a:gd name="connsiteX0" fmla="*/ 66664 w 4078470"/>
                <a:gd name="connsiteY0" fmla="*/ 797380 h 2471222"/>
                <a:gd name="connsiteX1" fmla="*/ 703310 w 4078470"/>
                <a:gd name="connsiteY1" fmla="*/ 411 h 2471222"/>
                <a:gd name="connsiteX2" fmla="*/ 3397096 w 4078470"/>
                <a:gd name="connsiteY2" fmla="*/ 58638 h 2471222"/>
                <a:gd name="connsiteX3" fmla="*/ 4057885 w 4078470"/>
                <a:gd name="connsiteY3" fmla="*/ 438823 h 2471222"/>
                <a:gd name="connsiteX4" fmla="*/ 3913234 w 4078470"/>
                <a:gd name="connsiteY4" fmla="*/ 2426537 h 2471222"/>
                <a:gd name="connsiteX5" fmla="*/ 66664 w 4078470"/>
                <a:gd name="connsiteY5" fmla="*/ 797380 h 2471222"/>
                <a:gd name="connsiteX0" fmla="*/ 66664 w 4078470"/>
                <a:gd name="connsiteY0" fmla="*/ 797380 h 2455102"/>
                <a:gd name="connsiteX1" fmla="*/ 703310 w 4078470"/>
                <a:gd name="connsiteY1" fmla="*/ 411 h 2455102"/>
                <a:gd name="connsiteX2" fmla="*/ 3397096 w 4078470"/>
                <a:gd name="connsiteY2" fmla="*/ 58638 h 2455102"/>
                <a:gd name="connsiteX3" fmla="*/ 4057885 w 4078470"/>
                <a:gd name="connsiteY3" fmla="*/ 438823 h 2455102"/>
                <a:gd name="connsiteX4" fmla="*/ 3913234 w 4078470"/>
                <a:gd name="connsiteY4" fmla="*/ 2426537 h 2455102"/>
                <a:gd name="connsiteX5" fmla="*/ 2028515 w 4078470"/>
                <a:gd name="connsiteY5" fmla="*/ 1368026 h 2455102"/>
                <a:gd name="connsiteX6" fmla="*/ 66664 w 4078470"/>
                <a:gd name="connsiteY6" fmla="*/ 797380 h 2455102"/>
                <a:gd name="connsiteX0" fmla="*/ 66664 w 4078470"/>
                <a:gd name="connsiteY0" fmla="*/ 797380 h 2459252"/>
                <a:gd name="connsiteX1" fmla="*/ 703310 w 4078470"/>
                <a:gd name="connsiteY1" fmla="*/ 411 h 2459252"/>
                <a:gd name="connsiteX2" fmla="*/ 3397096 w 4078470"/>
                <a:gd name="connsiteY2" fmla="*/ 58638 h 2459252"/>
                <a:gd name="connsiteX3" fmla="*/ 4057885 w 4078470"/>
                <a:gd name="connsiteY3" fmla="*/ 438823 h 2459252"/>
                <a:gd name="connsiteX4" fmla="*/ 3913234 w 4078470"/>
                <a:gd name="connsiteY4" fmla="*/ 2426537 h 2459252"/>
                <a:gd name="connsiteX5" fmla="*/ 2028515 w 4078470"/>
                <a:gd name="connsiteY5" fmla="*/ 1368026 h 2459252"/>
                <a:gd name="connsiteX6" fmla="*/ 66664 w 4078470"/>
                <a:gd name="connsiteY6" fmla="*/ 797380 h 2459252"/>
                <a:gd name="connsiteX0" fmla="*/ 66664 w 4078470"/>
                <a:gd name="connsiteY0" fmla="*/ 797380 h 2459252"/>
                <a:gd name="connsiteX1" fmla="*/ 703310 w 4078470"/>
                <a:gd name="connsiteY1" fmla="*/ 411 h 2459252"/>
                <a:gd name="connsiteX2" fmla="*/ 3397096 w 4078470"/>
                <a:gd name="connsiteY2" fmla="*/ 58638 h 2459252"/>
                <a:gd name="connsiteX3" fmla="*/ 4057885 w 4078470"/>
                <a:gd name="connsiteY3" fmla="*/ 438823 h 2459252"/>
                <a:gd name="connsiteX4" fmla="*/ 3913234 w 4078470"/>
                <a:gd name="connsiteY4" fmla="*/ 2426537 h 2459252"/>
                <a:gd name="connsiteX5" fmla="*/ 2028515 w 4078470"/>
                <a:gd name="connsiteY5" fmla="*/ 1368026 h 2459252"/>
                <a:gd name="connsiteX6" fmla="*/ 66664 w 4078470"/>
                <a:gd name="connsiteY6" fmla="*/ 797380 h 2459252"/>
                <a:gd name="connsiteX0" fmla="*/ 66664 w 4078470"/>
                <a:gd name="connsiteY0" fmla="*/ 797380 h 2459252"/>
                <a:gd name="connsiteX1" fmla="*/ 703310 w 4078470"/>
                <a:gd name="connsiteY1" fmla="*/ 411 h 2459252"/>
                <a:gd name="connsiteX2" fmla="*/ 3397096 w 4078470"/>
                <a:gd name="connsiteY2" fmla="*/ 58638 h 2459252"/>
                <a:gd name="connsiteX3" fmla="*/ 4057885 w 4078470"/>
                <a:gd name="connsiteY3" fmla="*/ 438823 h 2459252"/>
                <a:gd name="connsiteX4" fmla="*/ 3913234 w 4078470"/>
                <a:gd name="connsiteY4" fmla="*/ 2426537 h 2459252"/>
                <a:gd name="connsiteX5" fmla="*/ 2028515 w 4078470"/>
                <a:gd name="connsiteY5" fmla="*/ 1368026 h 2459252"/>
                <a:gd name="connsiteX6" fmla="*/ 66664 w 4078470"/>
                <a:gd name="connsiteY6" fmla="*/ 797380 h 2459252"/>
                <a:gd name="connsiteX0" fmla="*/ 66664 w 4143148"/>
                <a:gd name="connsiteY0" fmla="*/ 797380 h 2459252"/>
                <a:gd name="connsiteX1" fmla="*/ 703310 w 4143148"/>
                <a:gd name="connsiteY1" fmla="*/ 411 h 2459252"/>
                <a:gd name="connsiteX2" fmla="*/ 3397096 w 4143148"/>
                <a:gd name="connsiteY2" fmla="*/ 58638 h 2459252"/>
                <a:gd name="connsiteX3" fmla="*/ 4057885 w 4143148"/>
                <a:gd name="connsiteY3" fmla="*/ 438823 h 2459252"/>
                <a:gd name="connsiteX4" fmla="*/ 3913234 w 4143148"/>
                <a:gd name="connsiteY4" fmla="*/ 2426537 h 2459252"/>
                <a:gd name="connsiteX5" fmla="*/ 2028515 w 4143148"/>
                <a:gd name="connsiteY5" fmla="*/ 1368026 h 2459252"/>
                <a:gd name="connsiteX6" fmla="*/ 66664 w 4143148"/>
                <a:gd name="connsiteY6" fmla="*/ 797380 h 2459252"/>
                <a:gd name="connsiteX0" fmla="*/ 66664 w 4143148"/>
                <a:gd name="connsiteY0" fmla="*/ 797380 h 2459252"/>
                <a:gd name="connsiteX1" fmla="*/ 703310 w 4143148"/>
                <a:gd name="connsiteY1" fmla="*/ 411 h 2459252"/>
                <a:gd name="connsiteX2" fmla="*/ 4057885 w 4143148"/>
                <a:gd name="connsiteY2" fmla="*/ 438823 h 2459252"/>
                <a:gd name="connsiteX3" fmla="*/ 3913234 w 4143148"/>
                <a:gd name="connsiteY3" fmla="*/ 2426537 h 2459252"/>
                <a:gd name="connsiteX4" fmla="*/ 2028515 w 4143148"/>
                <a:gd name="connsiteY4" fmla="*/ 1368026 h 2459252"/>
                <a:gd name="connsiteX5" fmla="*/ 66664 w 4143148"/>
                <a:gd name="connsiteY5" fmla="*/ 797380 h 2459252"/>
                <a:gd name="connsiteX0" fmla="*/ 66664 w 4072454"/>
                <a:gd name="connsiteY0" fmla="*/ 797380 h 2459252"/>
                <a:gd name="connsiteX1" fmla="*/ 703310 w 4072454"/>
                <a:gd name="connsiteY1" fmla="*/ 411 h 2459252"/>
                <a:gd name="connsiteX2" fmla="*/ 3926407 w 4072454"/>
                <a:gd name="connsiteY2" fmla="*/ 57836 h 2459252"/>
                <a:gd name="connsiteX3" fmla="*/ 3913234 w 4072454"/>
                <a:gd name="connsiteY3" fmla="*/ 2426537 h 2459252"/>
                <a:gd name="connsiteX4" fmla="*/ 2028515 w 4072454"/>
                <a:gd name="connsiteY4" fmla="*/ 1368026 h 2459252"/>
                <a:gd name="connsiteX5" fmla="*/ 66664 w 4072454"/>
                <a:gd name="connsiteY5" fmla="*/ 797380 h 2459252"/>
                <a:gd name="connsiteX0" fmla="*/ 66664 w 4072454"/>
                <a:gd name="connsiteY0" fmla="*/ 853215 h 2515087"/>
                <a:gd name="connsiteX1" fmla="*/ 703310 w 4072454"/>
                <a:gd name="connsiteY1" fmla="*/ 56246 h 2515087"/>
                <a:gd name="connsiteX2" fmla="*/ 3926407 w 4072454"/>
                <a:gd name="connsiteY2" fmla="*/ 113671 h 2515087"/>
                <a:gd name="connsiteX3" fmla="*/ 3913234 w 4072454"/>
                <a:gd name="connsiteY3" fmla="*/ 2482372 h 2515087"/>
                <a:gd name="connsiteX4" fmla="*/ 2028515 w 4072454"/>
                <a:gd name="connsiteY4" fmla="*/ 1423861 h 2515087"/>
                <a:gd name="connsiteX5" fmla="*/ 66664 w 4072454"/>
                <a:gd name="connsiteY5" fmla="*/ 853215 h 2515087"/>
                <a:gd name="connsiteX0" fmla="*/ 66664 w 4152017"/>
                <a:gd name="connsiteY0" fmla="*/ 853215 h 2515087"/>
                <a:gd name="connsiteX1" fmla="*/ 703310 w 4152017"/>
                <a:gd name="connsiteY1" fmla="*/ 56246 h 2515087"/>
                <a:gd name="connsiteX2" fmla="*/ 3926407 w 4152017"/>
                <a:gd name="connsiteY2" fmla="*/ 113671 h 2515087"/>
                <a:gd name="connsiteX3" fmla="*/ 3913234 w 4152017"/>
                <a:gd name="connsiteY3" fmla="*/ 2482372 h 2515087"/>
                <a:gd name="connsiteX4" fmla="*/ 2028515 w 4152017"/>
                <a:gd name="connsiteY4" fmla="*/ 1423861 h 2515087"/>
                <a:gd name="connsiteX5" fmla="*/ 66664 w 4152017"/>
                <a:gd name="connsiteY5" fmla="*/ 853215 h 2515087"/>
                <a:gd name="connsiteX0" fmla="*/ 66664 w 4103861"/>
                <a:gd name="connsiteY0" fmla="*/ 840739 h 2502611"/>
                <a:gd name="connsiteX1" fmla="*/ 703310 w 4103861"/>
                <a:gd name="connsiteY1" fmla="*/ 43770 h 2502611"/>
                <a:gd name="connsiteX2" fmla="*/ 3832984 w 4103861"/>
                <a:gd name="connsiteY2" fmla="*/ 120276 h 2502611"/>
                <a:gd name="connsiteX3" fmla="*/ 3913234 w 4103861"/>
                <a:gd name="connsiteY3" fmla="*/ 2469896 h 2502611"/>
                <a:gd name="connsiteX4" fmla="*/ 2028515 w 4103861"/>
                <a:gd name="connsiteY4" fmla="*/ 1411385 h 2502611"/>
                <a:gd name="connsiteX5" fmla="*/ 66664 w 4103861"/>
                <a:gd name="connsiteY5" fmla="*/ 840739 h 2502611"/>
                <a:gd name="connsiteX0" fmla="*/ 66664 w 4103861"/>
                <a:gd name="connsiteY0" fmla="*/ 840739 h 2523932"/>
                <a:gd name="connsiteX1" fmla="*/ 703310 w 4103861"/>
                <a:gd name="connsiteY1" fmla="*/ 43770 h 2523932"/>
                <a:gd name="connsiteX2" fmla="*/ 3832984 w 4103861"/>
                <a:gd name="connsiteY2" fmla="*/ 120276 h 2523932"/>
                <a:gd name="connsiteX3" fmla="*/ 3913234 w 4103861"/>
                <a:gd name="connsiteY3" fmla="*/ 2469896 h 2523932"/>
                <a:gd name="connsiteX4" fmla="*/ 2028515 w 4103861"/>
                <a:gd name="connsiteY4" fmla="*/ 1411385 h 2523932"/>
                <a:gd name="connsiteX5" fmla="*/ 66664 w 4103861"/>
                <a:gd name="connsiteY5" fmla="*/ 840739 h 2523932"/>
                <a:gd name="connsiteX0" fmla="*/ 66664 w 4103861"/>
                <a:gd name="connsiteY0" fmla="*/ 882070 h 2565263"/>
                <a:gd name="connsiteX1" fmla="*/ 703310 w 4103861"/>
                <a:gd name="connsiteY1" fmla="*/ 85101 h 2565263"/>
                <a:gd name="connsiteX2" fmla="*/ 3832984 w 4103861"/>
                <a:gd name="connsiteY2" fmla="*/ 161607 h 2565263"/>
                <a:gd name="connsiteX3" fmla="*/ 3913234 w 4103861"/>
                <a:gd name="connsiteY3" fmla="*/ 2511227 h 2565263"/>
                <a:gd name="connsiteX4" fmla="*/ 2028515 w 4103861"/>
                <a:gd name="connsiteY4" fmla="*/ 1452716 h 2565263"/>
                <a:gd name="connsiteX5" fmla="*/ 66664 w 4103861"/>
                <a:gd name="connsiteY5" fmla="*/ 882070 h 2565263"/>
                <a:gd name="connsiteX0" fmla="*/ 66664 w 4133053"/>
                <a:gd name="connsiteY0" fmla="*/ 816347 h 2499540"/>
                <a:gd name="connsiteX1" fmla="*/ 703310 w 4133053"/>
                <a:gd name="connsiteY1" fmla="*/ 19378 h 2499540"/>
                <a:gd name="connsiteX2" fmla="*/ 3891989 w 4133053"/>
                <a:gd name="connsiteY2" fmla="*/ 210248 h 2499540"/>
                <a:gd name="connsiteX3" fmla="*/ 3913234 w 4133053"/>
                <a:gd name="connsiteY3" fmla="*/ 2445504 h 2499540"/>
                <a:gd name="connsiteX4" fmla="*/ 2028515 w 4133053"/>
                <a:gd name="connsiteY4" fmla="*/ 1386993 h 2499540"/>
                <a:gd name="connsiteX5" fmla="*/ 66664 w 4133053"/>
                <a:gd name="connsiteY5" fmla="*/ 816347 h 2499540"/>
                <a:gd name="connsiteX0" fmla="*/ 66664 w 4133053"/>
                <a:gd name="connsiteY0" fmla="*/ 844795 h 2527988"/>
                <a:gd name="connsiteX1" fmla="*/ 703310 w 4133053"/>
                <a:gd name="connsiteY1" fmla="*/ 47826 h 2527988"/>
                <a:gd name="connsiteX2" fmla="*/ 3891989 w 4133053"/>
                <a:gd name="connsiteY2" fmla="*/ 238696 h 2527988"/>
                <a:gd name="connsiteX3" fmla="*/ 3913234 w 4133053"/>
                <a:gd name="connsiteY3" fmla="*/ 2473952 h 2527988"/>
                <a:gd name="connsiteX4" fmla="*/ 2028515 w 4133053"/>
                <a:gd name="connsiteY4" fmla="*/ 1415441 h 2527988"/>
                <a:gd name="connsiteX5" fmla="*/ 66664 w 4133053"/>
                <a:gd name="connsiteY5" fmla="*/ 844795 h 2527988"/>
                <a:gd name="connsiteX0" fmla="*/ 66664 w 4133053"/>
                <a:gd name="connsiteY0" fmla="*/ 844795 h 2526280"/>
                <a:gd name="connsiteX1" fmla="*/ 703310 w 4133053"/>
                <a:gd name="connsiteY1" fmla="*/ 47826 h 2526280"/>
                <a:gd name="connsiteX2" fmla="*/ 3891989 w 4133053"/>
                <a:gd name="connsiteY2" fmla="*/ 238696 h 2526280"/>
                <a:gd name="connsiteX3" fmla="*/ 3913234 w 4133053"/>
                <a:gd name="connsiteY3" fmla="*/ 2473952 h 2526280"/>
                <a:gd name="connsiteX4" fmla="*/ 2181955 w 4133053"/>
                <a:gd name="connsiteY4" fmla="*/ 1377660 h 2526280"/>
                <a:gd name="connsiteX5" fmla="*/ 66664 w 4133053"/>
                <a:gd name="connsiteY5" fmla="*/ 844795 h 2526280"/>
                <a:gd name="connsiteX0" fmla="*/ 66664 w 4133053"/>
                <a:gd name="connsiteY0" fmla="*/ 844795 h 2532479"/>
                <a:gd name="connsiteX1" fmla="*/ 703310 w 4133053"/>
                <a:gd name="connsiteY1" fmla="*/ 47826 h 2532479"/>
                <a:gd name="connsiteX2" fmla="*/ 3891989 w 4133053"/>
                <a:gd name="connsiteY2" fmla="*/ 238696 h 2532479"/>
                <a:gd name="connsiteX3" fmla="*/ 3913234 w 4133053"/>
                <a:gd name="connsiteY3" fmla="*/ 2473952 h 2532479"/>
                <a:gd name="connsiteX4" fmla="*/ 2181955 w 4133053"/>
                <a:gd name="connsiteY4" fmla="*/ 1377660 h 2532479"/>
                <a:gd name="connsiteX5" fmla="*/ 66664 w 4133053"/>
                <a:gd name="connsiteY5" fmla="*/ 844795 h 2532479"/>
                <a:gd name="connsiteX0" fmla="*/ 66664 w 4133053"/>
                <a:gd name="connsiteY0" fmla="*/ 844795 h 2537785"/>
                <a:gd name="connsiteX1" fmla="*/ 703310 w 4133053"/>
                <a:gd name="connsiteY1" fmla="*/ 47826 h 2537785"/>
                <a:gd name="connsiteX2" fmla="*/ 3891989 w 4133053"/>
                <a:gd name="connsiteY2" fmla="*/ 238696 h 2537785"/>
                <a:gd name="connsiteX3" fmla="*/ 3913234 w 4133053"/>
                <a:gd name="connsiteY3" fmla="*/ 2473952 h 2537785"/>
                <a:gd name="connsiteX4" fmla="*/ 2181955 w 4133053"/>
                <a:gd name="connsiteY4" fmla="*/ 1377660 h 2537785"/>
                <a:gd name="connsiteX5" fmla="*/ 66664 w 4133053"/>
                <a:gd name="connsiteY5" fmla="*/ 844795 h 2537785"/>
                <a:gd name="connsiteX0" fmla="*/ 66664 w 4074924"/>
                <a:gd name="connsiteY0" fmla="*/ 844795 h 2592046"/>
                <a:gd name="connsiteX1" fmla="*/ 703310 w 4074924"/>
                <a:gd name="connsiteY1" fmla="*/ 47826 h 2592046"/>
                <a:gd name="connsiteX2" fmla="*/ 3891989 w 4074924"/>
                <a:gd name="connsiteY2" fmla="*/ 238696 h 2592046"/>
                <a:gd name="connsiteX3" fmla="*/ 3762627 w 4074924"/>
                <a:gd name="connsiteY3" fmla="*/ 2531689 h 2592046"/>
                <a:gd name="connsiteX4" fmla="*/ 2181955 w 4074924"/>
                <a:gd name="connsiteY4" fmla="*/ 1377660 h 2592046"/>
                <a:gd name="connsiteX5" fmla="*/ 66664 w 4074924"/>
                <a:gd name="connsiteY5" fmla="*/ 844795 h 2592046"/>
                <a:gd name="connsiteX0" fmla="*/ 66664 w 4074924"/>
                <a:gd name="connsiteY0" fmla="*/ 844795 h 2564002"/>
                <a:gd name="connsiteX1" fmla="*/ 703310 w 4074924"/>
                <a:gd name="connsiteY1" fmla="*/ 47826 h 2564002"/>
                <a:gd name="connsiteX2" fmla="*/ 3891989 w 4074924"/>
                <a:gd name="connsiteY2" fmla="*/ 238696 h 2564002"/>
                <a:gd name="connsiteX3" fmla="*/ 3762627 w 4074924"/>
                <a:gd name="connsiteY3" fmla="*/ 2531689 h 2564002"/>
                <a:gd name="connsiteX4" fmla="*/ 2181955 w 4074924"/>
                <a:gd name="connsiteY4" fmla="*/ 1377660 h 2564002"/>
                <a:gd name="connsiteX5" fmla="*/ 66664 w 4074924"/>
                <a:gd name="connsiteY5" fmla="*/ 844795 h 2564002"/>
                <a:gd name="connsiteX0" fmla="*/ 66664 w 4132506"/>
                <a:gd name="connsiteY0" fmla="*/ 844795 h 2564002"/>
                <a:gd name="connsiteX1" fmla="*/ 703310 w 4132506"/>
                <a:gd name="connsiteY1" fmla="*/ 47826 h 2564002"/>
                <a:gd name="connsiteX2" fmla="*/ 3891989 w 4132506"/>
                <a:gd name="connsiteY2" fmla="*/ 238696 h 2564002"/>
                <a:gd name="connsiteX3" fmla="*/ 3762627 w 4132506"/>
                <a:gd name="connsiteY3" fmla="*/ 2531689 h 2564002"/>
                <a:gd name="connsiteX4" fmla="*/ 2181955 w 4132506"/>
                <a:gd name="connsiteY4" fmla="*/ 1377660 h 2564002"/>
                <a:gd name="connsiteX5" fmla="*/ 66664 w 4132506"/>
                <a:gd name="connsiteY5" fmla="*/ 844795 h 2564002"/>
                <a:gd name="connsiteX0" fmla="*/ 66664 w 4078174"/>
                <a:gd name="connsiteY0" fmla="*/ 844795 h 2527918"/>
                <a:gd name="connsiteX1" fmla="*/ 703310 w 4078174"/>
                <a:gd name="connsiteY1" fmla="*/ 47826 h 2527918"/>
                <a:gd name="connsiteX2" fmla="*/ 3891989 w 4078174"/>
                <a:gd name="connsiteY2" fmla="*/ 238696 h 2527918"/>
                <a:gd name="connsiteX3" fmla="*/ 3611948 w 4078174"/>
                <a:gd name="connsiteY3" fmla="*/ 2494167 h 2527918"/>
                <a:gd name="connsiteX4" fmla="*/ 2181955 w 4078174"/>
                <a:gd name="connsiteY4" fmla="*/ 1377660 h 2527918"/>
                <a:gd name="connsiteX5" fmla="*/ 66664 w 4078174"/>
                <a:gd name="connsiteY5" fmla="*/ 844795 h 2527918"/>
                <a:gd name="connsiteX0" fmla="*/ 81159 w 3997342"/>
                <a:gd name="connsiteY0" fmla="*/ 959317 h 2527918"/>
                <a:gd name="connsiteX1" fmla="*/ 622478 w 3997342"/>
                <a:gd name="connsiteY1" fmla="*/ 47826 h 2527918"/>
                <a:gd name="connsiteX2" fmla="*/ 3811157 w 3997342"/>
                <a:gd name="connsiteY2" fmla="*/ 238696 h 2527918"/>
                <a:gd name="connsiteX3" fmla="*/ 3531116 w 3997342"/>
                <a:gd name="connsiteY3" fmla="*/ 2494167 h 2527918"/>
                <a:gd name="connsiteX4" fmla="*/ 2101123 w 3997342"/>
                <a:gd name="connsiteY4" fmla="*/ 1377660 h 2527918"/>
                <a:gd name="connsiteX5" fmla="*/ 81159 w 3997342"/>
                <a:gd name="connsiteY5" fmla="*/ 959317 h 2527918"/>
                <a:gd name="connsiteX0" fmla="*/ 81159 w 3997342"/>
                <a:gd name="connsiteY0" fmla="*/ 959317 h 2524620"/>
                <a:gd name="connsiteX1" fmla="*/ 622478 w 3997342"/>
                <a:gd name="connsiteY1" fmla="*/ 47826 h 2524620"/>
                <a:gd name="connsiteX2" fmla="*/ 3811157 w 3997342"/>
                <a:gd name="connsiteY2" fmla="*/ 238696 h 2524620"/>
                <a:gd name="connsiteX3" fmla="*/ 3531116 w 3997342"/>
                <a:gd name="connsiteY3" fmla="*/ 2494167 h 2524620"/>
                <a:gd name="connsiteX4" fmla="*/ 2101123 w 3997342"/>
                <a:gd name="connsiteY4" fmla="*/ 1377660 h 2524620"/>
                <a:gd name="connsiteX5" fmla="*/ 81159 w 3997342"/>
                <a:gd name="connsiteY5" fmla="*/ 959317 h 2524620"/>
                <a:gd name="connsiteX0" fmla="*/ 81159 w 3997342"/>
                <a:gd name="connsiteY0" fmla="*/ 959317 h 2524630"/>
                <a:gd name="connsiteX1" fmla="*/ 622478 w 3997342"/>
                <a:gd name="connsiteY1" fmla="*/ 47826 h 2524630"/>
                <a:gd name="connsiteX2" fmla="*/ 3811157 w 3997342"/>
                <a:gd name="connsiteY2" fmla="*/ 238696 h 2524630"/>
                <a:gd name="connsiteX3" fmla="*/ 3531116 w 3997342"/>
                <a:gd name="connsiteY3" fmla="*/ 2494167 h 2524630"/>
                <a:gd name="connsiteX4" fmla="*/ 1987770 w 3997342"/>
                <a:gd name="connsiteY4" fmla="*/ 1377979 h 2524630"/>
                <a:gd name="connsiteX5" fmla="*/ 81159 w 3997342"/>
                <a:gd name="connsiteY5" fmla="*/ 959317 h 2524630"/>
                <a:gd name="connsiteX0" fmla="*/ 81159 w 3997342"/>
                <a:gd name="connsiteY0" fmla="*/ 959317 h 2524630"/>
                <a:gd name="connsiteX1" fmla="*/ 622478 w 3997342"/>
                <a:gd name="connsiteY1" fmla="*/ 47826 h 2524630"/>
                <a:gd name="connsiteX2" fmla="*/ 3811157 w 3997342"/>
                <a:gd name="connsiteY2" fmla="*/ 238696 h 2524630"/>
                <a:gd name="connsiteX3" fmla="*/ 3531116 w 3997342"/>
                <a:gd name="connsiteY3" fmla="*/ 2494167 h 2524630"/>
                <a:gd name="connsiteX4" fmla="*/ 1987770 w 3997342"/>
                <a:gd name="connsiteY4" fmla="*/ 1377979 h 2524630"/>
                <a:gd name="connsiteX5" fmla="*/ 81159 w 3997342"/>
                <a:gd name="connsiteY5" fmla="*/ 959317 h 2524630"/>
                <a:gd name="connsiteX0" fmla="*/ 772166 w 3487717"/>
                <a:gd name="connsiteY0" fmla="*/ 1074180 h 2582332"/>
                <a:gd name="connsiteX1" fmla="*/ 112853 w 3487717"/>
                <a:gd name="connsiteY1" fmla="*/ 105528 h 2582332"/>
                <a:gd name="connsiteX2" fmla="*/ 3301532 w 3487717"/>
                <a:gd name="connsiteY2" fmla="*/ 296398 h 2582332"/>
                <a:gd name="connsiteX3" fmla="*/ 3021491 w 3487717"/>
                <a:gd name="connsiteY3" fmla="*/ 2551869 h 2582332"/>
                <a:gd name="connsiteX4" fmla="*/ 1478145 w 3487717"/>
                <a:gd name="connsiteY4" fmla="*/ 1435681 h 2582332"/>
                <a:gd name="connsiteX5" fmla="*/ 772166 w 3487717"/>
                <a:gd name="connsiteY5" fmla="*/ 1074180 h 2582332"/>
                <a:gd name="connsiteX0" fmla="*/ 241248 w 2956799"/>
                <a:gd name="connsiteY0" fmla="*/ 985053 h 2493205"/>
                <a:gd name="connsiteX1" fmla="*/ 239424 w 2956799"/>
                <a:gd name="connsiteY1" fmla="*/ 216466 h 2493205"/>
                <a:gd name="connsiteX2" fmla="*/ 2770614 w 2956799"/>
                <a:gd name="connsiteY2" fmla="*/ 207271 h 2493205"/>
                <a:gd name="connsiteX3" fmla="*/ 2490573 w 2956799"/>
                <a:gd name="connsiteY3" fmla="*/ 2462742 h 2493205"/>
                <a:gd name="connsiteX4" fmla="*/ 947227 w 2956799"/>
                <a:gd name="connsiteY4" fmla="*/ 1346554 h 2493205"/>
                <a:gd name="connsiteX5" fmla="*/ 241248 w 2956799"/>
                <a:gd name="connsiteY5" fmla="*/ 985053 h 2493205"/>
                <a:gd name="connsiteX0" fmla="*/ 241248 w 2956799"/>
                <a:gd name="connsiteY0" fmla="*/ 985053 h 2490614"/>
                <a:gd name="connsiteX1" fmla="*/ 239424 w 2956799"/>
                <a:gd name="connsiteY1" fmla="*/ 216466 h 2490614"/>
                <a:gd name="connsiteX2" fmla="*/ 2770614 w 2956799"/>
                <a:gd name="connsiteY2" fmla="*/ 207271 h 2490614"/>
                <a:gd name="connsiteX3" fmla="*/ 2490573 w 2956799"/>
                <a:gd name="connsiteY3" fmla="*/ 2462742 h 2490614"/>
                <a:gd name="connsiteX4" fmla="*/ 1290265 w 2956799"/>
                <a:gd name="connsiteY4" fmla="*/ 1260812 h 2490614"/>
                <a:gd name="connsiteX5" fmla="*/ 241248 w 2956799"/>
                <a:gd name="connsiteY5" fmla="*/ 985053 h 2490614"/>
                <a:gd name="connsiteX0" fmla="*/ 241248 w 2985373"/>
                <a:gd name="connsiteY0" fmla="*/ 985053 h 2188696"/>
                <a:gd name="connsiteX1" fmla="*/ 239424 w 2985373"/>
                <a:gd name="connsiteY1" fmla="*/ 216466 h 2188696"/>
                <a:gd name="connsiteX2" fmla="*/ 2770614 w 2985373"/>
                <a:gd name="connsiteY2" fmla="*/ 207271 h 2188696"/>
                <a:gd name="connsiteX3" fmla="*/ 2576332 w 2985373"/>
                <a:gd name="connsiteY3" fmla="*/ 2148355 h 2188696"/>
                <a:gd name="connsiteX4" fmla="*/ 1290265 w 2985373"/>
                <a:gd name="connsiteY4" fmla="*/ 1260812 h 2188696"/>
                <a:gd name="connsiteX5" fmla="*/ 241248 w 2985373"/>
                <a:gd name="connsiteY5" fmla="*/ 985053 h 2188696"/>
                <a:gd name="connsiteX0" fmla="*/ 233161 w 2910883"/>
                <a:gd name="connsiteY0" fmla="*/ 1005794 h 2209437"/>
                <a:gd name="connsiteX1" fmla="*/ 231337 w 2910883"/>
                <a:gd name="connsiteY1" fmla="*/ 237207 h 2209437"/>
                <a:gd name="connsiteX2" fmla="*/ 2648181 w 2910883"/>
                <a:gd name="connsiteY2" fmla="*/ 199432 h 2209437"/>
                <a:gd name="connsiteX3" fmla="*/ 2568245 w 2910883"/>
                <a:gd name="connsiteY3" fmla="*/ 2169096 h 2209437"/>
                <a:gd name="connsiteX4" fmla="*/ 1282178 w 2910883"/>
                <a:gd name="connsiteY4" fmla="*/ 1281553 h 2209437"/>
                <a:gd name="connsiteX5" fmla="*/ 233161 w 2910883"/>
                <a:gd name="connsiteY5" fmla="*/ 1005794 h 2209437"/>
                <a:gd name="connsiteX0" fmla="*/ 220540 w 2898262"/>
                <a:gd name="connsiteY0" fmla="*/ 1061181 h 2264824"/>
                <a:gd name="connsiteX1" fmla="*/ 239511 w 2898262"/>
                <a:gd name="connsiteY1" fmla="*/ 147054 h 2264824"/>
                <a:gd name="connsiteX2" fmla="*/ 2635560 w 2898262"/>
                <a:gd name="connsiteY2" fmla="*/ 254819 h 2264824"/>
                <a:gd name="connsiteX3" fmla="*/ 2555624 w 2898262"/>
                <a:gd name="connsiteY3" fmla="*/ 2224483 h 2264824"/>
                <a:gd name="connsiteX4" fmla="*/ 1269557 w 2898262"/>
                <a:gd name="connsiteY4" fmla="*/ 1336940 h 2264824"/>
                <a:gd name="connsiteX5" fmla="*/ 220540 w 2898262"/>
                <a:gd name="connsiteY5" fmla="*/ 1061181 h 2264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98262" h="2264824">
                  <a:moveTo>
                    <a:pt x="220540" y="1061181"/>
                  </a:moveTo>
                  <a:cubicBezTo>
                    <a:pt x="20421" y="895634"/>
                    <a:pt x="-162992" y="281448"/>
                    <a:pt x="239511" y="147054"/>
                  </a:cubicBezTo>
                  <a:cubicBezTo>
                    <a:pt x="642014" y="12660"/>
                    <a:pt x="2385492" y="-145454"/>
                    <a:pt x="2635560" y="254819"/>
                  </a:cubicBezTo>
                  <a:cubicBezTo>
                    <a:pt x="2988804" y="783711"/>
                    <a:pt x="3008367" y="2087632"/>
                    <a:pt x="2555624" y="2224483"/>
                  </a:cubicBezTo>
                  <a:cubicBezTo>
                    <a:pt x="2017444" y="2415557"/>
                    <a:pt x="1686773" y="1896000"/>
                    <a:pt x="1269557" y="1336940"/>
                  </a:cubicBezTo>
                  <a:cubicBezTo>
                    <a:pt x="915643" y="913462"/>
                    <a:pt x="390583" y="1343104"/>
                    <a:pt x="220540" y="1061181"/>
                  </a:cubicBezTo>
                  <a:close/>
                </a:path>
              </a:pathLst>
            </a:custGeom>
            <a:solidFill>
              <a:srgbClr val="1044E7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514" name="Group 2"/>
            <p:cNvGrpSpPr>
              <a:grpSpLocks/>
            </p:cNvGrpSpPr>
            <p:nvPr/>
          </p:nvGrpSpPr>
          <p:grpSpPr bwMode="auto">
            <a:xfrm>
              <a:off x="27496079" y="11928173"/>
              <a:ext cx="2609808" cy="1971156"/>
              <a:chOff x="685800" y="1816459"/>
              <a:chExt cx="2177469" cy="1644498"/>
            </a:xfrm>
          </p:grpSpPr>
          <p:sp>
            <p:nvSpPr>
              <p:cNvPr id="517" name="TextBox 286"/>
              <p:cNvSpPr txBox="1">
                <a:spLocks noChangeArrowheads="1"/>
              </p:cNvSpPr>
              <p:nvPr/>
            </p:nvSpPr>
            <p:spPr bwMode="auto">
              <a:xfrm>
                <a:off x="2268514" y="3195181"/>
                <a:ext cx="591072" cy="2657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lang="en-US" sz="32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</a:p>
            </p:txBody>
          </p:sp>
          <p:sp>
            <p:nvSpPr>
              <p:cNvPr id="519" name="Oval 518"/>
              <p:cNvSpPr/>
              <p:nvPr/>
            </p:nvSpPr>
            <p:spPr>
              <a:xfrm>
                <a:off x="1974186" y="2292583"/>
                <a:ext cx="731570" cy="290381"/>
              </a:xfrm>
              <a:prstGeom prst="ellipse">
                <a:avLst/>
              </a:prstGeom>
              <a:solidFill>
                <a:srgbClr val="1044E7"/>
              </a:solidFill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lIns="0" tIns="0" rIns="0" anchor="ctr"/>
              <a:lstStyle/>
              <a:p>
                <a:pPr algn="ctr">
                  <a:defRPr/>
                </a:pPr>
                <a:endParaRPr lang="en-US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1" name="Oval 520"/>
              <p:cNvSpPr/>
              <p:nvPr/>
            </p:nvSpPr>
            <p:spPr>
              <a:xfrm>
                <a:off x="1974186" y="2937587"/>
                <a:ext cx="731570" cy="288667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lIns="0" tIns="0" rIns="0" anchor="ctr"/>
              <a:lstStyle/>
              <a:p>
                <a:pPr algn="ctr">
                  <a:defRPr/>
                </a:pPr>
                <a:endParaRPr lang="en-US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73" name="Oval 572"/>
              <p:cNvSpPr/>
              <p:nvPr/>
            </p:nvSpPr>
            <p:spPr>
              <a:xfrm>
                <a:off x="685800" y="2935874"/>
                <a:ext cx="731570" cy="290380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lIns="0" tIns="0" rIns="0" anchor="ctr"/>
              <a:lstStyle/>
              <a:p>
                <a:pPr algn="ctr">
                  <a:defRPr/>
                </a:pPr>
                <a:endParaRPr lang="en-US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575" name="Straight Connector 574"/>
              <p:cNvCxnSpPr>
                <a:stCxn id="519" idx="4"/>
                <a:endCxn id="521" idx="0"/>
              </p:cNvCxnSpPr>
              <p:nvPr/>
            </p:nvCxnSpPr>
            <p:spPr>
              <a:xfrm>
                <a:off x="2339972" y="2582964"/>
                <a:ext cx="0" cy="354624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76" name="TextBox 291"/>
              <p:cNvSpPr txBox="1">
                <a:spLocks noChangeArrowheads="1"/>
              </p:cNvSpPr>
              <p:nvPr/>
            </p:nvSpPr>
            <p:spPr bwMode="auto">
              <a:xfrm>
                <a:off x="2272197" y="1856939"/>
                <a:ext cx="591072" cy="2657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lang="en-US" sz="32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  <p:cxnSp>
            <p:nvCxnSpPr>
              <p:cNvPr id="690" name="Straight Connector 689"/>
              <p:cNvCxnSpPr>
                <a:stCxn id="694" idx="6"/>
                <a:endCxn id="519" idx="2"/>
              </p:cNvCxnSpPr>
              <p:nvPr/>
            </p:nvCxnSpPr>
            <p:spPr>
              <a:xfrm>
                <a:off x="1417370" y="2437345"/>
                <a:ext cx="556816" cy="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91" name="Straight Connector 690"/>
              <p:cNvCxnSpPr>
                <a:stCxn id="573" idx="6"/>
                <a:endCxn id="521" idx="2"/>
              </p:cNvCxnSpPr>
              <p:nvPr/>
            </p:nvCxnSpPr>
            <p:spPr>
              <a:xfrm>
                <a:off x="1417370" y="3081493"/>
                <a:ext cx="556816" cy="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94" name="Oval 693"/>
              <p:cNvSpPr/>
              <p:nvPr/>
            </p:nvSpPr>
            <p:spPr>
              <a:xfrm>
                <a:off x="685800" y="2292583"/>
                <a:ext cx="731570" cy="290381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lIns="0" tIns="0" rIns="0" anchor="ctr"/>
              <a:lstStyle/>
              <a:p>
                <a:pPr algn="ctr">
                  <a:defRPr/>
                </a:pPr>
                <a:endParaRPr lang="en-US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696" name="Straight Connector 695"/>
              <p:cNvCxnSpPr>
                <a:stCxn id="694" idx="4"/>
                <a:endCxn id="573" idx="0"/>
              </p:cNvCxnSpPr>
              <p:nvPr/>
            </p:nvCxnSpPr>
            <p:spPr>
              <a:xfrm>
                <a:off x="1050729" y="2582964"/>
                <a:ext cx="0" cy="352911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97" name="Straight Connector 696"/>
              <p:cNvCxnSpPr>
                <a:stCxn id="694" idx="5"/>
                <a:endCxn id="521" idx="1"/>
              </p:cNvCxnSpPr>
              <p:nvPr/>
            </p:nvCxnSpPr>
            <p:spPr>
              <a:xfrm>
                <a:off x="1309434" y="2540135"/>
                <a:ext cx="771833" cy="438569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00" name="TextBox 302"/>
              <p:cNvSpPr txBox="1">
                <a:spLocks noChangeArrowheads="1"/>
              </p:cNvSpPr>
              <p:nvPr/>
            </p:nvSpPr>
            <p:spPr bwMode="auto">
              <a:xfrm>
                <a:off x="847080" y="1816459"/>
                <a:ext cx="588587" cy="4483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lang="en-US" sz="32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701" name="TextBox 303"/>
              <p:cNvSpPr txBox="1">
                <a:spLocks noChangeArrowheads="1"/>
              </p:cNvSpPr>
              <p:nvPr/>
            </p:nvSpPr>
            <p:spPr bwMode="auto">
              <a:xfrm>
                <a:off x="845838" y="3195181"/>
                <a:ext cx="591072" cy="2657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lang="en-US" sz="32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</a:p>
            </p:txBody>
          </p:sp>
        </p:grpSp>
      </p:grpSp>
      <p:sp>
        <p:nvSpPr>
          <p:cNvPr id="721" name="Text Box 867"/>
          <p:cNvSpPr txBox="1">
            <a:spLocks noChangeArrowheads="1"/>
          </p:cNvSpPr>
          <p:nvPr/>
        </p:nvSpPr>
        <p:spPr bwMode="auto">
          <a:xfrm>
            <a:off x="16045327" y="12533053"/>
            <a:ext cx="11691473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228600" indent="-228600" eaLnBrk="1" hangingPunct="1">
              <a:buFont typeface="Arial" panose="020B0604020202020204" pitchFamily="34" charset="0"/>
              <a:buChar char="•"/>
            </a:pPr>
            <a:r>
              <a:rPr lang="en-US" sz="3200" dirty="0" err="1" smtClean="0">
                <a:latin typeface="Arial" panose="020B0604020202020204" pitchFamily="34" charset="0"/>
              </a:rPr>
              <a:t>wRNIC</a:t>
            </a:r>
            <a:r>
              <a:rPr lang="en-US" sz="3200" dirty="0" smtClean="0">
                <a:latin typeface="Arial" panose="020B0604020202020204" pitchFamily="34" charset="0"/>
              </a:rPr>
              <a:t>, </a:t>
            </a:r>
            <a:r>
              <a:rPr lang="en-US" sz="3200" dirty="0" err="1" smtClean="0">
                <a:latin typeface="Arial" panose="020B0604020202020204" pitchFamily="34" charset="0"/>
              </a:rPr>
              <a:t>triRNIC</a:t>
            </a:r>
            <a:r>
              <a:rPr lang="en-US" sz="3200" dirty="0" smtClean="0">
                <a:latin typeface="Arial" panose="020B0604020202020204" pitchFamily="34" charset="0"/>
              </a:rPr>
              <a:t>, </a:t>
            </a:r>
            <a:r>
              <a:rPr lang="en-US" sz="3200" dirty="0" err="1" smtClean="0">
                <a:latin typeface="Arial" panose="020B0604020202020204" pitchFamily="34" charset="0"/>
              </a:rPr>
              <a:t>wtriRNIC</a:t>
            </a:r>
            <a:r>
              <a:rPr lang="en-US" sz="3200" dirty="0" smtClean="0">
                <a:latin typeface="Arial" panose="020B0604020202020204" pitchFamily="34" charset="0"/>
              </a:rPr>
              <a:t> enforce RNIC on a minimal, triangulated, and minimal triangulated dual graph, respectively</a:t>
            </a:r>
          </a:p>
          <a:p>
            <a:pPr marL="228600" indent="-228600" eaLnBrk="1" hangingPunct="1">
              <a:buFont typeface="Arial" panose="020B0604020202020204" pitchFamily="34" charset="0"/>
              <a:buChar char="•"/>
            </a:pPr>
            <a:r>
              <a:rPr lang="en-US" sz="3200" b="1" dirty="0" err="1" smtClean="0">
                <a:latin typeface="Arial" panose="020B0604020202020204" pitchFamily="34" charset="0"/>
              </a:rPr>
              <a:t>selRNIC</a:t>
            </a:r>
            <a:r>
              <a:rPr lang="en-US" sz="3200" dirty="0" smtClean="0">
                <a:latin typeface="Arial" panose="020B0604020202020204" pitchFamily="34" charset="0"/>
              </a:rPr>
              <a:t> automatically selects the RNIC variant based on the density of the dual graph</a:t>
            </a:r>
            <a:endParaRPr lang="en-US" dirty="0">
              <a:solidFill>
                <a:srgbClr val="3366FF"/>
              </a:solidFill>
              <a:latin typeface="Arial" panose="020B0604020202020204" pitchFamily="34" charset="0"/>
            </a:endParaRPr>
          </a:p>
        </p:txBody>
      </p:sp>
      <p:sp>
        <p:nvSpPr>
          <p:cNvPr id="722" name="Text Box 369"/>
          <p:cNvSpPr txBox="1">
            <a:spLocks noChangeArrowheads="1"/>
          </p:cNvSpPr>
          <p:nvPr/>
        </p:nvSpPr>
        <p:spPr bwMode="auto">
          <a:xfrm>
            <a:off x="17526000" y="15240000"/>
            <a:ext cx="11125200" cy="707886"/>
          </a:xfrm>
          <a:prstGeom prst="rect">
            <a:avLst/>
          </a:prstGeom>
          <a:noFill/>
          <a:ln w="9525">
            <a:solidFill>
              <a:srgbClr val="1044E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z="4000" b="1" dirty="0" err="1" smtClean="0">
                <a:latin typeface="Arial" panose="020B0604020202020204" pitchFamily="34" charset="0"/>
              </a:rPr>
              <a:t>wRNIC</a:t>
            </a:r>
            <a:r>
              <a:rPr lang="en-US" sz="4000" b="1" dirty="0" smtClean="0">
                <a:latin typeface="Arial" panose="020B0604020202020204" pitchFamily="34" charset="0"/>
              </a:rPr>
              <a:t> is never strictly stronger than R(*,3)C</a:t>
            </a:r>
            <a:endParaRPr lang="en-US" sz="4000" dirty="0"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306800" y="19888204"/>
            <a:ext cx="1790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Either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4" name="TextBox 723"/>
          <p:cNvSpPr txBox="1"/>
          <p:nvPr/>
        </p:nvSpPr>
        <p:spPr>
          <a:xfrm>
            <a:off x="16078200" y="18252944"/>
            <a:ext cx="11912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wRNIC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can never consider more than 3 relations simultaneously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612601" y="18821400"/>
            <a:ext cx="547190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In either case, it is not possible to have an edge between 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3200" i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3200" i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(a common variable to 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3200" i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3200" i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) while keeping 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3200" i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as a binary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constraint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5" name="TextBox 724"/>
          <p:cNvSpPr txBox="1"/>
          <p:nvPr/>
        </p:nvSpPr>
        <p:spPr>
          <a:xfrm>
            <a:off x="20793469" y="19888204"/>
            <a:ext cx="1790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8" name="Text Box 369"/>
          <p:cNvSpPr txBox="1">
            <a:spLocks noChangeArrowheads="1"/>
          </p:cNvSpPr>
          <p:nvPr/>
        </p:nvSpPr>
        <p:spPr bwMode="auto">
          <a:xfrm>
            <a:off x="18333244" y="21945600"/>
            <a:ext cx="9663112" cy="707886"/>
          </a:xfrm>
          <a:prstGeom prst="rect">
            <a:avLst/>
          </a:prstGeom>
          <a:noFill/>
          <a:ln w="9525">
            <a:solidFill>
              <a:srgbClr val="1044E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z="4000" b="1" dirty="0" smtClean="0">
                <a:latin typeface="Arial" panose="020B0604020202020204" pitchFamily="34" charset="0"/>
              </a:rPr>
              <a:t>Experimental Results</a:t>
            </a:r>
            <a:endParaRPr lang="en-US" sz="4000" dirty="0">
              <a:latin typeface="Arial" panose="020B0604020202020204" pitchFamily="34" charset="0"/>
            </a:endParaRPr>
          </a:p>
        </p:txBody>
      </p:sp>
      <p:sp>
        <p:nvSpPr>
          <p:cNvPr id="505" name="Text Box 369"/>
          <p:cNvSpPr txBox="1">
            <a:spLocks noChangeArrowheads="1"/>
          </p:cNvSpPr>
          <p:nvPr/>
        </p:nvSpPr>
        <p:spPr bwMode="auto">
          <a:xfrm>
            <a:off x="17526000" y="5007114"/>
            <a:ext cx="11125200" cy="707886"/>
          </a:xfrm>
          <a:prstGeom prst="rect">
            <a:avLst/>
          </a:prstGeom>
          <a:noFill/>
          <a:ln w="9525">
            <a:solidFill>
              <a:srgbClr val="1044E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z="4000" b="1" dirty="0" smtClean="0">
                <a:latin typeface="Arial" panose="020B0604020202020204" pitchFamily="34" charset="0"/>
              </a:rPr>
              <a:t>NIC, </a:t>
            </a:r>
            <a:r>
              <a:rPr lang="en-US" sz="4000" b="1" dirty="0" err="1" smtClean="0">
                <a:latin typeface="Arial" panose="020B0604020202020204" pitchFamily="34" charset="0"/>
              </a:rPr>
              <a:t>sCDC</a:t>
            </a:r>
            <a:r>
              <a:rPr lang="en-US" sz="4000" b="1" dirty="0" smtClean="0">
                <a:latin typeface="Arial" panose="020B0604020202020204" pitchFamily="34" charset="0"/>
              </a:rPr>
              <a:t>, and RNIC are not comparable</a:t>
            </a:r>
            <a:endParaRPr lang="en-US" sz="40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1579</TotalTime>
  <Words>1095</Words>
  <Application>Microsoft Office PowerPoint</Application>
  <PresentationFormat>Custom</PresentationFormat>
  <Paragraphs>574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1" baseType="lpstr">
      <vt:lpstr>ＭＳ Ｐゴシック</vt:lpstr>
      <vt:lpstr>宋体</vt:lpstr>
      <vt:lpstr>Arial</vt:lpstr>
      <vt:lpstr>Calibri</vt:lpstr>
      <vt:lpstr>Calibri Light</vt:lpstr>
      <vt:lpstr>Helvetica</vt:lpstr>
      <vt:lpstr>Symbol</vt:lpstr>
      <vt:lpstr>Times New Roman</vt:lpstr>
      <vt:lpstr>Wingdings 2</vt:lpstr>
      <vt:lpstr>Default Design</vt:lpstr>
      <vt:lpstr>PowerPoint Presentation</vt:lpstr>
    </vt:vector>
  </TitlesOfParts>
  <Company>UNL-CSE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Anagh</dc:creator>
  <cp:lastModifiedBy>Robert Woodward</cp:lastModifiedBy>
  <cp:revision>393</cp:revision>
  <dcterms:created xsi:type="dcterms:W3CDTF">2012-10-02T16:37:08Z</dcterms:created>
  <dcterms:modified xsi:type="dcterms:W3CDTF">2012-10-04T14:41:23Z</dcterms:modified>
</cp:coreProperties>
</file>