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5720000" cy="7315200"/>
  <p:notesSz cx="6858000" cy="9144000"/>
  <p:defaultTextStyle>
    <a:defPPr>
      <a:defRPr lang="en-US"/>
    </a:defPPr>
    <a:lvl1pPr marL="0" algn="l" defTabSz="10714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5701" algn="l" defTabSz="10714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1402" algn="l" defTabSz="10714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7104" algn="l" defTabSz="10714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2805" algn="l" defTabSz="10714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78506" algn="l" defTabSz="10714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4207" algn="l" defTabSz="10714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49909" algn="l" defTabSz="10714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85610" algn="l" defTabSz="10714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4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258" y="-1644"/>
      </p:cViewPr>
      <p:guideLst>
        <p:guide orient="horz" pos="2304"/>
        <p:guide pos="144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2272453"/>
            <a:ext cx="38862000" cy="1568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0" y="4145280"/>
            <a:ext cx="3200400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57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14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78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4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49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85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F44B-D4A2-4D0B-A359-CA2D0E95237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6C1B8-81F2-4802-9E71-724D8726D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89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F44B-D4A2-4D0B-A359-CA2D0E95237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6C1B8-81F2-4802-9E71-724D8726D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4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479376" y="137162"/>
            <a:ext cx="47315440" cy="29125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17192" y="137162"/>
            <a:ext cx="141200185" cy="29125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F44B-D4A2-4D0B-A359-CA2D0E95237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6C1B8-81F2-4802-9E71-724D8726D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4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F44B-D4A2-4D0B-A359-CA2D0E95237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6C1B8-81F2-4802-9E71-724D8726D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33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565" y="4700696"/>
            <a:ext cx="38862000" cy="1452880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565" y="3100495"/>
            <a:ext cx="38862000" cy="1600199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570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14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71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28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785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42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499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856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F44B-D4A2-4D0B-A359-CA2D0E95237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6C1B8-81F2-4802-9E71-724D8726D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4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17191" y="795869"/>
            <a:ext cx="94257810" cy="2253826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537002" y="795869"/>
            <a:ext cx="94257815" cy="2253826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F44B-D4A2-4D0B-A359-CA2D0E95237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6C1B8-81F2-4802-9E71-724D8726D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92946"/>
            <a:ext cx="411480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1" y="1637454"/>
            <a:ext cx="20200940" cy="682414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5701" indent="0">
              <a:buNone/>
              <a:defRPr sz="2300" b="1"/>
            </a:lvl2pPr>
            <a:lvl3pPr marL="1071402" indent="0">
              <a:buNone/>
              <a:defRPr sz="2100" b="1"/>
            </a:lvl3pPr>
            <a:lvl4pPr marL="1607104" indent="0">
              <a:buNone/>
              <a:defRPr sz="1900" b="1"/>
            </a:lvl4pPr>
            <a:lvl5pPr marL="2142805" indent="0">
              <a:buNone/>
              <a:defRPr sz="1900" b="1"/>
            </a:lvl5pPr>
            <a:lvl6pPr marL="2678506" indent="0">
              <a:buNone/>
              <a:defRPr sz="1900" b="1"/>
            </a:lvl6pPr>
            <a:lvl7pPr marL="3214207" indent="0">
              <a:buNone/>
              <a:defRPr sz="1900" b="1"/>
            </a:lvl7pPr>
            <a:lvl8pPr marL="3749909" indent="0">
              <a:buNone/>
              <a:defRPr sz="1900" b="1"/>
            </a:lvl8pPr>
            <a:lvl9pPr marL="428561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1" y="2319868"/>
            <a:ext cx="20200940" cy="4214706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225128" y="1637454"/>
            <a:ext cx="20208875" cy="682414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5701" indent="0">
              <a:buNone/>
              <a:defRPr sz="2300" b="1"/>
            </a:lvl2pPr>
            <a:lvl3pPr marL="1071402" indent="0">
              <a:buNone/>
              <a:defRPr sz="2100" b="1"/>
            </a:lvl3pPr>
            <a:lvl4pPr marL="1607104" indent="0">
              <a:buNone/>
              <a:defRPr sz="1900" b="1"/>
            </a:lvl4pPr>
            <a:lvl5pPr marL="2142805" indent="0">
              <a:buNone/>
              <a:defRPr sz="1900" b="1"/>
            </a:lvl5pPr>
            <a:lvl6pPr marL="2678506" indent="0">
              <a:buNone/>
              <a:defRPr sz="1900" b="1"/>
            </a:lvl6pPr>
            <a:lvl7pPr marL="3214207" indent="0">
              <a:buNone/>
              <a:defRPr sz="1900" b="1"/>
            </a:lvl7pPr>
            <a:lvl8pPr marL="3749909" indent="0">
              <a:buNone/>
              <a:defRPr sz="1900" b="1"/>
            </a:lvl8pPr>
            <a:lvl9pPr marL="428561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225128" y="2319868"/>
            <a:ext cx="20208875" cy="4214706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F44B-D4A2-4D0B-A359-CA2D0E95237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6C1B8-81F2-4802-9E71-724D8726D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58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F44B-D4A2-4D0B-A359-CA2D0E95237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6C1B8-81F2-4802-9E71-724D8726D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82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F44B-D4A2-4D0B-A359-CA2D0E95237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6C1B8-81F2-4802-9E71-724D8726D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85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2" y="291253"/>
            <a:ext cx="15041565" cy="1239520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75250" y="291254"/>
            <a:ext cx="25558750" cy="6243321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2" y="1530774"/>
            <a:ext cx="15041565" cy="5003801"/>
          </a:xfrm>
        </p:spPr>
        <p:txBody>
          <a:bodyPr/>
          <a:lstStyle>
            <a:lvl1pPr marL="0" indent="0">
              <a:buNone/>
              <a:defRPr sz="1600"/>
            </a:lvl1pPr>
            <a:lvl2pPr marL="535701" indent="0">
              <a:buNone/>
              <a:defRPr sz="1400"/>
            </a:lvl2pPr>
            <a:lvl3pPr marL="1071402" indent="0">
              <a:buNone/>
              <a:defRPr sz="1200"/>
            </a:lvl3pPr>
            <a:lvl4pPr marL="1607104" indent="0">
              <a:buNone/>
              <a:defRPr sz="1100"/>
            </a:lvl4pPr>
            <a:lvl5pPr marL="2142805" indent="0">
              <a:buNone/>
              <a:defRPr sz="1100"/>
            </a:lvl5pPr>
            <a:lvl6pPr marL="2678506" indent="0">
              <a:buNone/>
              <a:defRPr sz="1100"/>
            </a:lvl6pPr>
            <a:lvl7pPr marL="3214207" indent="0">
              <a:buNone/>
              <a:defRPr sz="1100"/>
            </a:lvl7pPr>
            <a:lvl8pPr marL="3749909" indent="0">
              <a:buNone/>
              <a:defRPr sz="1100"/>
            </a:lvl8pPr>
            <a:lvl9pPr marL="428561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F44B-D4A2-4D0B-A359-CA2D0E95237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6C1B8-81F2-4802-9E71-724D8726D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149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1440" y="5120640"/>
            <a:ext cx="27432000" cy="60452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961440" y="653627"/>
            <a:ext cx="27432000" cy="4389120"/>
          </a:xfrm>
        </p:spPr>
        <p:txBody>
          <a:bodyPr/>
          <a:lstStyle>
            <a:lvl1pPr marL="0" indent="0">
              <a:buNone/>
              <a:defRPr sz="3700"/>
            </a:lvl1pPr>
            <a:lvl2pPr marL="535701" indent="0">
              <a:buNone/>
              <a:defRPr sz="3300"/>
            </a:lvl2pPr>
            <a:lvl3pPr marL="1071402" indent="0">
              <a:buNone/>
              <a:defRPr sz="2800"/>
            </a:lvl3pPr>
            <a:lvl4pPr marL="1607104" indent="0">
              <a:buNone/>
              <a:defRPr sz="2300"/>
            </a:lvl4pPr>
            <a:lvl5pPr marL="2142805" indent="0">
              <a:buNone/>
              <a:defRPr sz="2300"/>
            </a:lvl5pPr>
            <a:lvl6pPr marL="2678506" indent="0">
              <a:buNone/>
              <a:defRPr sz="2300"/>
            </a:lvl6pPr>
            <a:lvl7pPr marL="3214207" indent="0">
              <a:buNone/>
              <a:defRPr sz="2300"/>
            </a:lvl7pPr>
            <a:lvl8pPr marL="3749909" indent="0">
              <a:buNone/>
              <a:defRPr sz="2300"/>
            </a:lvl8pPr>
            <a:lvl9pPr marL="4285610" indent="0">
              <a:buNone/>
              <a:defRPr sz="2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440" y="5725161"/>
            <a:ext cx="27432000" cy="858519"/>
          </a:xfrm>
        </p:spPr>
        <p:txBody>
          <a:bodyPr/>
          <a:lstStyle>
            <a:lvl1pPr marL="0" indent="0">
              <a:buNone/>
              <a:defRPr sz="1600"/>
            </a:lvl1pPr>
            <a:lvl2pPr marL="535701" indent="0">
              <a:buNone/>
              <a:defRPr sz="1400"/>
            </a:lvl2pPr>
            <a:lvl3pPr marL="1071402" indent="0">
              <a:buNone/>
              <a:defRPr sz="1200"/>
            </a:lvl3pPr>
            <a:lvl4pPr marL="1607104" indent="0">
              <a:buNone/>
              <a:defRPr sz="1100"/>
            </a:lvl4pPr>
            <a:lvl5pPr marL="2142805" indent="0">
              <a:buNone/>
              <a:defRPr sz="1100"/>
            </a:lvl5pPr>
            <a:lvl6pPr marL="2678506" indent="0">
              <a:buNone/>
              <a:defRPr sz="1100"/>
            </a:lvl6pPr>
            <a:lvl7pPr marL="3214207" indent="0">
              <a:buNone/>
              <a:defRPr sz="1100"/>
            </a:lvl7pPr>
            <a:lvl8pPr marL="3749909" indent="0">
              <a:buNone/>
              <a:defRPr sz="1100"/>
            </a:lvl8pPr>
            <a:lvl9pPr marL="428561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6F44B-D4A2-4D0B-A359-CA2D0E95237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6C1B8-81F2-4802-9E71-724D8726D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6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0" y="292946"/>
            <a:ext cx="41148000" cy="1219200"/>
          </a:xfrm>
          <a:prstGeom prst="rect">
            <a:avLst/>
          </a:prstGeom>
        </p:spPr>
        <p:txBody>
          <a:bodyPr vert="horz" lIns="107140" tIns="53570" rIns="107140" bIns="5357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706880"/>
            <a:ext cx="41148000" cy="4827694"/>
          </a:xfrm>
          <a:prstGeom prst="rect">
            <a:avLst/>
          </a:prstGeom>
        </p:spPr>
        <p:txBody>
          <a:bodyPr vert="horz" lIns="107140" tIns="53570" rIns="107140" bIns="5357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0" y="6780108"/>
            <a:ext cx="10668000" cy="389467"/>
          </a:xfrm>
          <a:prstGeom prst="rect">
            <a:avLst/>
          </a:prstGeom>
        </p:spPr>
        <p:txBody>
          <a:bodyPr vert="horz" lIns="107140" tIns="53570" rIns="107140" bIns="5357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6F44B-D4A2-4D0B-A359-CA2D0E95237A}" type="datetimeFigureOut">
              <a:rPr lang="en-US" smtClean="0"/>
              <a:pPr/>
              <a:t>8/2/2011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21000" y="6780108"/>
            <a:ext cx="14478000" cy="389467"/>
          </a:xfrm>
          <a:prstGeom prst="rect">
            <a:avLst/>
          </a:prstGeom>
        </p:spPr>
        <p:txBody>
          <a:bodyPr vert="horz" lIns="107140" tIns="53570" rIns="107140" bIns="5357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766000" y="6780108"/>
            <a:ext cx="10668000" cy="389467"/>
          </a:xfrm>
          <a:prstGeom prst="rect">
            <a:avLst/>
          </a:prstGeom>
        </p:spPr>
        <p:txBody>
          <a:bodyPr vert="horz" lIns="107140" tIns="53570" rIns="107140" bIns="5357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6C1B8-81F2-4802-9E71-724D8726D0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20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14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1776" indent="-401776" algn="l" defTabSz="1071402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70515" indent="-334813" algn="l" defTabSz="10714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39253" indent="-267851" algn="l" defTabSz="107140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4954" indent="-267851" algn="l" defTabSz="1071402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10656" indent="-267851" algn="l" defTabSz="1071402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46357" indent="-267851" algn="l" defTabSz="107140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2058" indent="-267851" algn="l" defTabSz="107140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17759" indent="-267851" algn="l" defTabSz="107140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3461" indent="-267851" algn="l" defTabSz="107140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14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5701" algn="l" defTabSz="10714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1402" algn="l" defTabSz="10714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7104" algn="l" defTabSz="10714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2805" algn="l" defTabSz="10714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78506" algn="l" defTabSz="10714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4207" algn="l" defTabSz="10714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49909" algn="l" defTabSz="10714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85610" algn="l" defTabSz="10714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45720000" cy="7315200"/>
          </a:xfrm>
          <a:prstGeom prst="rect">
            <a:avLst/>
          </a:prstGeom>
          <a:solidFill>
            <a:srgbClr val="1144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45739050" cy="732507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91427" tIns="45714" rIns="91427" bIns="45714">
            <a:spAutoFit/>
          </a:bodyPr>
          <a:lstStyle/>
          <a:p>
            <a:pPr algn="ctr" eaLnBrk="0" hangingPunct="0">
              <a:defRPr/>
            </a:pPr>
            <a:r>
              <a:rPr lang="en-US" sz="9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Adaptive Neighborhood Inverse Consistency as </a:t>
            </a:r>
            <a:r>
              <a:rPr lang="en-US" sz="9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Lookahead</a:t>
            </a:r>
            <a:r>
              <a:rPr lang="en-US" sz="9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for Non-Binary CSPs</a:t>
            </a:r>
          </a:p>
          <a:p>
            <a:pPr algn="ctr" eaLnBrk="0" hangingPunct="0">
              <a:defRPr/>
            </a:pPr>
            <a:endParaRPr lang="en-US" sz="6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Robert J. Woodward</a:t>
            </a:r>
            <a:r>
              <a:rPr lang="en-US" sz="88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</a:t>
            </a:r>
            <a:r>
              <a:rPr 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Shant Karakashian</a:t>
            </a:r>
            <a:r>
              <a:rPr lang="en-US" sz="88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</a:t>
            </a:r>
            <a:r>
              <a:rPr 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Berthe Y. Choueiry</a:t>
            </a:r>
            <a:r>
              <a:rPr lang="en-US" sz="88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 </a:t>
            </a:r>
            <a:r>
              <a:rPr 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Christian Bessiere</a:t>
            </a:r>
            <a:r>
              <a:rPr lang="en-US" sz="88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endParaRPr lang="en-US" sz="88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endParaRPr lang="en-US" sz="6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0" hangingPunct="0">
              <a:defRPr/>
            </a:pPr>
            <a:r>
              <a:rPr lang="en-US" sz="80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</a:t>
            </a:r>
            <a:r>
              <a:rPr 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Constraint Systems Laboratory • University of Nebraska-Lincoln • USA</a:t>
            </a:r>
          </a:p>
          <a:p>
            <a:pPr algn="ctr" eaLnBrk="0" hangingPunct="0">
              <a:defRPr/>
            </a:pPr>
            <a:r>
              <a:rPr lang="en-US" sz="80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</a:t>
            </a:r>
            <a:r>
              <a:rPr 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LIRMM-CNRS • University of Montpellier • France</a:t>
            </a:r>
            <a:endParaRPr lang="en-US" sz="8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754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Woodward</dc:creator>
  <cp:lastModifiedBy>Robert Woodward</cp:lastModifiedBy>
  <cp:revision>7</cp:revision>
  <dcterms:created xsi:type="dcterms:W3CDTF">2011-08-02T04:23:07Z</dcterms:created>
  <dcterms:modified xsi:type="dcterms:W3CDTF">2011-08-02T22:09:19Z</dcterms:modified>
</cp:coreProperties>
</file>