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20116800" cy="29260800"/>
  <p:notesSz cx="6858000" cy="9144000"/>
  <p:defaultTextStyle>
    <a:defPPr>
      <a:defRPr lang="en-US"/>
    </a:defPPr>
    <a:lvl1pPr marL="0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1pPr>
    <a:lvl2pPr marL="1410782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2pPr>
    <a:lvl3pPr marL="2821564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3pPr>
    <a:lvl4pPr marL="4232346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4pPr>
    <a:lvl5pPr marL="5643128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5pPr>
    <a:lvl6pPr marL="7053910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6pPr>
    <a:lvl7pPr marL="8464692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7pPr>
    <a:lvl8pPr marL="9875474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8pPr>
    <a:lvl9pPr marL="11286256" algn="l" defTabSz="1410782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4E7"/>
    <a:srgbClr val="FCF28F"/>
    <a:srgbClr val="9EE5E7"/>
    <a:srgbClr val="E7C3D0"/>
    <a:srgbClr val="C2F2B1"/>
    <a:srgbClr val="E7A752"/>
    <a:srgbClr val="FCF836"/>
    <a:srgbClr val="E7A3C2"/>
    <a:srgbClr val="85EDF5"/>
    <a:srgbClr val="D4F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7787" autoAdjust="0"/>
    <p:restoredTop sz="94660"/>
  </p:normalViewPr>
  <p:slideViewPr>
    <p:cSldViewPr snapToGrid="0" snapToObjects="1" showGuides="1">
      <p:cViewPr>
        <p:scale>
          <a:sx n="33" d="100"/>
          <a:sy n="33" d="100"/>
        </p:scale>
        <p:origin x="-1398" y="1590"/>
      </p:cViewPr>
      <p:guideLst>
        <p:guide orient="horz" pos="12295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D4E82-D550-FD43-A9FF-341C5F6A5928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9488" y="685800"/>
            <a:ext cx="23590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2928F-C992-9345-8AC3-849AAD3C03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333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2928F-C992-9345-8AC3-849AAD3C03A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9089815"/>
            <a:ext cx="17099280" cy="62721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7520" y="16581120"/>
            <a:ext cx="14081760" cy="74777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10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21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32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43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05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464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875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286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085599" y="4998722"/>
            <a:ext cx="9957116" cy="10652421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14245" y="4998722"/>
            <a:ext cx="29536074" cy="10652421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089" y="18802775"/>
            <a:ext cx="17099280" cy="5811520"/>
          </a:xfrm>
        </p:spPr>
        <p:txBody>
          <a:bodyPr anchor="t"/>
          <a:lstStyle>
            <a:lvl1pPr algn="l">
              <a:defRPr sz="12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9089" y="12401978"/>
            <a:ext cx="17099280" cy="6400798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1078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82156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3pPr>
            <a:lvl4pPr marL="423234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6431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705391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464692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875474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28625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4246" y="29132109"/>
            <a:ext cx="19746595" cy="82390827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96121" y="29132109"/>
            <a:ext cx="19746595" cy="82390827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0" y="1171789"/>
            <a:ext cx="18105120" cy="487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6549816"/>
            <a:ext cx="8888414" cy="2729651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10782" indent="0">
              <a:buNone/>
              <a:defRPr sz="6200" b="1"/>
            </a:lvl2pPr>
            <a:lvl3pPr marL="2821564" indent="0">
              <a:buNone/>
              <a:defRPr sz="5600" b="1"/>
            </a:lvl3pPr>
            <a:lvl4pPr marL="4232346" indent="0">
              <a:buNone/>
              <a:defRPr sz="4900" b="1"/>
            </a:lvl4pPr>
            <a:lvl5pPr marL="5643128" indent="0">
              <a:buNone/>
              <a:defRPr sz="4900" b="1"/>
            </a:lvl5pPr>
            <a:lvl6pPr marL="7053910" indent="0">
              <a:buNone/>
              <a:defRPr sz="4900" b="1"/>
            </a:lvl6pPr>
            <a:lvl7pPr marL="8464692" indent="0">
              <a:buNone/>
              <a:defRPr sz="4900" b="1"/>
            </a:lvl7pPr>
            <a:lvl8pPr marL="9875474" indent="0">
              <a:buNone/>
              <a:defRPr sz="4900" b="1"/>
            </a:lvl8pPr>
            <a:lvl9pPr marL="11286256" indent="0">
              <a:buNone/>
              <a:defRPr sz="4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40" y="9279467"/>
            <a:ext cx="8888414" cy="16858829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6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19056" y="6549816"/>
            <a:ext cx="8891905" cy="2729651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10782" indent="0">
              <a:buNone/>
              <a:defRPr sz="6200" b="1"/>
            </a:lvl2pPr>
            <a:lvl3pPr marL="2821564" indent="0">
              <a:buNone/>
              <a:defRPr sz="5600" b="1"/>
            </a:lvl3pPr>
            <a:lvl4pPr marL="4232346" indent="0">
              <a:buNone/>
              <a:defRPr sz="4900" b="1"/>
            </a:lvl4pPr>
            <a:lvl5pPr marL="5643128" indent="0">
              <a:buNone/>
              <a:defRPr sz="4900" b="1"/>
            </a:lvl5pPr>
            <a:lvl6pPr marL="7053910" indent="0">
              <a:buNone/>
              <a:defRPr sz="4900" b="1"/>
            </a:lvl6pPr>
            <a:lvl7pPr marL="8464692" indent="0">
              <a:buNone/>
              <a:defRPr sz="4900" b="1"/>
            </a:lvl7pPr>
            <a:lvl8pPr marL="9875474" indent="0">
              <a:buNone/>
              <a:defRPr sz="4900" b="1"/>
            </a:lvl8pPr>
            <a:lvl9pPr marL="11286256" indent="0">
              <a:buNone/>
              <a:defRPr sz="4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19056" y="9279467"/>
            <a:ext cx="8891905" cy="16858829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6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1" y="1165013"/>
            <a:ext cx="6618289" cy="4958080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5110" y="1165016"/>
            <a:ext cx="11245850" cy="24973282"/>
          </a:xfrm>
        </p:spPr>
        <p:txBody>
          <a:bodyPr/>
          <a:lstStyle>
            <a:lvl1pPr>
              <a:defRPr sz="9900"/>
            </a:lvl1pPr>
            <a:lvl2pPr>
              <a:defRPr sz="8600"/>
            </a:lvl2pPr>
            <a:lvl3pPr>
              <a:defRPr sz="74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5841" y="6123096"/>
            <a:ext cx="6618289" cy="20015202"/>
          </a:xfrm>
        </p:spPr>
        <p:txBody>
          <a:bodyPr/>
          <a:lstStyle>
            <a:lvl1pPr marL="0" indent="0">
              <a:buNone/>
              <a:defRPr sz="4300"/>
            </a:lvl1pPr>
            <a:lvl2pPr marL="1410782" indent="0">
              <a:buNone/>
              <a:defRPr sz="3700"/>
            </a:lvl2pPr>
            <a:lvl3pPr marL="2821564" indent="0">
              <a:buNone/>
              <a:defRPr sz="3100"/>
            </a:lvl3pPr>
            <a:lvl4pPr marL="4232346" indent="0">
              <a:buNone/>
              <a:defRPr sz="2800"/>
            </a:lvl4pPr>
            <a:lvl5pPr marL="5643128" indent="0">
              <a:buNone/>
              <a:defRPr sz="2800"/>
            </a:lvl5pPr>
            <a:lvl6pPr marL="7053910" indent="0">
              <a:buNone/>
              <a:defRPr sz="2800"/>
            </a:lvl6pPr>
            <a:lvl7pPr marL="8464692" indent="0">
              <a:buNone/>
              <a:defRPr sz="2800"/>
            </a:lvl7pPr>
            <a:lvl8pPr marL="9875474" indent="0">
              <a:buNone/>
              <a:defRPr sz="2800"/>
            </a:lvl8pPr>
            <a:lvl9pPr marL="11286256" indent="0">
              <a:buNone/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34" y="20482560"/>
            <a:ext cx="12070080" cy="2418082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43034" y="2614507"/>
            <a:ext cx="12070080" cy="17556480"/>
          </a:xfrm>
        </p:spPr>
        <p:txBody>
          <a:bodyPr/>
          <a:lstStyle>
            <a:lvl1pPr marL="0" indent="0">
              <a:buNone/>
              <a:defRPr sz="9900"/>
            </a:lvl1pPr>
            <a:lvl2pPr marL="1410782" indent="0">
              <a:buNone/>
              <a:defRPr sz="8600"/>
            </a:lvl2pPr>
            <a:lvl3pPr marL="2821564" indent="0">
              <a:buNone/>
              <a:defRPr sz="7400"/>
            </a:lvl3pPr>
            <a:lvl4pPr marL="4232346" indent="0">
              <a:buNone/>
              <a:defRPr sz="6200"/>
            </a:lvl4pPr>
            <a:lvl5pPr marL="5643128" indent="0">
              <a:buNone/>
              <a:defRPr sz="6200"/>
            </a:lvl5pPr>
            <a:lvl6pPr marL="7053910" indent="0">
              <a:buNone/>
              <a:defRPr sz="6200"/>
            </a:lvl6pPr>
            <a:lvl7pPr marL="8464692" indent="0">
              <a:buNone/>
              <a:defRPr sz="6200"/>
            </a:lvl7pPr>
            <a:lvl8pPr marL="9875474" indent="0">
              <a:buNone/>
              <a:defRPr sz="6200"/>
            </a:lvl8pPr>
            <a:lvl9pPr marL="11286256" indent="0">
              <a:buNone/>
              <a:defRPr sz="6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34" y="22900642"/>
            <a:ext cx="12070080" cy="3434078"/>
          </a:xfrm>
        </p:spPr>
        <p:txBody>
          <a:bodyPr/>
          <a:lstStyle>
            <a:lvl1pPr marL="0" indent="0">
              <a:buNone/>
              <a:defRPr sz="4300"/>
            </a:lvl1pPr>
            <a:lvl2pPr marL="1410782" indent="0">
              <a:buNone/>
              <a:defRPr sz="3700"/>
            </a:lvl2pPr>
            <a:lvl3pPr marL="2821564" indent="0">
              <a:buNone/>
              <a:defRPr sz="3100"/>
            </a:lvl3pPr>
            <a:lvl4pPr marL="4232346" indent="0">
              <a:buNone/>
              <a:defRPr sz="2800"/>
            </a:lvl4pPr>
            <a:lvl5pPr marL="5643128" indent="0">
              <a:buNone/>
              <a:defRPr sz="2800"/>
            </a:lvl5pPr>
            <a:lvl6pPr marL="7053910" indent="0">
              <a:buNone/>
              <a:defRPr sz="2800"/>
            </a:lvl6pPr>
            <a:lvl7pPr marL="8464692" indent="0">
              <a:buNone/>
              <a:defRPr sz="2800"/>
            </a:lvl7pPr>
            <a:lvl8pPr marL="9875474" indent="0">
              <a:buNone/>
              <a:defRPr sz="2800"/>
            </a:lvl8pPr>
            <a:lvl9pPr marL="11286256" indent="0">
              <a:buNone/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1171789"/>
            <a:ext cx="18105120" cy="4876800"/>
          </a:xfrm>
          <a:prstGeom prst="rect">
            <a:avLst/>
          </a:prstGeom>
        </p:spPr>
        <p:txBody>
          <a:bodyPr vert="horz" lIns="282156" tIns="141078" rIns="282156" bIns="14107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6827522"/>
            <a:ext cx="18105120" cy="19310775"/>
          </a:xfrm>
          <a:prstGeom prst="rect">
            <a:avLst/>
          </a:prstGeom>
        </p:spPr>
        <p:txBody>
          <a:bodyPr vert="horz" lIns="282156" tIns="141078" rIns="282156" bIns="14107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27120429"/>
            <a:ext cx="4693920" cy="1557867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E2FF3-B341-F248-B163-B7A5EDF41085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73240" y="27120429"/>
            <a:ext cx="6370320" cy="1557867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417040" y="27120429"/>
            <a:ext cx="4693920" cy="1557867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2E37A-064C-9B46-A7C3-43EBD48DF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10782" rtl="0" eaLnBrk="1" latinLnBrk="0" hangingPunct="1">
        <a:spcBef>
          <a:spcPct val="0"/>
        </a:spcBef>
        <a:buNone/>
        <a:defRPr sz="1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8087" indent="-1058087" algn="l" defTabSz="1410782" rtl="0" eaLnBrk="1" latinLnBrk="0" hangingPunct="1">
        <a:spcBef>
          <a:spcPct val="20000"/>
        </a:spcBef>
        <a:buFont typeface="Arial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292521" indent="-881739" algn="l" defTabSz="1410782" rtl="0" eaLnBrk="1" latinLnBrk="0" hangingPunct="1">
        <a:spcBef>
          <a:spcPct val="20000"/>
        </a:spcBef>
        <a:buFont typeface="Arial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526955" indent="-705391" algn="l" defTabSz="1410782" rtl="0" eaLnBrk="1" latinLnBrk="0" hangingPunct="1">
        <a:spcBef>
          <a:spcPct val="20000"/>
        </a:spcBef>
        <a:buFont typeface="Arial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37" indent="-705391" algn="l" defTabSz="1410782" rtl="0" eaLnBrk="1" latinLnBrk="0" hangingPunct="1">
        <a:spcBef>
          <a:spcPct val="20000"/>
        </a:spcBef>
        <a:buFont typeface="Arial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48519" indent="-705391" algn="l" defTabSz="1410782" rtl="0" eaLnBrk="1" latinLnBrk="0" hangingPunct="1">
        <a:spcBef>
          <a:spcPct val="20000"/>
        </a:spcBef>
        <a:buFont typeface="Arial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759301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170083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580865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1991647" indent="-705391" algn="l" defTabSz="1410782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0782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21564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32346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128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53910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464692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875474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286256" algn="l" defTabSz="1410782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Rounded Rectangle 237"/>
          <p:cNvSpPr/>
          <p:nvPr/>
        </p:nvSpPr>
        <p:spPr>
          <a:xfrm>
            <a:off x="10967602" y="25577755"/>
            <a:ext cx="3554009" cy="420115"/>
          </a:xfrm>
          <a:prstGeom prst="roundRect">
            <a:avLst/>
          </a:prstGeom>
          <a:solidFill>
            <a:srgbClr val="1044E7">
              <a:alpha val="49804"/>
            </a:srgbClr>
          </a:solidFill>
          <a:ln w="38100">
            <a:noFill/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ounded Rectangle 233"/>
          <p:cNvSpPr/>
          <p:nvPr/>
        </p:nvSpPr>
        <p:spPr>
          <a:xfrm>
            <a:off x="1974889" y="26879551"/>
            <a:ext cx="2383536" cy="420115"/>
          </a:xfrm>
          <a:prstGeom prst="roundRect">
            <a:avLst/>
          </a:prstGeom>
          <a:solidFill>
            <a:srgbClr val="9EE5E7">
              <a:alpha val="49804"/>
            </a:srgbClr>
          </a:solidFill>
          <a:ln w="38100">
            <a:solidFill>
              <a:srgbClr val="9EE5E7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ounded Rectangle 234"/>
          <p:cNvSpPr/>
          <p:nvPr/>
        </p:nvSpPr>
        <p:spPr>
          <a:xfrm>
            <a:off x="1978953" y="26448843"/>
            <a:ext cx="2383536" cy="420115"/>
          </a:xfrm>
          <a:prstGeom prst="roundRect">
            <a:avLst/>
          </a:prstGeom>
          <a:solidFill>
            <a:srgbClr val="E7C3D0">
              <a:alpha val="49804"/>
            </a:srgbClr>
          </a:solidFill>
          <a:ln w="38100">
            <a:solidFill>
              <a:srgbClr val="E7C3D0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ounded Rectangle 235"/>
          <p:cNvSpPr/>
          <p:nvPr/>
        </p:nvSpPr>
        <p:spPr>
          <a:xfrm>
            <a:off x="1986359" y="26009678"/>
            <a:ext cx="2383536" cy="420115"/>
          </a:xfrm>
          <a:prstGeom prst="roundRect">
            <a:avLst/>
          </a:prstGeom>
          <a:solidFill>
            <a:srgbClr val="C2F2B1">
              <a:alpha val="49804"/>
            </a:srgbClr>
          </a:solidFill>
          <a:ln w="38100">
            <a:solidFill>
              <a:srgbClr val="C2F2B1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ounded Rectangle 236"/>
          <p:cNvSpPr/>
          <p:nvPr/>
        </p:nvSpPr>
        <p:spPr>
          <a:xfrm>
            <a:off x="1993939" y="25577755"/>
            <a:ext cx="2383536" cy="420115"/>
          </a:xfrm>
          <a:prstGeom prst="roundRect">
            <a:avLst/>
          </a:prstGeom>
          <a:solidFill>
            <a:srgbClr val="E7A752">
              <a:alpha val="49804"/>
            </a:srgbClr>
          </a:solidFill>
          <a:ln w="38100">
            <a:solidFill>
              <a:srgbClr val="E7A752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Freeform 230"/>
          <p:cNvSpPr/>
          <p:nvPr/>
        </p:nvSpPr>
        <p:spPr>
          <a:xfrm>
            <a:off x="14132187" y="21315182"/>
            <a:ext cx="3995438" cy="2524045"/>
          </a:xfrm>
          <a:custGeom>
            <a:avLst/>
            <a:gdLst>
              <a:gd name="connsiteX0" fmla="*/ 0 w 2084387"/>
              <a:gd name="connsiteY0" fmla="*/ 248449 h 1490662"/>
              <a:gd name="connsiteX1" fmla="*/ 248449 w 2084387"/>
              <a:gd name="connsiteY1" fmla="*/ 0 h 1490662"/>
              <a:gd name="connsiteX2" fmla="*/ 1835938 w 2084387"/>
              <a:gd name="connsiteY2" fmla="*/ 0 h 1490662"/>
              <a:gd name="connsiteX3" fmla="*/ 2084387 w 2084387"/>
              <a:gd name="connsiteY3" fmla="*/ 248449 h 1490662"/>
              <a:gd name="connsiteX4" fmla="*/ 2084387 w 2084387"/>
              <a:gd name="connsiteY4" fmla="*/ 1242213 h 1490662"/>
              <a:gd name="connsiteX5" fmla="*/ 1835938 w 2084387"/>
              <a:gd name="connsiteY5" fmla="*/ 1490662 h 1490662"/>
              <a:gd name="connsiteX6" fmla="*/ 248449 w 2084387"/>
              <a:gd name="connsiteY6" fmla="*/ 1490662 h 1490662"/>
              <a:gd name="connsiteX7" fmla="*/ 0 w 2084387"/>
              <a:gd name="connsiteY7" fmla="*/ 1242213 h 1490662"/>
              <a:gd name="connsiteX8" fmla="*/ 0 w 2084387"/>
              <a:gd name="connsiteY8" fmla="*/ 248449 h 1490662"/>
              <a:gd name="connsiteX0" fmla="*/ 0 w 2084387"/>
              <a:gd name="connsiteY0" fmla="*/ 248449 h 1490662"/>
              <a:gd name="connsiteX1" fmla="*/ 248449 w 2084387"/>
              <a:gd name="connsiteY1" fmla="*/ 0 h 1490662"/>
              <a:gd name="connsiteX2" fmla="*/ 1835938 w 2084387"/>
              <a:gd name="connsiteY2" fmla="*/ 0 h 1490662"/>
              <a:gd name="connsiteX3" fmla="*/ 2084387 w 2084387"/>
              <a:gd name="connsiteY3" fmla="*/ 248449 h 1490662"/>
              <a:gd name="connsiteX4" fmla="*/ 2084387 w 2084387"/>
              <a:gd name="connsiteY4" fmla="*/ 1242213 h 1490662"/>
              <a:gd name="connsiteX5" fmla="*/ 1835938 w 2084387"/>
              <a:gd name="connsiteY5" fmla="*/ 1490662 h 1490662"/>
              <a:gd name="connsiteX6" fmla="*/ 248449 w 2084387"/>
              <a:gd name="connsiteY6" fmla="*/ 1490662 h 1490662"/>
              <a:gd name="connsiteX7" fmla="*/ 0 w 2084387"/>
              <a:gd name="connsiteY7" fmla="*/ 1242213 h 1490662"/>
              <a:gd name="connsiteX8" fmla="*/ 882420 w 2084387"/>
              <a:gd name="connsiteY8" fmla="*/ 658848 h 1490662"/>
              <a:gd name="connsiteX9" fmla="*/ 0 w 2084387"/>
              <a:gd name="connsiteY9" fmla="*/ 248449 h 1490662"/>
              <a:gd name="connsiteX0" fmla="*/ 0 w 2084387"/>
              <a:gd name="connsiteY0" fmla="*/ 248449 h 1490662"/>
              <a:gd name="connsiteX1" fmla="*/ 248449 w 2084387"/>
              <a:gd name="connsiteY1" fmla="*/ 0 h 1490662"/>
              <a:gd name="connsiteX2" fmla="*/ 1835938 w 2084387"/>
              <a:gd name="connsiteY2" fmla="*/ 0 h 1490662"/>
              <a:gd name="connsiteX3" fmla="*/ 2084387 w 2084387"/>
              <a:gd name="connsiteY3" fmla="*/ 248449 h 1490662"/>
              <a:gd name="connsiteX4" fmla="*/ 2084387 w 2084387"/>
              <a:gd name="connsiteY4" fmla="*/ 1242213 h 1490662"/>
              <a:gd name="connsiteX5" fmla="*/ 1835938 w 2084387"/>
              <a:gd name="connsiteY5" fmla="*/ 1490662 h 1490662"/>
              <a:gd name="connsiteX6" fmla="*/ 248449 w 2084387"/>
              <a:gd name="connsiteY6" fmla="*/ 1490662 h 1490662"/>
              <a:gd name="connsiteX7" fmla="*/ 1098310 w 2084387"/>
              <a:gd name="connsiteY7" fmla="*/ 898956 h 1490662"/>
              <a:gd name="connsiteX8" fmla="*/ 882420 w 2084387"/>
              <a:gd name="connsiteY8" fmla="*/ 658848 h 1490662"/>
              <a:gd name="connsiteX9" fmla="*/ 0 w 2084387"/>
              <a:gd name="connsiteY9" fmla="*/ 248449 h 1490662"/>
              <a:gd name="connsiteX0" fmla="*/ 0 w 2084387"/>
              <a:gd name="connsiteY0" fmla="*/ 248449 h 1490662"/>
              <a:gd name="connsiteX1" fmla="*/ 248449 w 2084387"/>
              <a:gd name="connsiteY1" fmla="*/ 0 h 1490662"/>
              <a:gd name="connsiteX2" fmla="*/ 1835938 w 2084387"/>
              <a:gd name="connsiteY2" fmla="*/ 0 h 1490662"/>
              <a:gd name="connsiteX3" fmla="*/ 2084387 w 2084387"/>
              <a:gd name="connsiteY3" fmla="*/ 248449 h 1490662"/>
              <a:gd name="connsiteX4" fmla="*/ 2084387 w 2084387"/>
              <a:gd name="connsiteY4" fmla="*/ 1242213 h 1490662"/>
              <a:gd name="connsiteX5" fmla="*/ 1835938 w 2084387"/>
              <a:gd name="connsiteY5" fmla="*/ 1490662 h 1490662"/>
              <a:gd name="connsiteX6" fmla="*/ 1152266 w 2084387"/>
              <a:gd name="connsiteY6" fmla="*/ 1238940 h 1490662"/>
              <a:gd name="connsiteX7" fmla="*/ 1098310 w 2084387"/>
              <a:gd name="connsiteY7" fmla="*/ 898956 h 1490662"/>
              <a:gd name="connsiteX8" fmla="*/ 882420 w 2084387"/>
              <a:gd name="connsiteY8" fmla="*/ 658848 h 1490662"/>
              <a:gd name="connsiteX9" fmla="*/ 0 w 2084387"/>
              <a:gd name="connsiteY9" fmla="*/ 248449 h 1490662"/>
              <a:gd name="connsiteX0" fmla="*/ 0 w 2084387"/>
              <a:gd name="connsiteY0" fmla="*/ 248449 h 1490662"/>
              <a:gd name="connsiteX1" fmla="*/ 248449 w 2084387"/>
              <a:gd name="connsiteY1" fmla="*/ 0 h 1490662"/>
              <a:gd name="connsiteX2" fmla="*/ 1835938 w 2084387"/>
              <a:gd name="connsiteY2" fmla="*/ 0 h 1490662"/>
              <a:gd name="connsiteX3" fmla="*/ 2084387 w 2084387"/>
              <a:gd name="connsiteY3" fmla="*/ 248449 h 1490662"/>
              <a:gd name="connsiteX4" fmla="*/ 2084387 w 2084387"/>
              <a:gd name="connsiteY4" fmla="*/ 1242213 h 1490662"/>
              <a:gd name="connsiteX5" fmla="*/ 1835938 w 2084387"/>
              <a:gd name="connsiteY5" fmla="*/ 1490662 h 1490662"/>
              <a:gd name="connsiteX6" fmla="*/ 1152266 w 2084387"/>
              <a:gd name="connsiteY6" fmla="*/ 1238940 h 1490662"/>
              <a:gd name="connsiteX7" fmla="*/ 1098310 w 2084387"/>
              <a:gd name="connsiteY7" fmla="*/ 898956 h 1490662"/>
              <a:gd name="connsiteX8" fmla="*/ 882420 w 2084387"/>
              <a:gd name="connsiteY8" fmla="*/ 658848 h 1490662"/>
              <a:gd name="connsiteX9" fmla="*/ 0 w 2084387"/>
              <a:gd name="connsiteY9" fmla="*/ 248449 h 1490662"/>
              <a:gd name="connsiteX0" fmla="*/ 0 w 2084387"/>
              <a:gd name="connsiteY0" fmla="*/ 248449 h 1490662"/>
              <a:gd name="connsiteX1" fmla="*/ 248449 w 2084387"/>
              <a:gd name="connsiteY1" fmla="*/ 0 h 1490662"/>
              <a:gd name="connsiteX2" fmla="*/ 1835938 w 2084387"/>
              <a:gd name="connsiteY2" fmla="*/ 0 h 1490662"/>
              <a:gd name="connsiteX3" fmla="*/ 2084387 w 2084387"/>
              <a:gd name="connsiteY3" fmla="*/ 248449 h 1490662"/>
              <a:gd name="connsiteX4" fmla="*/ 2084387 w 2084387"/>
              <a:gd name="connsiteY4" fmla="*/ 1242213 h 1490662"/>
              <a:gd name="connsiteX5" fmla="*/ 1835938 w 2084387"/>
              <a:gd name="connsiteY5" fmla="*/ 1490662 h 1490662"/>
              <a:gd name="connsiteX6" fmla="*/ 1152266 w 2084387"/>
              <a:gd name="connsiteY6" fmla="*/ 1238940 h 1490662"/>
              <a:gd name="connsiteX7" fmla="*/ 1098310 w 2084387"/>
              <a:gd name="connsiteY7" fmla="*/ 898956 h 1490662"/>
              <a:gd name="connsiteX8" fmla="*/ 882420 w 2084387"/>
              <a:gd name="connsiteY8" fmla="*/ 658848 h 1490662"/>
              <a:gd name="connsiteX9" fmla="*/ 0 w 2084387"/>
              <a:gd name="connsiteY9" fmla="*/ 248449 h 1490662"/>
              <a:gd name="connsiteX0" fmla="*/ 0 w 2084387"/>
              <a:gd name="connsiteY0" fmla="*/ 248449 h 1631412"/>
              <a:gd name="connsiteX1" fmla="*/ 248449 w 2084387"/>
              <a:gd name="connsiteY1" fmla="*/ 0 h 1631412"/>
              <a:gd name="connsiteX2" fmla="*/ 1835938 w 2084387"/>
              <a:gd name="connsiteY2" fmla="*/ 0 h 1631412"/>
              <a:gd name="connsiteX3" fmla="*/ 2084387 w 2084387"/>
              <a:gd name="connsiteY3" fmla="*/ 248449 h 1631412"/>
              <a:gd name="connsiteX4" fmla="*/ 2084387 w 2084387"/>
              <a:gd name="connsiteY4" fmla="*/ 1242213 h 1631412"/>
              <a:gd name="connsiteX5" fmla="*/ 1835938 w 2084387"/>
              <a:gd name="connsiteY5" fmla="*/ 1490662 h 1631412"/>
              <a:gd name="connsiteX6" fmla="*/ 1832000 w 2084387"/>
              <a:gd name="connsiteY6" fmla="*/ 1631412 h 1631412"/>
              <a:gd name="connsiteX7" fmla="*/ 1152266 w 2084387"/>
              <a:gd name="connsiteY7" fmla="*/ 1238940 h 1631412"/>
              <a:gd name="connsiteX8" fmla="*/ 1098310 w 2084387"/>
              <a:gd name="connsiteY8" fmla="*/ 898956 h 1631412"/>
              <a:gd name="connsiteX9" fmla="*/ 882420 w 2084387"/>
              <a:gd name="connsiteY9" fmla="*/ 658848 h 1631412"/>
              <a:gd name="connsiteX10" fmla="*/ 0 w 2084387"/>
              <a:gd name="connsiteY10" fmla="*/ 248449 h 1631412"/>
              <a:gd name="connsiteX0" fmla="*/ 0 w 2084387"/>
              <a:gd name="connsiteY0" fmla="*/ 248449 h 1490662"/>
              <a:gd name="connsiteX1" fmla="*/ 248449 w 2084387"/>
              <a:gd name="connsiteY1" fmla="*/ 0 h 1490662"/>
              <a:gd name="connsiteX2" fmla="*/ 1835938 w 2084387"/>
              <a:gd name="connsiteY2" fmla="*/ 0 h 1490662"/>
              <a:gd name="connsiteX3" fmla="*/ 2084387 w 2084387"/>
              <a:gd name="connsiteY3" fmla="*/ 248449 h 1490662"/>
              <a:gd name="connsiteX4" fmla="*/ 2084387 w 2084387"/>
              <a:gd name="connsiteY4" fmla="*/ 1242213 h 1490662"/>
              <a:gd name="connsiteX5" fmla="*/ 1835938 w 2084387"/>
              <a:gd name="connsiteY5" fmla="*/ 1490662 h 1490662"/>
              <a:gd name="connsiteX6" fmla="*/ 1152266 w 2084387"/>
              <a:gd name="connsiteY6" fmla="*/ 1238940 h 1490662"/>
              <a:gd name="connsiteX7" fmla="*/ 1098310 w 2084387"/>
              <a:gd name="connsiteY7" fmla="*/ 898956 h 1490662"/>
              <a:gd name="connsiteX8" fmla="*/ 882420 w 2084387"/>
              <a:gd name="connsiteY8" fmla="*/ 658848 h 1490662"/>
              <a:gd name="connsiteX9" fmla="*/ 0 w 2084387"/>
              <a:gd name="connsiteY9" fmla="*/ 248449 h 1490662"/>
              <a:gd name="connsiteX0" fmla="*/ 0 w 2084387"/>
              <a:gd name="connsiteY0" fmla="*/ 248449 h 1490662"/>
              <a:gd name="connsiteX1" fmla="*/ 248449 w 2084387"/>
              <a:gd name="connsiteY1" fmla="*/ 0 h 1490662"/>
              <a:gd name="connsiteX2" fmla="*/ 1835938 w 2084387"/>
              <a:gd name="connsiteY2" fmla="*/ 0 h 1490662"/>
              <a:gd name="connsiteX3" fmla="*/ 2084387 w 2084387"/>
              <a:gd name="connsiteY3" fmla="*/ 248449 h 1490662"/>
              <a:gd name="connsiteX4" fmla="*/ 2084387 w 2084387"/>
              <a:gd name="connsiteY4" fmla="*/ 1242213 h 1490662"/>
              <a:gd name="connsiteX5" fmla="*/ 1835938 w 2084387"/>
              <a:gd name="connsiteY5" fmla="*/ 1490662 h 1490662"/>
              <a:gd name="connsiteX6" fmla="*/ 1152266 w 2084387"/>
              <a:gd name="connsiteY6" fmla="*/ 1238940 h 1490662"/>
              <a:gd name="connsiteX7" fmla="*/ 1098310 w 2084387"/>
              <a:gd name="connsiteY7" fmla="*/ 898956 h 1490662"/>
              <a:gd name="connsiteX8" fmla="*/ 882420 w 2084387"/>
              <a:gd name="connsiteY8" fmla="*/ 658848 h 1490662"/>
              <a:gd name="connsiteX9" fmla="*/ 0 w 2084387"/>
              <a:gd name="connsiteY9" fmla="*/ 248449 h 1490662"/>
              <a:gd name="connsiteX0" fmla="*/ 0 w 2084387"/>
              <a:gd name="connsiteY0" fmla="*/ 248449 h 1627965"/>
              <a:gd name="connsiteX1" fmla="*/ 248449 w 2084387"/>
              <a:gd name="connsiteY1" fmla="*/ 0 h 1627965"/>
              <a:gd name="connsiteX2" fmla="*/ 1835938 w 2084387"/>
              <a:gd name="connsiteY2" fmla="*/ 0 h 1627965"/>
              <a:gd name="connsiteX3" fmla="*/ 2084387 w 2084387"/>
              <a:gd name="connsiteY3" fmla="*/ 248449 h 1627965"/>
              <a:gd name="connsiteX4" fmla="*/ 2084387 w 2084387"/>
              <a:gd name="connsiteY4" fmla="*/ 1242213 h 1627965"/>
              <a:gd name="connsiteX5" fmla="*/ 1835938 w 2084387"/>
              <a:gd name="connsiteY5" fmla="*/ 1627965 h 1627965"/>
              <a:gd name="connsiteX6" fmla="*/ 1152266 w 2084387"/>
              <a:gd name="connsiteY6" fmla="*/ 1238940 h 1627965"/>
              <a:gd name="connsiteX7" fmla="*/ 1098310 w 2084387"/>
              <a:gd name="connsiteY7" fmla="*/ 898956 h 1627965"/>
              <a:gd name="connsiteX8" fmla="*/ 882420 w 2084387"/>
              <a:gd name="connsiteY8" fmla="*/ 658848 h 1627965"/>
              <a:gd name="connsiteX9" fmla="*/ 0 w 2084387"/>
              <a:gd name="connsiteY9" fmla="*/ 248449 h 1627965"/>
              <a:gd name="connsiteX0" fmla="*/ 0 w 2244557"/>
              <a:gd name="connsiteY0" fmla="*/ 557381 h 1627965"/>
              <a:gd name="connsiteX1" fmla="*/ 408619 w 2244557"/>
              <a:gd name="connsiteY1" fmla="*/ 0 h 1627965"/>
              <a:gd name="connsiteX2" fmla="*/ 1996108 w 2244557"/>
              <a:gd name="connsiteY2" fmla="*/ 0 h 1627965"/>
              <a:gd name="connsiteX3" fmla="*/ 2244557 w 2244557"/>
              <a:gd name="connsiteY3" fmla="*/ 248449 h 1627965"/>
              <a:gd name="connsiteX4" fmla="*/ 2244557 w 2244557"/>
              <a:gd name="connsiteY4" fmla="*/ 1242213 h 1627965"/>
              <a:gd name="connsiteX5" fmla="*/ 1996108 w 2244557"/>
              <a:gd name="connsiteY5" fmla="*/ 1627965 h 1627965"/>
              <a:gd name="connsiteX6" fmla="*/ 1312436 w 2244557"/>
              <a:gd name="connsiteY6" fmla="*/ 1238940 h 1627965"/>
              <a:gd name="connsiteX7" fmla="*/ 1258480 w 2244557"/>
              <a:gd name="connsiteY7" fmla="*/ 898956 h 1627965"/>
              <a:gd name="connsiteX8" fmla="*/ 1042590 w 2244557"/>
              <a:gd name="connsiteY8" fmla="*/ 658848 h 1627965"/>
              <a:gd name="connsiteX9" fmla="*/ 0 w 2244557"/>
              <a:gd name="connsiteY9" fmla="*/ 557381 h 1627965"/>
              <a:gd name="connsiteX0" fmla="*/ 0 w 2244557"/>
              <a:gd name="connsiteY0" fmla="*/ 557381 h 1627965"/>
              <a:gd name="connsiteX1" fmla="*/ 408619 w 2244557"/>
              <a:gd name="connsiteY1" fmla="*/ 0 h 1627965"/>
              <a:gd name="connsiteX2" fmla="*/ 1996108 w 2244557"/>
              <a:gd name="connsiteY2" fmla="*/ 0 h 1627965"/>
              <a:gd name="connsiteX3" fmla="*/ 2244557 w 2244557"/>
              <a:gd name="connsiteY3" fmla="*/ 248449 h 1627965"/>
              <a:gd name="connsiteX4" fmla="*/ 2244557 w 2244557"/>
              <a:gd name="connsiteY4" fmla="*/ 1242213 h 1627965"/>
              <a:gd name="connsiteX5" fmla="*/ 1996108 w 2244557"/>
              <a:gd name="connsiteY5" fmla="*/ 1627965 h 1627965"/>
              <a:gd name="connsiteX6" fmla="*/ 1312436 w 2244557"/>
              <a:gd name="connsiteY6" fmla="*/ 1238940 h 1627965"/>
              <a:gd name="connsiteX7" fmla="*/ 1258480 w 2244557"/>
              <a:gd name="connsiteY7" fmla="*/ 898956 h 1627965"/>
              <a:gd name="connsiteX8" fmla="*/ 1042590 w 2244557"/>
              <a:gd name="connsiteY8" fmla="*/ 658848 h 1627965"/>
              <a:gd name="connsiteX9" fmla="*/ 0 w 2244557"/>
              <a:gd name="connsiteY9" fmla="*/ 557381 h 1627965"/>
              <a:gd name="connsiteX0" fmla="*/ 0 w 2244557"/>
              <a:gd name="connsiteY0" fmla="*/ 557381 h 1627965"/>
              <a:gd name="connsiteX1" fmla="*/ 408619 w 2244557"/>
              <a:gd name="connsiteY1" fmla="*/ 0 h 1627965"/>
              <a:gd name="connsiteX2" fmla="*/ 1996108 w 2244557"/>
              <a:gd name="connsiteY2" fmla="*/ 0 h 1627965"/>
              <a:gd name="connsiteX3" fmla="*/ 2244557 w 2244557"/>
              <a:gd name="connsiteY3" fmla="*/ 248449 h 1627965"/>
              <a:gd name="connsiteX4" fmla="*/ 2244557 w 2244557"/>
              <a:gd name="connsiteY4" fmla="*/ 1242213 h 1627965"/>
              <a:gd name="connsiteX5" fmla="*/ 1996108 w 2244557"/>
              <a:gd name="connsiteY5" fmla="*/ 1627965 h 1627965"/>
              <a:gd name="connsiteX6" fmla="*/ 1312436 w 2244557"/>
              <a:gd name="connsiteY6" fmla="*/ 1238940 h 1627965"/>
              <a:gd name="connsiteX7" fmla="*/ 1258480 w 2244557"/>
              <a:gd name="connsiteY7" fmla="*/ 898956 h 1627965"/>
              <a:gd name="connsiteX8" fmla="*/ 1042590 w 2244557"/>
              <a:gd name="connsiteY8" fmla="*/ 658848 h 1627965"/>
              <a:gd name="connsiteX9" fmla="*/ 0 w 2244557"/>
              <a:gd name="connsiteY9" fmla="*/ 557381 h 1627965"/>
              <a:gd name="connsiteX0" fmla="*/ 0 w 2244557"/>
              <a:gd name="connsiteY0" fmla="*/ 557381 h 1627965"/>
              <a:gd name="connsiteX1" fmla="*/ 408619 w 2244557"/>
              <a:gd name="connsiteY1" fmla="*/ 0 h 1627965"/>
              <a:gd name="connsiteX2" fmla="*/ 1996108 w 2244557"/>
              <a:gd name="connsiteY2" fmla="*/ 0 h 1627965"/>
              <a:gd name="connsiteX3" fmla="*/ 2244557 w 2244557"/>
              <a:gd name="connsiteY3" fmla="*/ 248449 h 1627965"/>
              <a:gd name="connsiteX4" fmla="*/ 2244557 w 2244557"/>
              <a:gd name="connsiteY4" fmla="*/ 1242213 h 1627965"/>
              <a:gd name="connsiteX5" fmla="*/ 1996108 w 2244557"/>
              <a:gd name="connsiteY5" fmla="*/ 1627965 h 1627965"/>
              <a:gd name="connsiteX6" fmla="*/ 1312436 w 2244557"/>
              <a:gd name="connsiteY6" fmla="*/ 1238940 h 1627965"/>
              <a:gd name="connsiteX7" fmla="*/ 1258480 w 2244557"/>
              <a:gd name="connsiteY7" fmla="*/ 898956 h 1627965"/>
              <a:gd name="connsiteX8" fmla="*/ 0 w 2244557"/>
              <a:gd name="connsiteY8" fmla="*/ 557381 h 1627965"/>
              <a:gd name="connsiteX0" fmla="*/ 0 w 2244557"/>
              <a:gd name="connsiteY0" fmla="*/ 557381 h 1627965"/>
              <a:gd name="connsiteX1" fmla="*/ 408619 w 2244557"/>
              <a:gd name="connsiteY1" fmla="*/ 0 h 1627965"/>
              <a:gd name="connsiteX2" fmla="*/ 1996108 w 2244557"/>
              <a:gd name="connsiteY2" fmla="*/ 0 h 1627965"/>
              <a:gd name="connsiteX3" fmla="*/ 2244557 w 2244557"/>
              <a:gd name="connsiteY3" fmla="*/ 248449 h 1627965"/>
              <a:gd name="connsiteX4" fmla="*/ 2244557 w 2244557"/>
              <a:gd name="connsiteY4" fmla="*/ 1242213 h 1627965"/>
              <a:gd name="connsiteX5" fmla="*/ 1996108 w 2244557"/>
              <a:gd name="connsiteY5" fmla="*/ 1627965 h 1627965"/>
              <a:gd name="connsiteX6" fmla="*/ 1312436 w 2244557"/>
              <a:gd name="connsiteY6" fmla="*/ 1238940 h 1627965"/>
              <a:gd name="connsiteX7" fmla="*/ 1258480 w 2244557"/>
              <a:gd name="connsiteY7" fmla="*/ 898956 h 1627965"/>
              <a:gd name="connsiteX8" fmla="*/ 996827 w 2244557"/>
              <a:gd name="connsiteY8" fmla="*/ 1093641 h 1627965"/>
              <a:gd name="connsiteX9" fmla="*/ 0 w 2244557"/>
              <a:gd name="connsiteY9" fmla="*/ 557381 h 1627965"/>
              <a:gd name="connsiteX0" fmla="*/ 0 w 2244557"/>
              <a:gd name="connsiteY0" fmla="*/ 557381 h 1627965"/>
              <a:gd name="connsiteX1" fmla="*/ 408619 w 2244557"/>
              <a:gd name="connsiteY1" fmla="*/ 0 h 1627965"/>
              <a:gd name="connsiteX2" fmla="*/ 1996108 w 2244557"/>
              <a:gd name="connsiteY2" fmla="*/ 0 h 1627965"/>
              <a:gd name="connsiteX3" fmla="*/ 2244557 w 2244557"/>
              <a:gd name="connsiteY3" fmla="*/ 248449 h 1627965"/>
              <a:gd name="connsiteX4" fmla="*/ 2244557 w 2244557"/>
              <a:gd name="connsiteY4" fmla="*/ 1242213 h 1627965"/>
              <a:gd name="connsiteX5" fmla="*/ 1996108 w 2244557"/>
              <a:gd name="connsiteY5" fmla="*/ 1627965 h 1627965"/>
              <a:gd name="connsiteX6" fmla="*/ 1312436 w 2244557"/>
              <a:gd name="connsiteY6" fmla="*/ 1238940 h 1627965"/>
              <a:gd name="connsiteX7" fmla="*/ 1258480 w 2244557"/>
              <a:gd name="connsiteY7" fmla="*/ 1185004 h 1627965"/>
              <a:gd name="connsiteX8" fmla="*/ 996827 w 2244557"/>
              <a:gd name="connsiteY8" fmla="*/ 1093641 h 1627965"/>
              <a:gd name="connsiteX9" fmla="*/ 0 w 2244557"/>
              <a:gd name="connsiteY9" fmla="*/ 557381 h 1627965"/>
              <a:gd name="connsiteX0" fmla="*/ 0 w 2244557"/>
              <a:gd name="connsiteY0" fmla="*/ 557381 h 1627965"/>
              <a:gd name="connsiteX1" fmla="*/ 408619 w 2244557"/>
              <a:gd name="connsiteY1" fmla="*/ 0 h 1627965"/>
              <a:gd name="connsiteX2" fmla="*/ 1996108 w 2244557"/>
              <a:gd name="connsiteY2" fmla="*/ 0 h 1627965"/>
              <a:gd name="connsiteX3" fmla="*/ 2244557 w 2244557"/>
              <a:gd name="connsiteY3" fmla="*/ 248449 h 1627965"/>
              <a:gd name="connsiteX4" fmla="*/ 2244557 w 2244557"/>
              <a:gd name="connsiteY4" fmla="*/ 1242213 h 1627965"/>
              <a:gd name="connsiteX5" fmla="*/ 1996108 w 2244557"/>
              <a:gd name="connsiteY5" fmla="*/ 1627965 h 1627965"/>
              <a:gd name="connsiteX6" fmla="*/ 1258480 w 2244557"/>
              <a:gd name="connsiteY6" fmla="*/ 1185004 h 1627965"/>
              <a:gd name="connsiteX7" fmla="*/ 996827 w 2244557"/>
              <a:gd name="connsiteY7" fmla="*/ 1093641 h 1627965"/>
              <a:gd name="connsiteX8" fmla="*/ 0 w 2244557"/>
              <a:gd name="connsiteY8" fmla="*/ 557381 h 1627965"/>
              <a:gd name="connsiteX0" fmla="*/ 0 w 2244557"/>
              <a:gd name="connsiteY0" fmla="*/ 557381 h 1627965"/>
              <a:gd name="connsiteX1" fmla="*/ 408619 w 2244557"/>
              <a:gd name="connsiteY1" fmla="*/ 0 h 1627965"/>
              <a:gd name="connsiteX2" fmla="*/ 1996108 w 2244557"/>
              <a:gd name="connsiteY2" fmla="*/ 0 h 1627965"/>
              <a:gd name="connsiteX3" fmla="*/ 2244557 w 2244557"/>
              <a:gd name="connsiteY3" fmla="*/ 248449 h 1627965"/>
              <a:gd name="connsiteX4" fmla="*/ 2244557 w 2244557"/>
              <a:gd name="connsiteY4" fmla="*/ 1242213 h 1627965"/>
              <a:gd name="connsiteX5" fmla="*/ 1996108 w 2244557"/>
              <a:gd name="connsiteY5" fmla="*/ 1627965 h 1627965"/>
              <a:gd name="connsiteX6" fmla="*/ 996827 w 2244557"/>
              <a:gd name="connsiteY6" fmla="*/ 1093641 h 1627965"/>
              <a:gd name="connsiteX7" fmla="*/ 0 w 2244557"/>
              <a:gd name="connsiteY7" fmla="*/ 557381 h 1627965"/>
              <a:gd name="connsiteX0" fmla="*/ 0 w 2244557"/>
              <a:gd name="connsiteY0" fmla="*/ 557381 h 1627965"/>
              <a:gd name="connsiteX1" fmla="*/ 408619 w 2244557"/>
              <a:gd name="connsiteY1" fmla="*/ 0 h 1627965"/>
              <a:gd name="connsiteX2" fmla="*/ 1996108 w 2244557"/>
              <a:gd name="connsiteY2" fmla="*/ 0 h 1627965"/>
              <a:gd name="connsiteX3" fmla="*/ 2244557 w 2244557"/>
              <a:gd name="connsiteY3" fmla="*/ 248449 h 1627965"/>
              <a:gd name="connsiteX4" fmla="*/ 2244557 w 2244557"/>
              <a:gd name="connsiteY4" fmla="*/ 1242213 h 1627965"/>
              <a:gd name="connsiteX5" fmla="*/ 1996108 w 2244557"/>
              <a:gd name="connsiteY5" fmla="*/ 1627965 h 1627965"/>
              <a:gd name="connsiteX6" fmla="*/ 0 w 2244557"/>
              <a:gd name="connsiteY6" fmla="*/ 557381 h 1627965"/>
              <a:gd name="connsiteX0" fmla="*/ 0 w 2177887"/>
              <a:gd name="connsiteY0" fmla="*/ 557647 h 1627965"/>
              <a:gd name="connsiteX1" fmla="*/ 341949 w 2177887"/>
              <a:gd name="connsiteY1" fmla="*/ 0 h 1627965"/>
              <a:gd name="connsiteX2" fmla="*/ 1929438 w 2177887"/>
              <a:gd name="connsiteY2" fmla="*/ 0 h 1627965"/>
              <a:gd name="connsiteX3" fmla="*/ 2177887 w 2177887"/>
              <a:gd name="connsiteY3" fmla="*/ 248449 h 1627965"/>
              <a:gd name="connsiteX4" fmla="*/ 2177887 w 2177887"/>
              <a:gd name="connsiteY4" fmla="*/ 1242213 h 1627965"/>
              <a:gd name="connsiteX5" fmla="*/ 1929438 w 2177887"/>
              <a:gd name="connsiteY5" fmla="*/ 1627965 h 1627965"/>
              <a:gd name="connsiteX6" fmla="*/ 0 w 2177887"/>
              <a:gd name="connsiteY6" fmla="*/ 557647 h 1627965"/>
              <a:gd name="connsiteX0" fmla="*/ 0 w 2177887"/>
              <a:gd name="connsiteY0" fmla="*/ 557647 h 1571566"/>
              <a:gd name="connsiteX1" fmla="*/ 341949 w 2177887"/>
              <a:gd name="connsiteY1" fmla="*/ 0 h 1571566"/>
              <a:gd name="connsiteX2" fmla="*/ 1929438 w 2177887"/>
              <a:gd name="connsiteY2" fmla="*/ 0 h 1571566"/>
              <a:gd name="connsiteX3" fmla="*/ 2177887 w 2177887"/>
              <a:gd name="connsiteY3" fmla="*/ 248449 h 1571566"/>
              <a:gd name="connsiteX4" fmla="*/ 2177887 w 2177887"/>
              <a:gd name="connsiteY4" fmla="*/ 1242213 h 1571566"/>
              <a:gd name="connsiteX5" fmla="*/ 1834051 w 2177887"/>
              <a:gd name="connsiteY5" fmla="*/ 1571566 h 1571566"/>
              <a:gd name="connsiteX6" fmla="*/ 0 w 2177887"/>
              <a:gd name="connsiteY6" fmla="*/ 557647 h 1571566"/>
              <a:gd name="connsiteX0" fmla="*/ 0 w 2177887"/>
              <a:gd name="connsiteY0" fmla="*/ 557647 h 1571566"/>
              <a:gd name="connsiteX1" fmla="*/ 341949 w 2177887"/>
              <a:gd name="connsiteY1" fmla="*/ 0 h 1571566"/>
              <a:gd name="connsiteX2" fmla="*/ 1929438 w 2177887"/>
              <a:gd name="connsiteY2" fmla="*/ 0 h 1571566"/>
              <a:gd name="connsiteX3" fmla="*/ 2177887 w 2177887"/>
              <a:gd name="connsiteY3" fmla="*/ 248449 h 1571566"/>
              <a:gd name="connsiteX4" fmla="*/ 2034860 w 2177887"/>
              <a:gd name="connsiteY4" fmla="*/ 1242807 h 1571566"/>
              <a:gd name="connsiteX5" fmla="*/ 1834051 w 2177887"/>
              <a:gd name="connsiteY5" fmla="*/ 1571566 h 1571566"/>
              <a:gd name="connsiteX6" fmla="*/ 0 w 2177887"/>
              <a:gd name="connsiteY6" fmla="*/ 557647 h 1571566"/>
              <a:gd name="connsiteX0" fmla="*/ 0 w 2034860"/>
              <a:gd name="connsiteY0" fmla="*/ 557647 h 1571566"/>
              <a:gd name="connsiteX1" fmla="*/ 341949 w 2034860"/>
              <a:gd name="connsiteY1" fmla="*/ 0 h 1571566"/>
              <a:gd name="connsiteX2" fmla="*/ 1929438 w 2034860"/>
              <a:gd name="connsiteY2" fmla="*/ 0 h 1571566"/>
              <a:gd name="connsiteX3" fmla="*/ 2015811 w 2034860"/>
              <a:gd name="connsiteY3" fmla="*/ 219979 h 1571566"/>
              <a:gd name="connsiteX4" fmla="*/ 2034860 w 2034860"/>
              <a:gd name="connsiteY4" fmla="*/ 1242807 h 1571566"/>
              <a:gd name="connsiteX5" fmla="*/ 1834051 w 2034860"/>
              <a:gd name="connsiteY5" fmla="*/ 1571566 h 1571566"/>
              <a:gd name="connsiteX6" fmla="*/ 0 w 2034860"/>
              <a:gd name="connsiteY6" fmla="*/ 557647 h 1571566"/>
              <a:gd name="connsiteX0" fmla="*/ 0 w 2034860"/>
              <a:gd name="connsiteY0" fmla="*/ 557647 h 1571566"/>
              <a:gd name="connsiteX1" fmla="*/ 341949 w 2034860"/>
              <a:gd name="connsiteY1" fmla="*/ 0 h 1571566"/>
              <a:gd name="connsiteX2" fmla="*/ 1748332 w 2034860"/>
              <a:gd name="connsiteY2" fmla="*/ 0 h 1571566"/>
              <a:gd name="connsiteX3" fmla="*/ 2015811 w 2034860"/>
              <a:gd name="connsiteY3" fmla="*/ 219979 h 1571566"/>
              <a:gd name="connsiteX4" fmla="*/ 2034860 w 2034860"/>
              <a:gd name="connsiteY4" fmla="*/ 1242807 h 1571566"/>
              <a:gd name="connsiteX5" fmla="*/ 1834051 w 2034860"/>
              <a:gd name="connsiteY5" fmla="*/ 1571566 h 1571566"/>
              <a:gd name="connsiteX6" fmla="*/ 0 w 2034860"/>
              <a:gd name="connsiteY6" fmla="*/ 557647 h 1571566"/>
              <a:gd name="connsiteX0" fmla="*/ 0 w 2034860"/>
              <a:gd name="connsiteY0" fmla="*/ 557647 h 1571566"/>
              <a:gd name="connsiteX1" fmla="*/ 437166 w 2034860"/>
              <a:gd name="connsiteY1" fmla="*/ 0 h 1571566"/>
              <a:gd name="connsiteX2" fmla="*/ 1748332 w 2034860"/>
              <a:gd name="connsiteY2" fmla="*/ 0 h 1571566"/>
              <a:gd name="connsiteX3" fmla="*/ 2015811 w 2034860"/>
              <a:gd name="connsiteY3" fmla="*/ 219979 h 1571566"/>
              <a:gd name="connsiteX4" fmla="*/ 2034860 w 2034860"/>
              <a:gd name="connsiteY4" fmla="*/ 1242807 h 1571566"/>
              <a:gd name="connsiteX5" fmla="*/ 1834051 w 2034860"/>
              <a:gd name="connsiteY5" fmla="*/ 1571566 h 1571566"/>
              <a:gd name="connsiteX6" fmla="*/ 0 w 2034860"/>
              <a:gd name="connsiteY6" fmla="*/ 557647 h 1571566"/>
              <a:gd name="connsiteX0" fmla="*/ 0 w 2034860"/>
              <a:gd name="connsiteY0" fmla="*/ 557647 h 1571566"/>
              <a:gd name="connsiteX1" fmla="*/ 437166 w 2034860"/>
              <a:gd name="connsiteY1" fmla="*/ 0 h 1571566"/>
              <a:gd name="connsiteX2" fmla="*/ 1748332 w 2034860"/>
              <a:gd name="connsiteY2" fmla="*/ 0 h 1571566"/>
              <a:gd name="connsiteX3" fmla="*/ 2015811 w 2034860"/>
              <a:gd name="connsiteY3" fmla="*/ 219979 h 1571566"/>
              <a:gd name="connsiteX4" fmla="*/ 2034860 w 2034860"/>
              <a:gd name="connsiteY4" fmla="*/ 1242807 h 1571566"/>
              <a:gd name="connsiteX5" fmla="*/ 1834051 w 2034860"/>
              <a:gd name="connsiteY5" fmla="*/ 1571566 h 1571566"/>
              <a:gd name="connsiteX6" fmla="*/ 0 w 2034860"/>
              <a:gd name="connsiteY6" fmla="*/ 557647 h 1571566"/>
              <a:gd name="connsiteX0" fmla="*/ 0 w 1987239"/>
              <a:gd name="connsiteY0" fmla="*/ 462618 h 1571566"/>
              <a:gd name="connsiteX1" fmla="*/ 389545 w 1987239"/>
              <a:gd name="connsiteY1" fmla="*/ 0 h 1571566"/>
              <a:gd name="connsiteX2" fmla="*/ 1700711 w 1987239"/>
              <a:gd name="connsiteY2" fmla="*/ 0 h 1571566"/>
              <a:gd name="connsiteX3" fmla="*/ 1968190 w 1987239"/>
              <a:gd name="connsiteY3" fmla="*/ 219979 h 1571566"/>
              <a:gd name="connsiteX4" fmla="*/ 1987239 w 1987239"/>
              <a:gd name="connsiteY4" fmla="*/ 1242807 h 1571566"/>
              <a:gd name="connsiteX5" fmla="*/ 1786430 w 1987239"/>
              <a:gd name="connsiteY5" fmla="*/ 1571566 h 1571566"/>
              <a:gd name="connsiteX6" fmla="*/ 0 w 1987239"/>
              <a:gd name="connsiteY6" fmla="*/ 462618 h 1571566"/>
              <a:gd name="connsiteX0" fmla="*/ 252 w 1987491"/>
              <a:gd name="connsiteY0" fmla="*/ 462618 h 1571566"/>
              <a:gd name="connsiteX1" fmla="*/ 389797 w 1987491"/>
              <a:gd name="connsiteY1" fmla="*/ 0 h 1571566"/>
              <a:gd name="connsiteX2" fmla="*/ 1700963 w 1987491"/>
              <a:gd name="connsiteY2" fmla="*/ 0 h 1571566"/>
              <a:gd name="connsiteX3" fmla="*/ 1968442 w 1987491"/>
              <a:gd name="connsiteY3" fmla="*/ 219979 h 1571566"/>
              <a:gd name="connsiteX4" fmla="*/ 1987491 w 1987491"/>
              <a:gd name="connsiteY4" fmla="*/ 1242807 h 1571566"/>
              <a:gd name="connsiteX5" fmla="*/ 1786682 w 1987491"/>
              <a:gd name="connsiteY5" fmla="*/ 1571566 h 1571566"/>
              <a:gd name="connsiteX6" fmla="*/ 252 w 1987491"/>
              <a:gd name="connsiteY6" fmla="*/ 462618 h 1571566"/>
              <a:gd name="connsiteX0" fmla="*/ 252 w 1987491"/>
              <a:gd name="connsiteY0" fmla="*/ 462618 h 1244715"/>
              <a:gd name="connsiteX1" fmla="*/ 389797 w 1987491"/>
              <a:gd name="connsiteY1" fmla="*/ 0 h 1244715"/>
              <a:gd name="connsiteX2" fmla="*/ 1700963 w 1987491"/>
              <a:gd name="connsiteY2" fmla="*/ 0 h 1244715"/>
              <a:gd name="connsiteX3" fmla="*/ 1968442 w 1987491"/>
              <a:gd name="connsiteY3" fmla="*/ 219979 h 1244715"/>
              <a:gd name="connsiteX4" fmla="*/ 1987491 w 1987491"/>
              <a:gd name="connsiteY4" fmla="*/ 1242807 h 1244715"/>
              <a:gd name="connsiteX5" fmla="*/ 252 w 1987491"/>
              <a:gd name="connsiteY5" fmla="*/ 462618 h 1244715"/>
              <a:gd name="connsiteX0" fmla="*/ 252 w 1968442"/>
              <a:gd name="connsiteY0" fmla="*/ 462618 h 1578192"/>
              <a:gd name="connsiteX1" fmla="*/ 389797 w 1968442"/>
              <a:gd name="connsiteY1" fmla="*/ 0 h 1578192"/>
              <a:gd name="connsiteX2" fmla="*/ 1700963 w 1968442"/>
              <a:gd name="connsiteY2" fmla="*/ 0 h 1578192"/>
              <a:gd name="connsiteX3" fmla="*/ 1968442 w 1968442"/>
              <a:gd name="connsiteY3" fmla="*/ 219979 h 1578192"/>
              <a:gd name="connsiteX4" fmla="*/ 1930197 w 1968442"/>
              <a:gd name="connsiteY4" fmla="*/ 1576936 h 1578192"/>
              <a:gd name="connsiteX5" fmla="*/ 252 w 1968442"/>
              <a:gd name="connsiteY5" fmla="*/ 462618 h 1578192"/>
              <a:gd name="connsiteX0" fmla="*/ 252 w 1968442"/>
              <a:gd name="connsiteY0" fmla="*/ 462618 h 1616932"/>
              <a:gd name="connsiteX1" fmla="*/ 389797 w 1968442"/>
              <a:gd name="connsiteY1" fmla="*/ 0 h 1616932"/>
              <a:gd name="connsiteX2" fmla="*/ 1700963 w 1968442"/>
              <a:gd name="connsiteY2" fmla="*/ 0 h 1616932"/>
              <a:gd name="connsiteX3" fmla="*/ 1968442 w 1968442"/>
              <a:gd name="connsiteY3" fmla="*/ 219979 h 1616932"/>
              <a:gd name="connsiteX4" fmla="*/ 1930197 w 1968442"/>
              <a:gd name="connsiteY4" fmla="*/ 1576936 h 1616932"/>
              <a:gd name="connsiteX5" fmla="*/ 252 w 1968442"/>
              <a:gd name="connsiteY5" fmla="*/ 462618 h 1616932"/>
              <a:gd name="connsiteX0" fmla="*/ 252 w 2053445"/>
              <a:gd name="connsiteY0" fmla="*/ 462618 h 1616932"/>
              <a:gd name="connsiteX1" fmla="*/ 389797 w 2053445"/>
              <a:gd name="connsiteY1" fmla="*/ 0 h 1616932"/>
              <a:gd name="connsiteX2" fmla="*/ 1700963 w 2053445"/>
              <a:gd name="connsiteY2" fmla="*/ 0 h 1616932"/>
              <a:gd name="connsiteX3" fmla="*/ 1968442 w 2053445"/>
              <a:gd name="connsiteY3" fmla="*/ 219979 h 1616932"/>
              <a:gd name="connsiteX4" fmla="*/ 1930197 w 2053445"/>
              <a:gd name="connsiteY4" fmla="*/ 1576936 h 1616932"/>
              <a:gd name="connsiteX5" fmla="*/ 252 w 2053445"/>
              <a:gd name="connsiteY5" fmla="*/ 462618 h 1616932"/>
              <a:gd name="connsiteX0" fmla="*/ 252 w 2053445"/>
              <a:gd name="connsiteY0" fmla="*/ 462618 h 1608100"/>
              <a:gd name="connsiteX1" fmla="*/ 389797 w 2053445"/>
              <a:gd name="connsiteY1" fmla="*/ 0 h 1608100"/>
              <a:gd name="connsiteX2" fmla="*/ 1700963 w 2053445"/>
              <a:gd name="connsiteY2" fmla="*/ 0 h 1608100"/>
              <a:gd name="connsiteX3" fmla="*/ 1968442 w 2053445"/>
              <a:gd name="connsiteY3" fmla="*/ 219979 h 1608100"/>
              <a:gd name="connsiteX4" fmla="*/ 1930197 w 2053445"/>
              <a:gd name="connsiteY4" fmla="*/ 1576936 h 1608100"/>
              <a:gd name="connsiteX5" fmla="*/ 252 w 2053445"/>
              <a:gd name="connsiteY5" fmla="*/ 462618 h 1608100"/>
              <a:gd name="connsiteX0" fmla="*/ 252 w 2073997"/>
              <a:gd name="connsiteY0" fmla="*/ 462618 h 1571650"/>
              <a:gd name="connsiteX1" fmla="*/ 389797 w 2073997"/>
              <a:gd name="connsiteY1" fmla="*/ 0 h 1571650"/>
              <a:gd name="connsiteX2" fmla="*/ 1700963 w 2073997"/>
              <a:gd name="connsiteY2" fmla="*/ 0 h 1571650"/>
              <a:gd name="connsiteX3" fmla="*/ 1968442 w 2073997"/>
              <a:gd name="connsiteY3" fmla="*/ 219979 h 1571650"/>
              <a:gd name="connsiteX4" fmla="*/ 1958626 w 2073997"/>
              <a:gd name="connsiteY4" fmla="*/ 1539572 h 1571650"/>
              <a:gd name="connsiteX5" fmla="*/ 252 w 2073997"/>
              <a:gd name="connsiteY5" fmla="*/ 462618 h 1571650"/>
              <a:gd name="connsiteX0" fmla="*/ 252 w 2073997"/>
              <a:gd name="connsiteY0" fmla="*/ 491428 h 1572391"/>
              <a:gd name="connsiteX1" fmla="*/ 389797 w 2073997"/>
              <a:gd name="connsiteY1" fmla="*/ 0 h 1572391"/>
              <a:gd name="connsiteX2" fmla="*/ 1700963 w 2073997"/>
              <a:gd name="connsiteY2" fmla="*/ 0 h 1572391"/>
              <a:gd name="connsiteX3" fmla="*/ 1968442 w 2073997"/>
              <a:gd name="connsiteY3" fmla="*/ 219979 h 1572391"/>
              <a:gd name="connsiteX4" fmla="*/ 1958626 w 2073997"/>
              <a:gd name="connsiteY4" fmla="*/ 1539572 h 1572391"/>
              <a:gd name="connsiteX5" fmla="*/ 252 w 2073997"/>
              <a:gd name="connsiteY5" fmla="*/ 491428 h 1572391"/>
              <a:gd name="connsiteX0" fmla="*/ 252 w 4016354"/>
              <a:gd name="connsiteY0" fmla="*/ 491428 h 1572391"/>
              <a:gd name="connsiteX1" fmla="*/ 389797 w 4016354"/>
              <a:gd name="connsiteY1" fmla="*/ 0 h 1572391"/>
              <a:gd name="connsiteX2" fmla="*/ 1700963 w 4016354"/>
              <a:gd name="connsiteY2" fmla="*/ 0 h 1572391"/>
              <a:gd name="connsiteX3" fmla="*/ 4016354 w 4016354"/>
              <a:gd name="connsiteY3" fmla="*/ 176522 h 1572391"/>
              <a:gd name="connsiteX4" fmla="*/ 1958626 w 4016354"/>
              <a:gd name="connsiteY4" fmla="*/ 1539572 h 1572391"/>
              <a:gd name="connsiteX5" fmla="*/ 252 w 4016354"/>
              <a:gd name="connsiteY5" fmla="*/ 491428 h 1572391"/>
              <a:gd name="connsiteX0" fmla="*/ 252 w 4038938"/>
              <a:gd name="connsiteY0" fmla="*/ 491428 h 2157881"/>
              <a:gd name="connsiteX1" fmla="*/ 389797 w 4038938"/>
              <a:gd name="connsiteY1" fmla="*/ 0 h 2157881"/>
              <a:gd name="connsiteX2" fmla="*/ 1700963 w 4038938"/>
              <a:gd name="connsiteY2" fmla="*/ 0 h 2157881"/>
              <a:gd name="connsiteX3" fmla="*/ 4016354 w 4038938"/>
              <a:gd name="connsiteY3" fmla="*/ 176522 h 2157881"/>
              <a:gd name="connsiteX4" fmla="*/ 3875860 w 4038938"/>
              <a:gd name="connsiteY4" fmla="*/ 2135698 h 2157881"/>
              <a:gd name="connsiteX5" fmla="*/ 252 w 4038938"/>
              <a:gd name="connsiteY5" fmla="*/ 491428 h 2157881"/>
              <a:gd name="connsiteX0" fmla="*/ 252 w 4038938"/>
              <a:gd name="connsiteY0" fmla="*/ 433581 h 2157204"/>
              <a:gd name="connsiteX1" fmla="*/ 389797 w 4038938"/>
              <a:gd name="connsiteY1" fmla="*/ 0 h 2157204"/>
              <a:gd name="connsiteX2" fmla="*/ 1700963 w 4038938"/>
              <a:gd name="connsiteY2" fmla="*/ 0 h 2157204"/>
              <a:gd name="connsiteX3" fmla="*/ 4016354 w 4038938"/>
              <a:gd name="connsiteY3" fmla="*/ 176522 h 2157204"/>
              <a:gd name="connsiteX4" fmla="*/ 3875860 w 4038938"/>
              <a:gd name="connsiteY4" fmla="*/ 2135698 h 2157204"/>
              <a:gd name="connsiteX5" fmla="*/ 252 w 4038938"/>
              <a:gd name="connsiteY5" fmla="*/ 433581 h 2157204"/>
              <a:gd name="connsiteX0" fmla="*/ 252 w 4038938"/>
              <a:gd name="connsiteY0" fmla="*/ 694966 h 2418589"/>
              <a:gd name="connsiteX1" fmla="*/ 389933 w 4038938"/>
              <a:gd name="connsiteY1" fmla="*/ 0 h 2418589"/>
              <a:gd name="connsiteX2" fmla="*/ 1700963 w 4038938"/>
              <a:gd name="connsiteY2" fmla="*/ 261385 h 2418589"/>
              <a:gd name="connsiteX3" fmla="*/ 4016354 w 4038938"/>
              <a:gd name="connsiteY3" fmla="*/ 437907 h 2418589"/>
              <a:gd name="connsiteX4" fmla="*/ 3875860 w 4038938"/>
              <a:gd name="connsiteY4" fmla="*/ 2397083 h 2418589"/>
              <a:gd name="connsiteX5" fmla="*/ 252 w 4038938"/>
              <a:gd name="connsiteY5" fmla="*/ 694966 h 2418589"/>
              <a:gd name="connsiteX0" fmla="*/ 252 w 4038938"/>
              <a:gd name="connsiteY0" fmla="*/ 694966 h 2418589"/>
              <a:gd name="connsiteX1" fmla="*/ 389933 w 4038938"/>
              <a:gd name="connsiteY1" fmla="*/ 0 h 2418589"/>
              <a:gd name="connsiteX2" fmla="*/ 1774152 w 4038938"/>
              <a:gd name="connsiteY2" fmla="*/ 128 h 2418589"/>
              <a:gd name="connsiteX3" fmla="*/ 4016354 w 4038938"/>
              <a:gd name="connsiteY3" fmla="*/ 437907 h 2418589"/>
              <a:gd name="connsiteX4" fmla="*/ 3875860 w 4038938"/>
              <a:gd name="connsiteY4" fmla="*/ 2397083 h 2418589"/>
              <a:gd name="connsiteX5" fmla="*/ 252 w 4038938"/>
              <a:gd name="connsiteY5" fmla="*/ 694966 h 2418589"/>
              <a:gd name="connsiteX0" fmla="*/ 252 w 4039658"/>
              <a:gd name="connsiteY0" fmla="*/ 694966 h 2418589"/>
              <a:gd name="connsiteX1" fmla="*/ 389933 w 4039658"/>
              <a:gd name="connsiteY1" fmla="*/ 0 h 2418589"/>
              <a:gd name="connsiteX2" fmla="*/ 1774152 w 4039658"/>
              <a:gd name="connsiteY2" fmla="*/ 128 h 2418589"/>
              <a:gd name="connsiteX3" fmla="*/ 4017753 w 4039658"/>
              <a:gd name="connsiteY3" fmla="*/ 249342 h 2418589"/>
              <a:gd name="connsiteX4" fmla="*/ 3875860 w 4039658"/>
              <a:gd name="connsiteY4" fmla="*/ 2397083 h 2418589"/>
              <a:gd name="connsiteX5" fmla="*/ 252 w 4039658"/>
              <a:gd name="connsiteY5" fmla="*/ 694966 h 2418589"/>
              <a:gd name="connsiteX0" fmla="*/ 252 w 4039658"/>
              <a:gd name="connsiteY0" fmla="*/ 694966 h 2418589"/>
              <a:gd name="connsiteX1" fmla="*/ 389933 w 4039658"/>
              <a:gd name="connsiteY1" fmla="*/ 0 h 2418589"/>
              <a:gd name="connsiteX2" fmla="*/ 3517090 w 4039658"/>
              <a:gd name="connsiteY2" fmla="*/ 29170 h 2418589"/>
              <a:gd name="connsiteX3" fmla="*/ 4017753 w 4039658"/>
              <a:gd name="connsiteY3" fmla="*/ 249342 h 2418589"/>
              <a:gd name="connsiteX4" fmla="*/ 3875860 w 4039658"/>
              <a:gd name="connsiteY4" fmla="*/ 2397083 h 2418589"/>
              <a:gd name="connsiteX5" fmla="*/ 252 w 4039658"/>
              <a:gd name="connsiteY5" fmla="*/ 694966 h 2418589"/>
              <a:gd name="connsiteX0" fmla="*/ 252 w 3995907"/>
              <a:gd name="connsiteY0" fmla="*/ 694966 h 2418589"/>
              <a:gd name="connsiteX1" fmla="*/ 389933 w 3995907"/>
              <a:gd name="connsiteY1" fmla="*/ 0 h 2418589"/>
              <a:gd name="connsiteX2" fmla="*/ 3517090 w 3995907"/>
              <a:gd name="connsiteY2" fmla="*/ 29170 h 2418589"/>
              <a:gd name="connsiteX3" fmla="*/ 3902996 w 3995907"/>
              <a:gd name="connsiteY3" fmla="*/ 322070 h 2418589"/>
              <a:gd name="connsiteX4" fmla="*/ 3875860 w 3995907"/>
              <a:gd name="connsiteY4" fmla="*/ 2397083 h 2418589"/>
              <a:gd name="connsiteX5" fmla="*/ 252 w 3995907"/>
              <a:gd name="connsiteY5" fmla="*/ 694966 h 2418589"/>
              <a:gd name="connsiteX0" fmla="*/ 252 w 3995907"/>
              <a:gd name="connsiteY0" fmla="*/ 723867 h 2447490"/>
              <a:gd name="connsiteX1" fmla="*/ 389933 w 3995907"/>
              <a:gd name="connsiteY1" fmla="*/ 28901 h 2447490"/>
              <a:gd name="connsiteX2" fmla="*/ 3213409 w 3995907"/>
              <a:gd name="connsiteY2" fmla="*/ 0 h 2447490"/>
              <a:gd name="connsiteX3" fmla="*/ 3902996 w 3995907"/>
              <a:gd name="connsiteY3" fmla="*/ 350971 h 2447490"/>
              <a:gd name="connsiteX4" fmla="*/ 3875860 w 3995907"/>
              <a:gd name="connsiteY4" fmla="*/ 2425984 h 2447490"/>
              <a:gd name="connsiteX5" fmla="*/ 252 w 3995907"/>
              <a:gd name="connsiteY5" fmla="*/ 723867 h 2447490"/>
              <a:gd name="connsiteX0" fmla="*/ 252 w 4041096"/>
              <a:gd name="connsiteY0" fmla="*/ 723867 h 2447490"/>
              <a:gd name="connsiteX1" fmla="*/ 389933 w 4041096"/>
              <a:gd name="connsiteY1" fmla="*/ 28901 h 2447490"/>
              <a:gd name="connsiteX2" fmla="*/ 3213409 w 4041096"/>
              <a:gd name="connsiteY2" fmla="*/ 0 h 2447490"/>
              <a:gd name="connsiteX3" fmla="*/ 4020511 w 4041096"/>
              <a:gd name="connsiteY3" fmla="*/ 438270 h 2447490"/>
              <a:gd name="connsiteX4" fmla="*/ 3875860 w 4041096"/>
              <a:gd name="connsiteY4" fmla="*/ 2425984 h 2447490"/>
              <a:gd name="connsiteX5" fmla="*/ 252 w 4041096"/>
              <a:gd name="connsiteY5" fmla="*/ 723867 h 2447490"/>
              <a:gd name="connsiteX0" fmla="*/ 252 w 4041096"/>
              <a:gd name="connsiteY0" fmla="*/ 694966 h 2418589"/>
              <a:gd name="connsiteX1" fmla="*/ 389933 w 4041096"/>
              <a:gd name="connsiteY1" fmla="*/ 0 h 2418589"/>
              <a:gd name="connsiteX2" fmla="*/ 3359722 w 4041096"/>
              <a:gd name="connsiteY2" fmla="*/ 29184 h 2418589"/>
              <a:gd name="connsiteX3" fmla="*/ 4020511 w 4041096"/>
              <a:gd name="connsiteY3" fmla="*/ 409369 h 2418589"/>
              <a:gd name="connsiteX4" fmla="*/ 3875860 w 4041096"/>
              <a:gd name="connsiteY4" fmla="*/ 2397083 h 2418589"/>
              <a:gd name="connsiteX5" fmla="*/ 252 w 4041096"/>
              <a:gd name="connsiteY5" fmla="*/ 694966 h 2418589"/>
              <a:gd name="connsiteX0" fmla="*/ 125 w 4040969"/>
              <a:gd name="connsiteY0" fmla="*/ 724009 h 2447632"/>
              <a:gd name="connsiteX1" fmla="*/ 665809 w 4040969"/>
              <a:gd name="connsiteY1" fmla="*/ 0 h 2447632"/>
              <a:gd name="connsiteX2" fmla="*/ 3359595 w 4040969"/>
              <a:gd name="connsiteY2" fmla="*/ 58227 h 2447632"/>
              <a:gd name="connsiteX3" fmla="*/ 4020384 w 4040969"/>
              <a:gd name="connsiteY3" fmla="*/ 438412 h 2447632"/>
              <a:gd name="connsiteX4" fmla="*/ 3875733 w 4040969"/>
              <a:gd name="connsiteY4" fmla="*/ 2426126 h 2447632"/>
              <a:gd name="connsiteX5" fmla="*/ 125 w 4040969"/>
              <a:gd name="connsiteY5" fmla="*/ 724009 h 2447632"/>
              <a:gd name="connsiteX0" fmla="*/ 132 w 4011938"/>
              <a:gd name="connsiteY0" fmla="*/ 796969 h 2448493"/>
              <a:gd name="connsiteX1" fmla="*/ 636778 w 4011938"/>
              <a:gd name="connsiteY1" fmla="*/ 0 h 2448493"/>
              <a:gd name="connsiteX2" fmla="*/ 3330564 w 4011938"/>
              <a:gd name="connsiteY2" fmla="*/ 58227 h 2448493"/>
              <a:gd name="connsiteX3" fmla="*/ 3991353 w 4011938"/>
              <a:gd name="connsiteY3" fmla="*/ 438412 h 2448493"/>
              <a:gd name="connsiteX4" fmla="*/ 3846702 w 4011938"/>
              <a:gd name="connsiteY4" fmla="*/ 2426126 h 2448493"/>
              <a:gd name="connsiteX5" fmla="*/ 132 w 4011938"/>
              <a:gd name="connsiteY5" fmla="*/ 796969 h 2448493"/>
              <a:gd name="connsiteX0" fmla="*/ 774 w 4012580"/>
              <a:gd name="connsiteY0" fmla="*/ 797447 h 2448971"/>
              <a:gd name="connsiteX1" fmla="*/ 637420 w 4012580"/>
              <a:gd name="connsiteY1" fmla="*/ 478 h 2448971"/>
              <a:gd name="connsiteX2" fmla="*/ 3331206 w 4012580"/>
              <a:gd name="connsiteY2" fmla="*/ 58705 h 2448971"/>
              <a:gd name="connsiteX3" fmla="*/ 3991995 w 4012580"/>
              <a:gd name="connsiteY3" fmla="*/ 438890 h 2448971"/>
              <a:gd name="connsiteX4" fmla="*/ 3847344 w 4012580"/>
              <a:gd name="connsiteY4" fmla="*/ 2426604 h 2448971"/>
              <a:gd name="connsiteX5" fmla="*/ 774 w 4012580"/>
              <a:gd name="connsiteY5" fmla="*/ 797447 h 2448971"/>
              <a:gd name="connsiteX0" fmla="*/ 66664 w 4078470"/>
              <a:gd name="connsiteY0" fmla="*/ 797380 h 2448904"/>
              <a:gd name="connsiteX1" fmla="*/ 703310 w 4078470"/>
              <a:gd name="connsiteY1" fmla="*/ 411 h 2448904"/>
              <a:gd name="connsiteX2" fmla="*/ 3397096 w 4078470"/>
              <a:gd name="connsiteY2" fmla="*/ 58638 h 2448904"/>
              <a:gd name="connsiteX3" fmla="*/ 4057885 w 4078470"/>
              <a:gd name="connsiteY3" fmla="*/ 438823 h 2448904"/>
              <a:gd name="connsiteX4" fmla="*/ 3913234 w 4078470"/>
              <a:gd name="connsiteY4" fmla="*/ 2426537 h 2448904"/>
              <a:gd name="connsiteX5" fmla="*/ 66664 w 4078470"/>
              <a:gd name="connsiteY5" fmla="*/ 797380 h 2448904"/>
              <a:gd name="connsiteX0" fmla="*/ 66664 w 4078470"/>
              <a:gd name="connsiteY0" fmla="*/ 797380 h 2450111"/>
              <a:gd name="connsiteX1" fmla="*/ 703310 w 4078470"/>
              <a:gd name="connsiteY1" fmla="*/ 411 h 2450111"/>
              <a:gd name="connsiteX2" fmla="*/ 3397096 w 4078470"/>
              <a:gd name="connsiteY2" fmla="*/ 58638 h 2450111"/>
              <a:gd name="connsiteX3" fmla="*/ 4057885 w 4078470"/>
              <a:gd name="connsiteY3" fmla="*/ 438823 h 2450111"/>
              <a:gd name="connsiteX4" fmla="*/ 3913234 w 4078470"/>
              <a:gd name="connsiteY4" fmla="*/ 2426537 h 2450111"/>
              <a:gd name="connsiteX5" fmla="*/ 66664 w 4078470"/>
              <a:gd name="connsiteY5" fmla="*/ 797380 h 2450111"/>
              <a:gd name="connsiteX0" fmla="*/ 66664 w 4078470"/>
              <a:gd name="connsiteY0" fmla="*/ 797380 h 2469482"/>
              <a:gd name="connsiteX1" fmla="*/ 703310 w 4078470"/>
              <a:gd name="connsiteY1" fmla="*/ 411 h 2469482"/>
              <a:gd name="connsiteX2" fmla="*/ 3397096 w 4078470"/>
              <a:gd name="connsiteY2" fmla="*/ 58638 h 2469482"/>
              <a:gd name="connsiteX3" fmla="*/ 4057885 w 4078470"/>
              <a:gd name="connsiteY3" fmla="*/ 438823 h 2469482"/>
              <a:gd name="connsiteX4" fmla="*/ 3913234 w 4078470"/>
              <a:gd name="connsiteY4" fmla="*/ 2426537 h 2469482"/>
              <a:gd name="connsiteX5" fmla="*/ 66664 w 4078470"/>
              <a:gd name="connsiteY5" fmla="*/ 797380 h 2469482"/>
              <a:gd name="connsiteX0" fmla="*/ 66664 w 4078470"/>
              <a:gd name="connsiteY0" fmla="*/ 797380 h 2471222"/>
              <a:gd name="connsiteX1" fmla="*/ 703310 w 4078470"/>
              <a:gd name="connsiteY1" fmla="*/ 411 h 2471222"/>
              <a:gd name="connsiteX2" fmla="*/ 3397096 w 4078470"/>
              <a:gd name="connsiteY2" fmla="*/ 58638 h 2471222"/>
              <a:gd name="connsiteX3" fmla="*/ 4057885 w 4078470"/>
              <a:gd name="connsiteY3" fmla="*/ 438823 h 2471222"/>
              <a:gd name="connsiteX4" fmla="*/ 3913234 w 4078470"/>
              <a:gd name="connsiteY4" fmla="*/ 2426537 h 2471222"/>
              <a:gd name="connsiteX5" fmla="*/ 66664 w 4078470"/>
              <a:gd name="connsiteY5" fmla="*/ 797380 h 2471222"/>
              <a:gd name="connsiteX0" fmla="*/ 66664 w 4078470"/>
              <a:gd name="connsiteY0" fmla="*/ 797380 h 2455102"/>
              <a:gd name="connsiteX1" fmla="*/ 703310 w 4078470"/>
              <a:gd name="connsiteY1" fmla="*/ 411 h 2455102"/>
              <a:gd name="connsiteX2" fmla="*/ 3397096 w 4078470"/>
              <a:gd name="connsiteY2" fmla="*/ 58638 h 2455102"/>
              <a:gd name="connsiteX3" fmla="*/ 4057885 w 4078470"/>
              <a:gd name="connsiteY3" fmla="*/ 438823 h 2455102"/>
              <a:gd name="connsiteX4" fmla="*/ 3913234 w 4078470"/>
              <a:gd name="connsiteY4" fmla="*/ 2426537 h 2455102"/>
              <a:gd name="connsiteX5" fmla="*/ 2028515 w 4078470"/>
              <a:gd name="connsiteY5" fmla="*/ 1368026 h 2455102"/>
              <a:gd name="connsiteX6" fmla="*/ 66664 w 4078470"/>
              <a:gd name="connsiteY6" fmla="*/ 797380 h 2455102"/>
              <a:gd name="connsiteX0" fmla="*/ 66664 w 4078470"/>
              <a:gd name="connsiteY0" fmla="*/ 797380 h 2459252"/>
              <a:gd name="connsiteX1" fmla="*/ 703310 w 4078470"/>
              <a:gd name="connsiteY1" fmla="*/ 411 h 2459252"/>
              <a:gd name="connsiteX2" fmla="*/ 3397096 w 4078470"/>
              <a:gd name="connsiteY2" fmla="*/ 58638 h 2459252"/>
              <a:gd name="connsiteX3" fmla="*/ 4057885 w 4078470"/>
              <a:gd name="connsiteY3" fmla="*/ 438823 h 2459252"/>
              <a:gd name="connsiteX4" fmla="*/ 3913234 w 4078470"/>
              <a:gd name="connsiteY4" fmla="*/ 2426537 h 2459252"/>
              <a:gd name="connsiteX5" fmla="*/ 2028515 w 4078470"/>
              <a:gd name="connsiteY5" fmla="*/ 1368026 h 2459252"/>
              <a:gd name="connsiteX6" fmla="*/ 66664 w 4078470"/>
              <a:gd name="connsiteY6" fmla="*/ 797380 h 2459252"/>
              <a:gd name="connsiteX0" fmla="*/ 66664 w 4078470"/>
              <a:gd name="connsiteY0" fmla="*/ 797380 h 2459252"/>
              <a:gd name="connsiteX1" fmla="*/ 703310 w 4078470"/>
              <a:gd name="connsiteY1" fmla="*/ 411 h 2459252"/>
              <a:gd name="connsiteX2" fmla="*/ 3397096 w 4078470"/>
              <a:gd name="connsiteY2" fmla="*/ 58638 h 2459252"/>
              <a:gd name="connsiteX3" fmla="*/ 4057885 w 4078470"/>
              <a:gd name="connsiteY3" fmla="*/ 438823 h 2459252"/>
              <a:gd name="connsiteX4" fmla="*/ 3913234 w 4078470"/>
              <a:gd name="connsiteY4" fmla="*/ 2426537 h 2459252"/>
              <a:gd name="connsiteX5" fmla="*/ 2028515 w 4078470"/>
              <a:gd name="connsiteY5" fmla="*/ 1368026 h 2459252"/>
              <a:gd name="connsiteX6" fmla="*/ 66664 w 4078470"/>
              <a:gd name="connsiteY6" fmla="*/ 797380 h 2459252"/>
              <a:gd name="connsiteX0" fmla="*/ 66664 w 4078470"/>
              <a:gd name="connsiteY0" fmla="*/ 797380 h 2459252"/>
              <a:gd name="connsiteX1" fmla="*/ 703310 w 4078470"/>
              <a:gd name="connsiteY1" fmla="*/ 411 h 2459252"/>
              <a:gd name="connsiteX2" fmla="*/ 3397096 w 4078470"/>
              <a:gd name="connsiteY2" fmla="*/ 58638 h 2459252"/>
              <a:gd name="connsiteX3" fmla="*/ 4057885 w 4078470"/>
              <a:gd name="connsiteY3" fmla="*/ 438823 h 2459252"/>
              <a:gd name="connsiteX4" fmla="*/ 3913234 w 4078470"/>
              <a:gd name="connsiteY4" fmla="*/ 2426537 h 2459252"/>
              <a:gd name="connsiteX5" fmla="*/ 2028515 w 4078470"/>
              <a:gd name="connsiteY5" fmla="*/ 1368026 h 2459252"/>
              <a:gd name="connsiteX6" fmla="*/ 66664 w 4078470"/>
              <a:gd name="connsiteY6" fmla="*/ 797380 h 2459252"/>
              <a:gd name="connsiteX0" fmla="*/ 66664 w 4143148"/>
              <a:gd name="connsiteY0" fmla="*/ 797380 h 2459252"/>
              <a:gd name="connsiteX1" fmla="*/ 703310 w 4143148"/>
              <a:gd name="connsiteY1" fmla="*/ 411 h 2459252"/>
              <a:gd name="connsiteX2" fmla="*/ 3397096 w 4143148"/>
              <a:gd name="connsiteY2" fmla="*/ 58638 h 2459252"/>
              <a:gd name="connsiteX3" fmla="*/ 4057885 w 4143148"/>
              <a:gd name="connsiteY3" fmla="*/ 438823 h 2459252"/>
              <a:gd name="connsiteX4" fmla="*/ 3913234 w 4143148"/>
              <a:gd name="connsiteY4" fmla="*/ 2426537 h 2459252"/>
              <a:gd name="connsiteX5" fmla="*/ 2028515 w 4143148"/>
              <a:gd name="connsiteY5" fmla="*/ 1368026 h 2459252"/>
              <a:gd name="connsiteX6" fmla="*/ 66664 w 4143148"/>
              <a:gd name="connsiteY6" fmla="*/ 797380 h 2459252"/>
              <a:gd name="connsiteX0" fmla="*/ 66664 w 4143148"/>
              <a:gd name="connsiteY0" fmla="*/ 797380 h 2459252"/>
              <a:gd name="connsiteX1" fmla="*/ 703310 w 4143148"/>
              <a:gd name="connsiteY1" fmla="*/ 411 h 2459252"/>
              <a:gd name="connsiteX2" fmla="*/ 4057885 w 4143148"/>
              <a:gd name="connsiteY2" fmla="*/ 438823 h 2459252"/>
              <a:gd name="connsiteX3" fmla="*/ 3913234 w 4143148"/>
              <a:gd name="connsiteY3" fmla="*/ 2426537 h 2459252"/>
              <a:gd name="connsiteX4" fmla="*/ 2028515 w 4143148"/>
              <a:gd name="connsiteY4" fmla="*/ 1368026 h 2459252"/>
              <a:gd name="connsiteX5" fmla="*/ 66664 w 4143148"/>
              <a:gd name="connsiteY5" fmla="*/ 797380 h 2459252"/>
              <a:gd name="connsiteX0" fmla="*/ 66664 w 4072454"/>
              <a:gd name="connsiteY0" fmla="*/ 797380 h 2459252"/>
              <a:gd name="connsiteX1" fmla="*/ 703310 w 4072454"/>
              <a:gd name="connsiteY1" fmla="*/ 411 h 2459252"/>
              <a:gd name="connsiteX2" fmla="*/ 3926407 w 4072454"/>
              <a:gd name="connsiteY2" fmla="*/ 57836 h 2459252"/>
              <a:gd name="connsiteX3" fmla="*/ 3913234 w 4072454"/>
              <a:gd name="connsiteY3" fmla="*/ 2426537 h 2459252"/>
              <a:gd name="connsiteX4" fmla="*/ 2028515 w 4072454"/>
              <a:gd name="connsiteY4" fmla="*/ 1368026 h 2459252"/>
              <a:gd name="connsiteX5" fmla="*/ 66664 w 4072454"/>
              <a:gd name="connsiteY5" fmla="*/ 797380 h 2459252"/>
              <a:gd name="connsiteX0" fmla="*/ 66664 w 4072454"/>
              <a:gd name="connsiteY0" fmla="*/ 853215 h 2515087"/>
              <a:gd name="connsiteX1" fmla="*/ 703310 w 4072454"/>
              <a:gd name="connsiteY1" fmla="*/ 56246 h 2515087"/>
              <a:gd name="connsiteX2" fmla="*/ 3926407 w 4072454"/>
              <a:gd name="connsiteY2" fmla="*/ 113671 h 2515087"/>
              <a:gd name="connsiteX3" fmla="*/ 3913234 w 4072454"/>
              <a:gd name="connsiteY3" fmla="*/ 2482372 h 2515087"/>
              <a:gd name="connsiteX4" fmla="*/ 2028515 w 4072454"/>
              <a:gd name="connsiteY4" fmla="*/ 1423861 h 2515087"/>
              <a:gd name="connsiteX5" fmla="*/ 66664 w 4072454"/>
              <a:gd name="connsiteY5" fmla="*/ 853215 h 2515087"/>
              <a:gd name="connsiteX0" fmla="*/ 66664 w 4152017"/>
              <a:gd name="connsiteY0" fmla="*/ 853215 h 2515087"/>
              <a:gd name="connsiteX1" fmla="*/ 703310 w 4152017"/>
              <a:gd name="connsiteY1" fmla="*/ 56246 h 2515087"/>
              <a:gd name="connsiteX2" fmla="*/ 3926407 w 4152017"/>
              <a:gd name="connsiteY2" fmla="*/ 113671 h 2515087"/>
              <a:gd name="connsiteX3" fmla="*/ 3913234 w 4152017"/>
              <a:gd name="connsiteY3" fmla="*/ 2482372 h 2515087"/>
              <a:gd name="connsiteX4" fmla="*/ 2028515 w 4152017"/>
              <a:gd name="connsiteY4" fmla="*/ 1423861 h 2515087"/>
              <a:gd name="connsiteX5" fmla="*/ 66664 w 4152017"/>
              <a:gd name="connsiteY5" fmla="*/ 853215 h 2515087"/>
              <a:gd name="connsiteX0" fmla="*/ 66664 w 4103861"/>
              <a:gd name="connsiteY0" fmla="*/ 840739 h 2502611"/>
              <a:gd name="connsiteX1" fmla="*/ 703310 w 4103861"/>
              <a:gd name="connsiteY1" fmla="*/ 43770 h 2502611"/>
              <a:gd name="connsiteX2" fmla="*/ 3832984 w 4103861"/>
              <a:gd name="connsiteY2" fmla="*/ 120276 h 2502611"/>
              <a:gd name="connsiteX3" fmla="*/ 3913234 w 4103861"/>
              <a:gd name="connsiteY3" fmla="*/ 2469896 h 2502611"/>
              <a:gd name="connsiteX4" fmla="*/ 2028515 w 4103861"/>
              <a:gd name="connsiteY4" fmla="*/ 1411385 h 2502611"/>
              <a:gd name="connsiteX5" fmla="*/ 66664 w 4103861"/>
              <a:gd name="connsiteY5" fmla="*/ 840739 h 2502611"/>
              <a:gd name="connsiteX0" fmla="*/ 66664 w 4103861"/>
              <a:gd name="connsiteY0" fmla="*/ 840739 h 2523932"/>
              <a:gd name="connsiteX1" fmla="*/ 703310 w 4103861"/>
              <a:gd name="connsiteY1" fmla="*/ 43770 h 2523932"/>
              <a:gd name="connsiteX2" fmla="*/ 3832984 w 4103861"/>
              <a:gd name="connsiteY2" fmla="*/ 120276 h 2523932"/>
              <a:gd name="connsiteX3" fmla="*/ 3913234 w 4103861"/>
              <a:gd name="connsiteY3" fmla="*/ 2469896 h 2523932"/>
              <a:gd name="connsiteX4" fmla="*/ 2028515 w 4103861"/>
              <a:gd name="connsiteY4" fmla="*/ 1411385 h 2523932"/>
              <a:gd name="connsiteX5" fmla="*/ 66664 w 4103861"/>
              <a:gd name="connsiteY5" fmla="*/ 840739 h 2523932"/>
              <a:gd name="connsiteX0" fmla="*/ 66664 w 4103861"/>
              <a:gd name="connsiteY0" fmla="*/ 882070 h 2565263"/>
              <a:gd name="connsiteX1" fmla="*/ 703310 w 4103861"/>
              <a:gd name="connsiteY1" fmla="*/ 85101 h 2565263"/>
              <a:gd name="connsiteX2" fmla="*/ 3832984 w 4103861"/>
              <a:gd name="connsiteY2" fmla="*/ 161607 h 2565263"/>
              <a:gd name="connsiteX3" fmla="*/ 3913234 w 4103861"/>
              <a:gd name="connsiteY3" fmla="*/ 2511227 h 2565263"/>
              <a:gd name="connsiteX4" fmla="*/ 2028515 w 4103861"/>
              <a:gd name="connsiteY4" fmla="*/ 1452716 h 2565263"/>
              <a:gd name="connsiteX5" fmla="*/ 66664 w 4103861"/>
              <a:gd name="connsiteY5" fmla="*/ 882070 h 2565263"/>
              <a:gd name="connsiteX0" fmla="*/ 66664 w 4133053"/>
              <a:gd name="connsiteY0" fmla="*/ 816347 h 2499540"/>
              <a:gd name="connsiteX1" fmla="*/ 703310 w 4133053"/>
              <a:gd name="connsiteY1" fmla="*/ 19378 h 2499540"/>
              <a:gd name="connsiteX2" fmla="*/ 3891989 w 4133053"/>
              <a:gd name="connsiteY2" fmla="*/ 210248 h 2499540"/>
              <a:gd name="connsiteX3" fmla="*/ 3913234 w 4133053"/>
              <a:gd name="connsiteY3" fmla="*/ 2445504 h 2499540"/>
              <a:gd name="connsiteX4" fmla="*/ 2028515 w 4133053"/>
              <a:gd name="connsiteY4" fmla="*/ 1386993 h 2499540"/>
              <a:gd name="connsiteX5" fmla="*/ 66664 w 4133053"/>
              <a:gd name="connsiteY5" fmla="*/ 816347 h 2499540"/>
              <a:gd name="connsiteX0" fmla="*/ 66664 w 4133053"/>
              <a:gd name="connsiteY0" fmla="*/ 844795 h 2527988"/>
              <a:gd name="connsiteX1" fmla="*/ 703310 w 4133053"/>
              <a:gd name="connsiteY1" fmla="*/ 47826 h 2527988"/>
              <a:gd name="connsiteX2" fmla="*/ 3891989 w 4133053"/>
              <a:gd name="connsiteY2" fmla="*/ 238696 h 2527988"/>
              <a:gd name="connsiteX3" fmla="*/ 3913234 w 4133053"/>
              <a:gd name="connsiteY3" fmla="*/ 2473952 h 2527988"/>
              <a:gd name="connsiteX4" fmla="*/ 2028515 w 4133053"/>
              <a:gd name="connsiteY4" fmla="*/ 1415441 h 2527988"/>
              <a:gd name="connsiteX5" fmla="*/ 66664 w 4133053"/>
              <a:gd name="connsiteY5" fmla="*/ 844795 h 2527988"/>
              <a:gd name="connsiteX0" fmla="*/ 66664 w 4133053"/>
              <a:gd name="connsiteY0" fmla="*/ 844795 h 2526280"/>
              <a:gd name="connsiteX1" fmla="*/ 703310 w 4133053"/>
              <a:gd name="connsiteY1" fmla="*/ 47826 h 2526280"/>
              <a:gd name="connsiteX2" fmla="*/ 3891989 w 4133053"/>
              <a:gd name="connsiteY2" fmla="*/ 238696 h 2526280"/>
              <a:gd name="connsiteX3" fmla="*/ 3913234 w 4133053"/>
              <a:gd name="connsiteY3" fmla="*/ 2473952 h 2526280"/>
              <a:gd name="connsiteX4" fmla="*/ 2181955 w 4133053"/>
              <a:gd name="connsiteY4" fmla="*/ 1377660 h 2526280"/>
              <a:gd name="connsiteX5" fmla="*/ 66664 w 4133053"/>
              <a:gd name="connsiteY5" fmla="*/ 844795 h 2526280"/>
              <a:gd name="connsiteX0" fmla="*/ 66664 w 4133053"/>
              <a:gd name="connsiteY0" fmla="*/ 844795 h 2532479"/>
              <a:gd name="connsiteX1" fmla="*/ 703310 w 4133053"/>
              <a:gd name="connsiteY1" fmla="*/ 47826 h 2532479"/>
              <a:gd name="connsiteX2" fmla="*/ 3891989 w 4133053"/>
              <a:gd name="connsiteY2" fmla="*/ 238696 h 2532479"/>
              <a:gd name="connsiteX3" fmla="*/ 3913234 w 4133053"/>
              <a:gd name="connsiteY3" fmla="*/ 2473952 h 2532479"/>
              <a:gd name="connsiteX4" fmla="*/ 2181955 w 4133053"/>
              <a:gd name="connsiteY4" fmla="*/ 1377660 h 2532479"/>
              <a:gd name="connsiteX5" fmla="*/ 66664 w 4133053"/>
              <a:gd name="connsiteY5" fmla="*/ 844795 h 2532479"/>
              <a:gd name="connsiteX0" fmla="*/ 66664 w 4133053"/>
              <a:gd name="connsiteY0" fmla="*/ 844795 h 2537785"/>
              <a:gd name="connsiteX1" fmla="*/ 703310 w 4133053"/>
              <a:gd name="connsiteY1" fmla="*/ 47826 h 2537785"/>
              <a:gd name="connsiteX2" fmla="*/ 3891989 w 4133053"/>
              <a:gd name="connsiteY2" fmla="*/ 238696 h 2537785"/>
              <a:gd name="connsiteX3" fmla="*/ 3913234 w 4133053"/>
              <a:gd name="connsiteY3" fmla="*/ 2473952 h 2537785"/>
              <a:gd name="connsiteX4" fmla="*/ 2181955 w 4133053"/>
              <a:gd name="connsiteY4" fmla="*/ 1377660 h 2537785"/>
              <a:gd name="connsiteX5" fmla="*/ 66664 w 4133053"/>
              <a:gd name="connsiteY5" fmla="*/ 844795 h 2537785"/>
              <a:gd name="connsiteX0" fmla="*/ 66664 w 4074924"/>
              <a:gd name="connsiteY0" fmla="*/ 844795 h 2592046"/>
              <a:gd name="connsiteX1" fmla="*/ 703310 w 4074924"/>
              <a:gd name="connsiteY1" fmla="*/ 47826 h 2592046"/>
              <a:gd name="connsiteX2" fmla="*/ 3891989 w 4074924"/>
              <a:gd name="connsiteY2" fmla="*/ 238696 h 2592046"/>
              <a:gd name="connsiteX3" fmla="*/ 3762627 w 4074924"/>
              <a:gd name="connsiteY3" fmla="*/ 2531689 h 2592046"/>
              <a:gd name="connsiteX4" fmla="*/ 2181955 w 4074924"/>
              <a:gd name="connsiteY4" fmla="*/ 1377660 h 2592046"/>
              <a:gd name="connsiteX5" fmla="*/ 66664 w 4074924"/>
              <a:gd name="connsiteY5" fmla="*/ 844795 h 2592046"/>
              <a:gd name="connsiteX0" fmla="*/ 66664 w 4074924"/>
              <a:gd name="connsiteY0" fmla="*/ 844795 h 2564002"/>
              <a:gd name="connsiteX1" fmla="*/ 703310 w 4074924"/>
              <a:gd name="connsiteY1" fmla="*/ 47826 h 2564002"/>
              <a:gd name="connsiteX2" fmla="*/ 3891989 w 4074924"/>
              <a:gd name="connsiteY2" fmla="*/ 238696 h 2564002"/>
              <a:gd name="connsiteX3" fmla="*/ 3762627 w 4074924"/>
              <a:gd name="connsiteY3" fmla="*/ 2531689 h 2564002"/>
              <a:gd name="connsiteX4" fmla="*/ 2181955 w 4074924"/>
              <a:gd name="connsiteY4" fmla="*/ 1377660 h 2564002"/>
              <a:gd name="connsiteX5" fmla="*/ 66664 w 4074924"/>
              <a:gd name="connsiteY5" fmla="*/ 844795 h 2564002"/>
              <a:gd name="connsiteX0" fmla="*/ 66664 w 4132506"/>
              <a:gd name="connsiteY0" fmla="*/ 844795 h 2564002"/>
              <a:gd name="connsiteX1" fmla="*/ 703310 w 4132506"/>
              <a:gd name="connsiteY1" fmla="*/ 47826 h 2564002"/>
              <a:gd name="connsiteX2" fmla="*/ 3891989 w 4132506"/>
              <a:gd name="connsiteY2" fmla="*/ 238696 h 2564002"/>
              <a:gd name="connsiteX3" fmla="*/ 3762627 w 4132506"/>
              <a:gd name="connsiteY3" fmla="*/ 2531689 h 2564002"/>
              <a:gd name="connsiteX4" fmla="*/ 2181955 w 4132506"/>
              <a:gd name="connsiteY4" fmla="*/ 1377660 h 2564002"/>
              <a:gd name="connsiteX5" fmla="*/ 66664 w 4132506"/>
              <a:gd name="connsiteY5" fmla="*/ 844795 h 2564002"/>
              <a:gd name="connsiteX0" fmla="*/ 66664 w 4078174"/>
              <a:gd name="connsiteY0" fmla="*/ 844795 h 2527918"/>
              <a:gd name="connsiteX1" fmla="*/ 703310 w 4078174"/>
              <a:gd name="connsiteY1" fmla="*/ 47826 h 2527918"/>
              <a:gd name="connsiteX2" fmla="*/ 3891989 w 4078174"/>
              <a:gd name="connsiteY2" fmla="*/ 238696 h 2527918"/>
              <a:gd name="connsiteX3" fmla="*/ 3611948 w 4078174"/>
              <a:gd name="connsiteY3" fmla="*/ 2494167 h 2527918"/>
              <a:gd name="connsiteX4" fmla="*/ 2181955 w 4078174"/>
              <a:gd name="connsiteY4" fmla="*/ 1377660 h 2527918"/>
              <a:gd name="connsiteX5" fmla="*/ 66664 w 4078174"/>
              <a:gd name="connsiteY5" fmla="*/ 844795 h 2527918"/>
              <a:gd name="connsiteX0" fmla="*/ 81159 w 3997342"/>
              <a:gd name="connsiteY0" fmla="*/ 959317 h 2527918"/>
              <a:gd name="connsiteX1" fmla="*/ 622478 w 3997342"/>
              <a:gd name="connsiteY1" fmla="*/ 47826 h 2527918"/>
              <a:gd name="connsiteX2" fmla="*/ 3811157 w 3997342"/>
              <a:gd name="connsiteY2" fmla="*/ 238696 h 2527918"/>
              <a:gd name="connsiteX3" fmla="*/ 3531116 w 3997342"/>
              <a:gd name="connsiteY3" fmla="*/ 2494167 h 2527918"/>
              <a:gd name="connsiteX4" fmla="*/ 2101123 w 3997342"/>
              <a:gd name="connsiteY4" fmla="*/ 1377660 h 2527918"/>
              <a:gd name="connsiteX5" fmla="*/ 81159 w 3997342"/>
              <a:gd name="connsiteY5" fmla="*/ 959317 h 2527918"/>
              <a:gd name="connsiteX0" fmla="*/ 81159 w 3997342"/>
              <a:gd name="connsiteY0" fmla="*/ 959317 h 2524620"/>
              <a:gd name="connsiteX1" fmla="*/ 622478 w 3997342"/>
              <a:gd name="connsiteY1" fmla="*/ 47826 h 2524620"/>
              <a:gd name="connsiteX2" fmla="*/ 3811157 w 3997342"/>
              <a:gd name="connsiteY2" fmla="*/ 238696 h 2524620"/>
              <a:gd name="connsiteX3" fmla="*/ 3531116 w 3997342"/>
              <a:gd name="connsiteY3" fmla="*/ 2494167 h 2524620"/>
              <a:gd name="connsiteX4" fmla="*/ 2101123 w 3997342"/>
              <a:gd name="connsiteY4" fmla="*/ 1377660 h 2524620"/>
              <a:gd name="connsiteX5" fmla="*/ 81159 w 3997342"/>
              <a:gd name="connsiteY5" fmla="*/ 959317 h 2524620"/>
              <a:gd name="connsiteX0" fmla="*/ 81159 w 3997342"/>
              <a:gd name="connsiteY0" fmla="*/ 959317 h 2524630"/>
              <a:gd name="connsiteX1" fmla="*/ 622478 w 3997342"/>
              <a:gd name="connsiteY1" fmla="*/ 47826 h 2524630"/>
              <a:gd name="connsiteX2" fmla="*/ 3811157 w 3997342"/>
              <a:gd name="connsiteY2" fmla="*/ 238696 h 2524630"/>
              <a:gd name="connsiteX3" fmla="*/ 3531116 w 3997342"/>
              <a:gd name="connsiteY3" fmla="*/ 2494167 h 2524630"/>
              <a:gd name="connsiteX4" fmla="*/ 1987770 w 3997342"/>
              <a:gd name="connsiteY4" fmla="*/ 1377979 h 2524630"/>
              <a:gd name="connsiteX5" fmla="*/ 81159 w 3997342"/>
              <a:gd name="connsiteY5" fmla="*/ 959317 h 2524630"/>
              <a:gd name="connsiteX0" fmla="*/ 81159 w 3997342"/>
              <a:gd name="connsiteY0" fmla="*/ 959317 h 2524630"/>
              <a:gd name="connsiteX1" fmla="*/ 622478 w 3997342"/>
              <a:gd name="connsiteY1" fmla="*/ 47826 h 2524630"/>
              <a:gd name="connsiteX2" fmla="*/ 3811157 w 3997342"/>
              <a:gd name="connsiteY2" fmla="*/ 238696 h 2524630"/>
              <a:gd name="connsiteX3" fmla="*/ 3531116 w 3997342"/>
              <a:gd name="connsiteY3" fmla="*/ 2494167 h 2524630"/>
              <a:gd name="connsiteX4" fmla="*/ 1987770 w 3997342"/>
              <a:gd name="connsiteY4" fmla="*/ 1377979 h 2524630"/>
              <a:gd name="connsiteX5" fmla="*/ 81159 w 3997342"/>
              <a:gd name="connsiteY5" fmla="*/ 959317 h 2524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97342" h="2524630">
                <a:moveTo>
                  <a:pt x="81159" y="959317"/>
                </a:moveTo>
                <a:cubicBezTo>
                  <a:pt x="-118960" y="793770"/>
                  <a:pt x="47142" y="28772"/>
                  <a:pt x="622478" y="47826"/>
                </a:cubicBezTo>
                <a:cubicBezTo>
                  <a:pt x="1696844" y="66968"/>
                  <a:pt x="3561089" y="-161577"/>
                  <a:pt x="3811157" y="238696"/>
                </a:cubicBezTo>
                <a:cubicBezTo>
                  <a:pt x="4164401" y="767588"/>
                  <a:pt x="3983859" y="2357316"/>
                  <a:pt x="3531116" y="2494167"/>
                </a:cubicBezTo>
                <a:cubicBezTo>
                  <a:pt x="2992936" y="2685241"/>
                  <a:pt x="2404986" y="1937039"/>
                  <a:pt x="1987770" y="1377979"/>
                </a:cubicBezTo>
                <a:cubicBezTo>
                  <a:pt x="1633856" y="954501"/>
                  <a:pt x="251202" y="1241240"/>
                  <a:pt x="81159" y="959317"/>
                </a:cubicBezTo>
                <a:close/>
              </a:path>
            </a:pathLst>
          </a:custGeom>
          <a:solidFill>
            <a:srgbClr val="1044E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8" name="Rounded Rectangle 217"/>
          <p:cNvSpPr/>
          <p:nvPr/>
        </p:nvSpPr>
        <p:spPr>
          <a:xfrm>
            <a:off x="1974889" y="27317701"/>
            <a:ext cx="2383536" cy="420115"/>
          </a:xfrm>
          <a:prstGeom prst="roundRect">
            <a:avLst/>
          </a:prstGeom>
          <a:solidFill>
            <a:srgbClr val="FCF28F">
              <a:alpha val="49804"/>
            </a:srgbClr>
          </a:solidFill>
          <a:ln w="38100">
            <a:solidFill>
              <a:srgbClr val="FCF28F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170"/>
          <p:cNvSpPr txBox="1">
            <a:spLocks noChangeArrowheads="1"/>
          </p:cNvSpPr>
          <p:nvPr/>
        </p:nvSpPr>
        <p:spPr bwMode="auto">
          <a:xfrm>
            <a:off x="675936" y="5921395"/>
            <a:ext cx="18950210" cy="1754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3600" dirty="0">
                <a:latin typeface="Arial" charset="0"/>
              </a:rPr>
              <a:t>A Constraint Satisfaction Problem (CSP) is a combinatorial decision problem defined </a:t>
            </a:r>
            <a:r>
              <a:rPr lang="en-US" sz="3600" dirty="0" smtClean="0">
                <a:latin typeface="Arial" charset="0"/>
              </a:rPr>
              <a:t>by a </a:t>
            </a:r>
            <a:r>
              <a:rPr lang="en-US" sz="3600" dirty="0">
                <a:latin typeface="Arial" charset="0"/>
              </a:rPr>
              <a:t>set of </a:t>
            </a:r>
            <a:r>
              <a:rPr lang="en-US" sz="3600" b="1" dirty="0" smtClean="0">
                <a:latin typeface="Arial" charset="0"/>
              </a:rPr>
              <a:t>variables</a:t>
            </a:r>
            <a:r>
              <a:rPr lang="en-US" sz="3600" dirty="0" smtClean="0">
                <a:latin typeface="Arial" charset="0"/>
              </a:rPr>
              <a:t> {A,B,C,…}, a set </a:t>
            </a:r>
            <a:r>
              <a:rPr lang="en-US" sz="3600" dirty="0">
                <a:latin typeface="Arial" charset="0"/>
              </a:rPr>
              <a:t>of domain </a:t>
            </a:r>
            <a:r>
              <a:rPr lang="en-US" sz="3600" b="1" dirty="0">
                <a:latin typeface="Arial" charset="0"/>
              </a:rPr>
              <a:t>values</a:t>
            </a:r>
            <a:r>
              <a:rPr lang="en-US" sz="3600" dirty="0">
                <a:latin typeface="Arial" charset="0"/>
              </a:rPr>
              <a:t> for these </a:t>
            </a:r>
            <a:r>
              <a:rPr lang="en-US" sz="3600" dirty="0" smtClean="0">
                <a:latin typeface="Arial" charset="0"/>
              </a:rPr>
              <a:t>variables, and a </a:t>
            </a:r>
            <a:r>
              <a:rPr lang="en-US" sz="3600" dirty="0">
                <a:latin typeface="Arial" charset="0"/>
              </a:rPr>
              <a:t>set of </a:t>
            </a:r>
            <a:r>
              <a:rPr lang="en-US" sz="3600" b="1" dirty="0">
                <a:latin typeface="Arial" charset="0"/>
              </a:rPr>
              <a:t>constraints</a:t>
            </a:r>
            <a:r>
              <a:rPr lang="en-US" sz="3600" dirty="0" smtClean="0">
                <a:latin typeface="Arial" charset="0"/>
              </a:rPr>
              <a:t> {R</a:t>
            </a:r>
            <a:r>
              <a:rPr lang="en-US" sz="3600" baseline="-25000" dirty="0" smtClean="0">
                <a:latin typeface="Arial" charset="0"/>
              </a:rPr>
              <a:t>1</a:t>
            </a:r>
            <a:r>
              <a:rPr lang="en-US" sz="3600" dirty="0" smtClean="0">
                <a:latin typeface="Arial" charset="0"/>
              </a:rPr>
              <a:t>,R</a:t>
            </a:r>
            <a:r>
              <a:rPr lang="en-US" sz="3600" baseline="-25000" dirty="0" smtClean="0">
                <a:latin typeface="Arial" charset="0"/>
              </a:rPr>
              <a:t>2</a:t>
            </a:r>
            <a:r>
              <a:rPr lang="en-US" sz="3600" dirty="0" smtClean="0">
                <a:latin typeface="Arial" charset="0"/>
              </a:rPr>
              <a:t>,R</a:t>
            </a:r>
            <a:r>
              <a:rPr lang="en-US" sz="3600" baseline="-25000" dirty="0" smtClean="0">
                <a:latin typeface="Arial" charset="0"/>
              </a:rPr>
              <a:t>3</a:t>
            </a:r>
            <a:r>
              <a:rPr lang="en-US" sz="3600" dirty="0" smtClean="0">
                <a:latin typeface="Arial" charset="0"/>
              </a:rPr>
              <a:t>,…} restricting </a:t>
            </a:r>
            <a:r>
              <a:rPr lang="en-US" sz="3600" dirty="0">
                <a:latin typeface="Arial" charset="0"/>
              </a:rPr>
              <a:t>the allowable combinations of values for </a:t>
            </a:r>
            <a:r>
              <a:rPr lang="en-US" sz="3600" dirty="0" smtClean="0">
                <a:latin typeface="Arial" charset="0"/>
              </a:rPr>
              <a:t>variables.</a:t>
            </a:r>
          </a:p>
        </p:txBody>
      </p:sp>
      <p:sp>
        <p:nvSpPr>
          <p:cNvPr id="6" name="Rectangle 160"/>
          <p:cNvSpPr>
            <a:spLocks noChangeArrowheads="1"/>
          </p:cNvSpPr>
          <p:nvPr/>
        </p:nvSpPr>
        <p:spPr bwMode="auto">
          <a:xfrm>
            <a:off x="457200" y="626864"/>
            <a:ext cx="19202400" cy="3996626"/>
          </a:xfrm>
          <a:prstGeom prst="rect">
            <a:avLst/>
          </a:prstGeom>
          <a:noFill/>
          <a:ln w="19050">
            <a:solidFill>
              <a:srgbClr val="1044E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7" name="Rectangle 161"/>
          <p:cNvSpPr>
            <a:spLocks noChangeArrowheads="1"/>
          </p:cNvSpPr>
          <p:nvPr/>
        </p:nvSpPr>
        <p:spPr bwMode="auto">
          <a:xfrm>
            <a:off x="685800" y="1084064"/>
            <a:ext cx="18940346" cy="341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/>
          <a:p>
            <a:pPr marL="514350" indent="-514350" algn="just" eaLnBrk="0" hangingPunct="0">
              <a:buFontTx/>
              <a:buAutoNum type="arabicPeriod"/>
            </a:pPr>
            <a:r>
              <a:rPr lang="en-US" sz="3600" dirty="0">
                <a:latin typeface="Arial" charset="0"/>
              </a:rPr>
              <a:t>The property </a:t>
            </a:r>
            <a:r>
              <a:rPr lang="en-US" sz="3600" dirty="0" smtClean="0">
                <a:latin typeface="Arial" charset="0"/>
              </a:rPr>
              <a:t>Relational Neighborhood Inverse Consistency (RNIC)</a:t>
            </a:r>
          </a:p>
          <a:p>
            <a:pPr marL="514350" indent="-514350" algn="just" eaLnBrk="0" hangingPunct="0">
              <a:buFontTx/>
              <a:buAutoNum type="arabicPeriod"/>
            </a:pPr>
            <a:r>
              <a:rPr lang="en-US" sz="3600" dirty="0" smtClean="0">
                <a:latin typeface="Arial" charset="0"/>
              </a:rPr>
              <a:t>Characterization of RNIC in relation to previously known properties</a:t>
            </a:r>
          </a:p>
          <a:p>
            <a:pPr marL="514350" indent="-514350" algn="just" eaLnBrk="0" hangingPunct="0">
              <a:buFontTx/>
              <a:buAutoNum type="arabicPeriod"/>
            </a:pPr>
            <a:r>
              <a:rPr lang="en-US" sz="3600" dirty="0">
                <a:latin typeface="Arial" charset="0"/>
              </a:rPr>
              <a:t>An efficient algorithm for enforcing </a:t>
            </a:r>
            <a:r>
              <a:rPr lang="en-US" sz="3600" dirty="0" smtClean="0">
                <a:latin typeface="Arial" charset="0"/>
              </a:rPr>
              <a:t>RNIC, bounded by degree of the dual graph</a:t>
            </a:r>
          </a:p>
          <a:p>
            <a:pPr marL="514350" indent="-514350" algn="just" eaLnBrk="0" hangingPunct="0">
              <a:buFontTx/>
              <a:buAutoNum type="arabicPeriod"/>
            </a:pPr>
            <a:r>
              <a:rPr lang="en-US" sz="3600" dirty="0" smtClean="0">
                <a:latin typeface="Arial" charset="0"/>
                <a:ea typeface="宋体" charset="-122"/>
              </a:rPr>
              <a:t>Three </a:t>
            </a:r>
            <a:r>
              <a:rPr lang="en-US" sz="3600" dirty="0">
                <a:latin typeface="Arial" charset="0"/>
                <a:ea typeface="宋体" charset="-122"/>
              </a:rPr>
              <a:t>reformulations of the dual </a:t>
            </a:r>
            <a:r>
              <a:rPr lang="en-US" sz="3600" dirty="0" smtClean="0">
                <a:latin typeface="Arial" charset="0"/>
                <a:ea typeface="宋体" charset="-122"/>
              </a:rPr>
              <a:t>graph to address topological limitations of the dual graph</a:t>
            </a:r>
          </a:p>
          <a:p>
            <a:pPr marL="514350" indent="-514350" algn="just" eaLnBrk="0" hangingPunct="0">
              <a:buFontTx/>
              <a:buAutoNum type="arabicPeriod"/>
            </a:pPr>
            <a:r>
              <a:rPr lang="en-US" sz="3600" dirty="0">
                <a:latin typeface="Arial" charset="0"/>
                <a:ea typeface="宋体" charset="-122"/>
              </a:rPr>
              <a:t>An </a:t>
            </a:r>
            <a:r>
              <a:rPr lang="en-US" sz="3600" dirty="0" smtClean="0">
                <a:latin typeface="Arial" charset="0"/>
                <a:ea typeface="宋体" charset="-122"/>
              </a:rPr>
              <a:t>adaptive, </a:t>
            </a:r>
            <a:r>
              <a:rPr lang="en-US" sz="3600" dirty="0">
                <a:latin typeface="Arial" charset="0"/>
                <a:ea typeface="宋体" charset="-122"/>
              </a:rPr>
              <a:t>automatic</a:t>
            </a:r>
            <a:r>
              <a:rPr lang="en-US" sz="3600" dirty="0" smtClean="0">
                <a:latin typeface="Arial" charset="0"/>
                <a:ea typeface="宋体" charset="-122"/>
              </a:rPr>
              <a:t> selection policy for choosing the appropriate dual graph</a:t>
            </a:r>
          </a:p>
          <a:p>
            <a:pPr marL="514350" indent="-514350" algn="just" eaLnBrk="0" hangingPunct="0">
              <a:buFontTx/>
              <a:buAutoNum type="arabicPeriod"/>
            </a:pPr>
            <a:r>
              <a:rPr lang="en-US" sz="3600" dirty="0">
                <a:latin typeface="Arial" charset="0"/>
                <a:ea typeface="宋体" charset="-122"/>
              </a:rPr>
              <a:t>Empirical evidence </a:t>
            </a:r>
            <a:r>
              <a:rPr lang="en-US" sz="3600" dirty="0" smtClean="0">
                <a:latin typeface="Arial" charset="0"/>
                <a:ea typeface="宋体" charset="-122"/>
              </a:rPr>
              <a:t>on difficult CSP benchmarks</a:t>
            </a:r>
            <a:endParaRPr lang="en-US" sz="3600" dirty="0">
              <a:latin typeface="Arial" charset="0"/>
              <a:ea typeface="宋体" charset="-122"/>
            </a:endParaRPr>
          </a:p>
        </p:txBody>
      </p:sp>
      <p:sp>
        <p:nvSpPr>
          <p:cNvPr id="10" name="Rectangle 155"/>
          <p:cNvSpPr>
            <a:spLocks noChangeArrowheads="1"/>
          </p:cNvSpPr>
          <p:nvPr/>
        </p:nvSpPr>
        <p:spPr bwMode="auto">
          <a:xfrm>
            <a:off x="3566319" y="165205"/>
            <a:ext cx="12984162" cy="923318"/>
          </a:xfrm>
          <a:prstGeom prst="rect">
            <a:avLst/>
          </a:prstGeom>
          <a:solidFill>
            <a:srgbClr val="1144E7"/>
          </a:solidFill>
          <a:ln>
            <a:noFill/>
          </a:ln>
          <a:effectLst/>
          <a:extLst/>
        </p:spPr>
        <p:txBody>
          <a:bodyPr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5400" b="1" dirty="0" smtClean="0">
                <a:solidFill>
                  <a:schemeClr val="bg1"/>
                </a:solidFill>
                <a:latin typeface="Arial" charset="0"/>
              </a:rPr>
              <a:t>Contributions</a:t>
            </a:r>
            <a:endParaRPr lang="en-US" sz="5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" name="Rectangle 164"/>
          <p:cNvSpPr>
            <a:spLocks noChangeArrowheads="1"/>
          </p:cNvSpPr>
          <p:nvPr/>
        </p:nvSpPr>
        <p:spPr bwMode="auto">
          <a:xfrm>
            <a:off x="457200" y="5411590"/>
            <a:ext cx="19202400" cy="6352870"/>
          </a:xfrm>
          <a:prstGeom prst="rect">
            <a:avLst/>
          </a:prstGeom>
          <a:noFill/>
          <a:ln w="19050">
            <a:solidFill>
              <a:srgbClr val="1044E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2" name="Rectangle 284"/>
          <p:cNvSpPr>
            <a:spLocks noChangeArrowheads="1"/>
          </p:cNvSpPr>
          <p:nvPr/>
        </p:nvSpPr>
        <p:spPr bwMode="auto">
          <a:xfrm>
            <a:off x="457200" y="12447388"/>
            <a:ext cx="19202400" cy="15875411"/>
          </a:xfrm>
          <a:prstGeom prst="rect">
            <a:avLst/>
          </a:prstGeom>
          <a:noFill/>
          <a:ln w="19050">
            <a:solidFill>
              <a:srgbClr val="1044E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5" name="Rectangle 279"/>
          <p:cNvSpPr>
            <a:spLocks noChangeArrowheads="1"/>
          </p:cNvSpPr>
          <p:nvPr/>
        </p:nvSpPr>
        <p:spPr bwMode="auto">
          <a:xfrm>
            <a:off x="3657600" y="12066389"/>
            <a:ext cx="12801600" cy="923318"/>
          </a:xfrm>
          <a:prstGeom prst="rect">
            <a:avLst/>
          </a:prstGeom>
          <a:solidFill>
            <a:srgbClr val="1144E7"/>
          </a:solidFill>
          <a:ln>
            <a:noFill/>
          </a:ln>
          <a:effectLst/>
          <a:extLst/>
        </p:spPr>
        <p:txBody>
          <a:bodyPr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5400" b="1" dirty="0" smtClean="0">
                <a:solidFill>
                  <a:schemeClr val="bg1"/>
                </a:solidFill>
                <a:latin typeface="Arial" charset="0"/>
              </a:rPr>
              <a:t>Local Consistency</a:t>
            </a:r>
            <a:endParaRPr lang="en-US" sz="5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" name="Rectangle 831"/>
          <p:cNvSpPr>
            <a:spLocks noChangeArrowheads="1"/>
          </p:cNvSpPr>
          <p:nvPr/>
        </p:nvSpPr>
        <p:spPr bwMode="auto">
          <a:xfrm>
            <a:off x="3657600" y="4881811"/>
            <a:ext cx="12801600" cy="923318"/>
          </a:xfrm>
          <a:prstGeom prst="rect">
            <a:avLst/>
          </a:prstGeom>
          <a:solidFill>
            <a:srgbClr val="1144E7"/>
          </a:solidFill>
          <a:ln>
            <a:noFill/>
          </a:ln>
          <a:effectLst/>
          <a:extLst/>
        </p:spPr>
        <p:txBody>
          <a:bodyPr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5400" b="1" dirty="0">
                <a:solidFill>
                  <a:schemeClr val="bg1"/>
                </a:solidFill>
                <a:latin typeface="Arial" charset="0"/>
              </a:rPr>
              <a:t>Definition</a:t>
            </a:r>
          </a:p>
        </p:txBody>
      </p:sp>
      <p:sp>
        <p:nvSpPr>
          <p:cNvPr id="18" name="Text Box 867"/>
          <p:cNvSpPr txBox="1">
            <a:spLocks noChangeArrowheads="1"/>
          </p:cNvSpPr>
          <p:nvPr/>
        </p:nvSpPr>
        <p:spPr bwMode="auto">
          <a:xfrm>
            <a:off x="685800" y="17390889"/>
            <a:ext cx="8870967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/>
            <a:r>
              <a:rPr lang="en-US" sz="4000" b="1" dirty="0">
                <a:latin typeface="Arial" charset="0"/>
              </a:rPr>
              <a:t>R(*,</a:t>
            </a:r>
            <a:r>
              <a:rPr lang="en-US" sz="4000" b="1" i="1" dirty="0" err="1">
                <a:latin typeface="Arial" charset="0"/>
              </a:rPr>
              <a:t>m</a:t>
            </a:r>
            <a:r>
              <a:rPr lang="en-US" sz="4000" b="1" dirty="0" smtClean="0">
                <a:latin typeface="Arial" charset="0"/>
              </a:rPr>
              <a:t>) </a:t>
            </a:r>
            <a:r>
              <a:rPr lang="en-US" sz="3600" dirty="0" smtClean="0">
                <a:latin typeface="Arial" charset="0"/>
              </a:rPr>
              <a:t>ensures that, in every given combination </a:t>
            </a:r>
            <a:r>
              <a:rPr lang="en-US" sz="4000" i="1" dirty="0" smtClean="0">
                <a:latin typeface="Times New Roman"/>
                <a:cs typeface="Times New Roman"/>
              </a:rPr>
              <a:t>φ</a:t>
            </a:r>
            <a:r>
              <a:rPr lang="en-US" sz="3600" i="1" dirty="0" smtClean="0">
                <a:latin typeface="Times New Roman"/>
                <a:cs typeface="Times New Roman"/>
              </a:rPr>
              <a:t> </a:t>
            </a:r>
            <a:r>
              <a:rPr lang="en-US" sz="3600" dirty="0" smtClean="0">
                <a:latin typeface="Arial" charset="0"/>
              </a:rPr>
              <a:t>of </a:t>
            </a:r>
            <a:r>
              <a:rPr lang="en-US" sz="3600" dirty="0" err="1" smtClean="0">
                <a:latin typeface="Arial" charset="0"/>
              </a:rPr>
              <a:t>m</a:t>
            </a:r>
            <a:r>
              <a:rPr lang="en-US" sz="3600" dirty="0" smtClean="0">
                <a:latin typeface="Arial" charset="0"/>
              </a:rPr>
              <a:t> relations, every tuple </a:t>
            </a:r>
            <a:r>
              <a:rPr lang="el-GR" sz="4000" i="1" dirty="0" smtClean="0"/>
              <a:t>τ</a:t>
            </a:r>
            <a:r>
              <a:rPr lang="en-US" sz="4000" i="1" baseline="-25000" dirty="0" smtClean="0"/>
              <a:t>i</a:t>
            </a:r>
            <a:r>
              <a:rPr lang="en-US" sz="3600" dirty="0" smtClean="0">
                <a:latin typeface="Arial" charset="0"/>
              </a:rPr>
              <a:t> in every relation </a:t>
            </a:r>
            <a:r>
              <a:rPr lang="en-US" sz="3600" i="1" dirty="0" smtClean="0">
                <a:sym typeface="Symbol" charset="2"/>
              </a:rPr>
              <a:t>R</a:t>
            </a:r>
            <a:r>
              <a:rPr lang="en-US" sz="3600" i="1" baseline="-25000" dirty="0" smtClean="0">
                <a:sym typeface="Symbol" charset="2"/>
              </a:rPr>
              <a:t>i</a:t>
            </a:r>
            <a:r>
              <a:rPr lang="en-US" sz="3600" dirty="0" smtClean="0">
                <a:latin typeface="Arial" charset="0"/>
              </a:rPr>
              <a:t> can be extended to a tuple </a:t>
            </a:r>
            <a:r>
              <a:rPr lang="el-GR" sz="4000" i="1" dirty="0" smtClean="0"/>
              <a:t>τ</a:t>
            </a:r>
            <a:r>
              <a:rPr lang="en-US" sz="4000" i="1" baseline="-25000" dirty="0" smtClean="0"/>
              <a:t>j</a:t>
            </a:r>
            <a:r>
              <a:rPr lang="en-US" sz="3600" dirty="0" smtClean="0">
                <a:latin typeface="Arial" charset="0"/>
              </a:rPr>
              <a:t> in every relation </a:t>
            </a:r>
            <a:r>
              <a:rPr lang="en-US" sz="3600" i="1" dirty="0" smtClean="0">
                <a:sym typeface="Symbol" charset="2"/>
              </a:rPr>
              <a:t>R</a:t>
            </a:r>
            <a:r>
              <a:rPr lang="en-US" sz="3600" i="1" baseline="-25000" dirty="0" smtClean="0">
                <a:sym typeface="Symbol" charset="2"/>
              </a:rPr>
              <a:t>j</a:t>
            </a:r>
            <a:r>
              <a:rPr lang="en-US" sz="3600" dirty="0" smtClean="0">
                <a:latin typeface="Arial" charset="0"/>
              </a:rPr>
              <a:t> </a:t>
            </a:r>
            <a:r>
              <a:rPr lang="en-US" sz="3600" dirty="0" smtClean="0">
                <a:sym typeface="Symbol" charset="2"/>
              </a:rPr>
              <a:t> </a:t>
            </a:r>
            <a:r>
              <a:rPr lang="en-US" sz="4000" i="1" dirty="0" smtClean="0">
                <a:latin typeface="Times New Roman"/>
                <a:cs typeface="Times New Roman"/>
              </a:rPr>
              <a:t>φ\</a:t>
            </a:r>
            <a:r>
              <a:rPr lang="en-US" sz="3600" dirty="0" smtClean="0">
                <a:latin typeface="Times New Roman"/>
                <a:cs typeface="Times New Roman"/>
              </a:rPr>
              <a:t>{</a:t>
            </a:r>
            <a:r>
              <a:rPr lang="en-US" sz="3600" i="1" dirty="0" smtClean="0">
                <a:sym typeface="Symbol" charset="2"/>
              </a:rPr>
              <a:t>R</a:t>
            </a:r>
            <a:r>
              <a:rPr lang="en-US" sz="3600" i="1" baseline="-25000" dirty="0" smtClean="0">
                <a:sym typeface="Symbol" charset="2"/>
              </a:rPr>
              <a:t>i</a:t>
            </a:r>
            <a:r>
              <a:rPr lang="en-US" sz="3600" dirty="0" smtClean="0">
                <a:latin typeface="Times New Roman"/>
                <a:cs typeface="Times New Roman"/>
              </a:rPr>
              <a:t>}</a:t>
            </a:r>
            <a:r>
              <a:rPr lang="en-US" sz="3600" dirty="0" smtClean="0">
                <a:latin typeface="Arial" charset="0"/>
              </a:rPr>
              <a:t> such that all those tuples form a consistent solution to the relations in </a:t>
            </a:r>
            <a:r>
              <a:rPr lang="en-US" sz="4000" i="1" dirty="0" smtClean="0">
                <a:latin typeface="Times New Roman"/>
                <a:cs typeface="Times New Roman"/>
              </a:rPr>
              <a:t>φ </a:t>
            </a:r>
            <a:r>
              <a:rPr lang="en-US" sz="3600" dirty="0" smtClean="0">
                <a:latin typeface="Arial" charset="0"/>
              </a:rPr>
              <a:t>[3]</a:t>
            </a:r>
            <a:r>
              <a:rPr lang="en-US" sz="3600" b="1" dirty="0" smtClean="0">
                <a:latin typeface="Arial" charset="0"/>
              </a:rPr>
              <a:t>.</a:t>
            </a:r>
            <a:endParaRPr lang="en-US" sz="3600" dirty="0">
              <a:latin typeface="Arial" charset="0"/>
            </a:endParaRPr>
          </a:p>
        </p:txBody>
      </p:sp>
      <p:sp>
        <p:nvSpPr>
          <p:cNvPr id="23" name="Text Box 1222"/>
          <p:cNvSpPr txBox="1">
            <a:spLocks noChangeArrowheads="1"/>
          </p:cNvSpPr>
          <p:nvPr/>
        </p:nvSpPr>
        <p:spPr bwMode="auto">
          <a:xfrm>
            <a:off x="685800" y="14699446"/>
            <a:ext cx="148338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/>
            <a:r>
              <a:rPr lang="en-US" sz="4000" b="1" dirty="0">
                <a:latin typeface="Arial" charset="0"/>
              </a:rPr>
              <a:t>Neighborhood Inverse </a:t>
            </a:r>
            <a:r>
              <a:rPr lang="en-US" sz="4000" b="1" dirty="0" smtClean="0">
                <a:latin typeface="Arial" charset="0"/>
              </a:rPr>
              <a:t>Consistency (NIC)</a:t>
            </a:r>
            <a:r>
              <a:rPr lang="en-US" sz="4000" dirty="0" smtClean="0">
                <a:latin typeface="Arial" charset="0"/>
              </a:rPr>
              <a:t> </a:t>
            </a:r>
            <a:r>
              <a:rPr lang="en-US" sz="3600" dirty="0" smtClean="0">
                <a:latin typeface="Arial" charset="0"/>
              </a:rPr>
              <a:t>ensures </a:t>
            </a:r>
            <a:r>
              <a:rPr lang="en-US" sz="3600" dirty="0">
                <a:latin typeface="Arial" charset="0"/>
              </a:rPr>
              <a:t>that every value in the domain of a variable can be extended to a solution</a:t>
            </a:r>
            <a:r>
              <a:rPr lang="en-US" sz="3600" dirty="0" smtClean="0">
                <a:latin typeface="Arial" charset="0"/>
              </a:rPr>
              <a:t> in </a:t>
            </a:r>
            <a:r>
              <a:rPr lang="en-US" sz="3600" dirty="0">
                <a:latin typeface="Arial" charset="0"/>
              </a:rPr>
              <a:t>the </a:t>
            </a:r>
            <a:r>
              <a:rPr lang="en-US" sz="3600" dirty="0" smtClean="0">
                <a:latin typeface="Arial" charset="0"/>
              </a:rPr>
              <a:t>subproblem </a:t>
            </a:r>
            <a:r>
              <a:rPr lang="en-US" sz="3600" dirty="0">
                <a:latin typeface="Arial" charset="0"/>
              </a:rPr>
              <a:t>induced by the </a:t>
            </a:r>
            <a:r>
              <a:rPr lang="en-US" sz="3600" dirty="0" smtClean="0">
                <a:latin typeface="Arial" charset="0"/>
              </a:rPr>
              <a:t>variable and </a:t>
            </a:r>
            <a:r>
              <a:rPr lang="en-US" sz="3600" dirty="0">
                <a:latin typeface="Arial" charset="0"/>
              </a:rPr>
              <a:t>its neighborhood [1].</a:t>
            </a:r>
            <a:endParaRPr lang="en-US" sz="3200" dirty="0">
              <a:latin typeface="Arial" charset="0"/>
            </a:endParaRPr>
          </a:p>
        </p:txBody>
      </p:sp>
      <p:grpSp>
        <p:nvGrpSpPr>
          <p:cNvPr id="233" name="Group 232"/>
          <p:cNvGrpSpPr/>
          <p:nvPr/>
        </p:nvGrpSpPr>
        <p:grpSpPr>
          <a:xfrm>
            <a:off x="14975900" y="14464760"/>
            <a:ext cx="4056095" cy="2900961"/>
            <a:chOff x="14975900" y="14464760"/>
            <a:chExt cx="4056095" cy="2900961"/>
          </a:xfrm>
        </p:grpSpPr>
        <p:sp>
          <p:nvSpPr>
            <p:cNvPr id="4" name="Freeform 3"/>
            <p:cNvSpPr/>
            <p:nvPr/>
          </p:nvSpPr>
          <p:spPr>
            <a:xfrm>
              <a:off x="14975900" y="14464760"/>
              <a:ext cx="4056095" cy="2900961"/>
            </a:xfrm>
            <a:custGeom>
              <a:avLst/>
              <a:gdLst>
                <a:gd name="connsiteX0" fmla="*/ 15635 w 2847787"/>
                <a:gd name="connsiteY0" fmla="*/ 167269 h 1661532"/>
                <a:gd name="connsiteX1" fmla="*/ 15635 w 2847787"/>
                <a:gd name="connsiteY1" fmla="*/ 167269 h 1661532"/>
                <a:gd name="connsiteX2" fmla="*/ 37937 w 2847787"/>
                <a:gd name="connsiteY2" fmla="*/ 490654 h 1661532"/>
                <a:gd name="connsiteX3" fmla="*/ 49089 w 2847787"/>
                <a:gd name="connsiteY3" fmla="*/ 602166 h 1661532"/>
                <a:gd name="connsiteX4" fmla="*/ 71391 w 2847787"/>
                <a:gd name="connsiteY4" fmla="*/ 1059366 h 1661532"/>
                <a:gd name="connsiteX5" fmla="*/ 82542 w 2847787"/>
                <a:gd name="connsiteY5" fmla="*/ 1193181 h 1661532"/>
                <a:gd name="connsiteX6" fmla="*/ 93693 w 2847787"/>
                <a:gd name="connsiteY6" fmla="*/ 1304693 h 1661532"/>
                <a:gd name="connsiteX7" fmla="*/ 104845 w 2847787"/>
                <a:gd name="connsiteY7" fmla="*/ 1505415 h 1661532"/>
                <a:gd name="connsiteX8" fmla="*/ 115996 w 2847787"/>
                <a:gd name="connsiteY8" fmla="*/ 1594625 h 1661532"/>
                <a:gd name="connsiteX9" fmla="*/ 138298 w 2847787"/>
                <a:gd name="connsiteY9" fmla="*/ 1628078 h 1661532"/>
                <a:gd name="connsiteX10" fmla="*/ 227508 w 2847787"/>
                <a:gd name="connsiteY10" fmla="*/ 1661532 h 1661532"/>
                <a:gd name="connsiteX11" fmla="*/ 695859 w 2847787"/>
                <a:gd name="connsiteY11" fmla="*/ 1639229 h 1661532"/>
                <a:gd name="connsiteX12" fmla="*/ 918884 w 2847787"/>
                <a:gd name="connsiteY12" fmla="*/ 1616927 h 1661532"/>
                <a:gd name="connsiteX13" fmla="*/ 963489 w 2847787"/>
                <a:gd name="connsiteY13" fmla="*/ 1594625 h 1661532"/>
                <a:gd name="connsiteX14" fmla="*/ 996942 w 2847787"/>
                <a:gd name="connsiteY14" fmla="*/ 1561171 h 1661532"/>
                <a:gd name="connsiteX15" fmla="*/ 1164210 w 2847787"/>
                <a:gd name="connsiteY15" fmla="*/ 1527717 h 1661532"/>
                <a:gd name="connsiteX16" fmla="*/ 1253420 w 2847787"/>
                <a:gd name="connsiteY16" fmla="*/ 1483112 h 1661532"/>
                <a:gd name="connsiteX17" fmla="*/ 1264571 w 2847787"/>
                <a:gd name="connsiteY17" fmla="*/ 1449659 h 1661532"/>
                <a:gd name="connsiteX18" fmla="*/ 1320328 w 2847787"/>
                <a:gd name="connsiteY18" fmla="*/ 1393903 h 1661532"/>
                <a:gd name="connsiteX19" fmla="*/ 1353781 w 2847787"/>
                <a:gd name="connsiteY19" fmla="*/ 1360449 h 1661532"/>
                <a:gd name="connsiteX20" fmla="*/ 1387235 w 2847787"/>
                <a:gd name="connsiteY20" fmla="*/ 1326995 h 1661532"/>
                <a:gd name="connsiteX21" fmla="*/ 1409537 w 2847787"/>
                <a:gd name="connsiteY21" fmla="*/ 1293542 h 1661532"/>
                <a:gd name="connsiteX22" fmla="*/ 1476445 w 2847787"/>
                <a:gd name="connsiteY22" fmla="*/ 1226634 h 1661532"/>
                <a:gd name="connsiteX23" fmla="*/ 1498747 w 2847787"/>
                <a:gd name="connsiteY23" fmla="*/ 1182029 h 1661532"/>
                <a:gd name="connsiteX24" fmla="*/ 1521050 w 2847787"/>
                <a:gd name="connsiteY24" fmla="*/ 1159727 h 1661532"/>
                <a:gd name="connsiteX25" fmla="*/ 1543352 w 2847787"/>
                <a:gd name="connsiteY25" fmla="*/ 1126273 h 1661532"/>
                <a:gd name="connsiteX26" fmla="*/ 1576806 w 2847787"/>
                <a:gd name="connsiteY26" fmla="*/ 1081669 h 1661532"/>
                <a:gd name="connsiteX27" fmla="*/ 1610259 w 2847787"/>
                <a:gd name="connsiteY27" fmla="*/ 1025912 h 1661532"/>
                <a:gd name="connsiteX28" fmla="*/ 1621410 w 2847787"/>
                <a:gd name="connsiteY28" fmla="*/ 992459 h 1661532"/>
                <a:gd name="connsiteX29" fmla="*/ 1654864 w 2847787"/>
                <a:gd name="connsiteY29" fmla="*/ 959005 h 1661532"/>
                <a:gd name="connsiteX30" fmla="*/ 1744074 w 2847787"/>
                <a:gd name="connsiteY30" fmla="*/ 858644 h 1661532"/>
                <a:gd name="connsiteX31" fmla="*/ 1777528 w 2847787"/>
                <a:gd name="connsiteY31" fmla="*/ 847493 h 1661532"/>
                <a:gd name="connsiteX32" fmla="*/ 1844435 w 2847787"/>
                <a:gd name="connsiteY32" fmla="*/ 791737 h 1661532"/>
                <a:gd name="connsiteX33" fmla="*/ 1877889 w 2847787"/>
                <a:gd name="connsiteY33" fmla="*/ 780586 h 1661532"/>
                <a:gd name="connsiteX34" fmla="*/ 1944796 w 2847787"/>
                <a:gd name="connsiteY34" fmla="*/ 735981 h 1661532"/>
                <a:gd name="connsiteX35" fmla="*/ 1978250 w 2847787"/>
                <a:gd name="connsiteY35" fmla="*/ 702527 h 1661532"/>
                <a:gd name="connsiteX36" fmla="*/ 2045157 w 2847787"/>
                <a:gd name="connsiteY36" fmla="*/ 657922 h 1661532"/>
                <a:gd name="connsiteX37" fmla="*/ 2100913 w 2847787"/>
                <a:gd name="connsiteY37" fmla="*/ 613317 h 1661532"/>
                <a:gd name="connsiteX38" fmla="*/ 2134367 w 2847787"/>
                <a:gd name="connsiteY38" fmla="*/ 602166 h 1661532"/>
                <a:gd name="connsiteX39" fmla="*/ 2190123 w 2847787"/>
                <a:gd name="connsiteY39" fmla="*/ 579864 h 1661532"/>
                <a:gd name="connsiteX40" fmla="*/ 2312786 w 2847787"/>
                <a:gd name="connsiteY40" fmla="*/ 557561 h 1661532"/>
                <a:gd name="connsiteX41" fmla="*/ 2390845 w 2847787"/>
                <a:gd name="connsiteY41" fmla="*/ 535259 h 1661532"/>
                <a:gd name="connsiteX42" fmla="*/ 2535810 w 2847787"/>
                <a:gd name="connsiteY42" fmla="*/ 501805 h 1661532"/>
                <a:gd name="connsiteX43" fmla="*/ 2647323 w 2847787"/>
                <a:gd name="connsiteY43" fmla="*/ 479503 h 1661532"/>
                <a:gd name="connsiteX44" fmla="*/ 2691928 w 2847787"/>
                <a:gd name="connsiteY44" fmla="*/ 446049 h 1661532"/>
                <a:gd name="connsiteX45" fmla="*/ 2736532 w 2847787"/>
                <a:gd name="connsiteY45" fmla="*/ 423747 h 1661532"/>
                <a:gd name="connsiteX46" fmla="*/ 2803440 w 2847787"/>
                <a:gd name="connsiteY46" fmla="*/ 356839 h 1661532"/>
                <a:gd name="connsiteX47" fmla="*/ 2814591 w 2847787"/>
                <a:gd name="connsiteY47" fmla="*/ 323386 h 1661532"/>
                <a:gd name="connsiteX48" fmla="*/ 2825742 w 2847787"/>
                <a:gd name="connsiteY48" fmla="*/ 200722 h 1661532"/>
                <a:gd name="connsiteX49" fmla="*/ 2781137 w 2847787"/>
                <a:gd name="connsiteY49" fmla="*/ 178420 h 1661532"/>
                <a:gd name="connsiteX50" fmla="*/ 2680776 w 2847787"/>
                <a:gd name="connsiteY50" fmla="*/ 144966 h 1661532"/>
                <a:gd name="connsiteX51" fmla="*/ 2468903 w 2847787"/>
                <a:gd name="connsiteY51" fmla="*/ 111512 h 1661532"/>
                <a:gd name="connsiteX52" fmla="*/ 2234728 w 2847787"/>
                <a:gd name="connsiteY52" fmla="*/ 78059 h 1661532"/>
                <a:gd name="connsiteX53" fmla="*/ 2034006 w 2847787"/>
                <a:gd name="connsiteY53" fmla="*/ 55756 h 1661532"/>
                <a:gd name="connsiteX54" fmla="*/ 1944796 w 2847787"/>
                <a:gd name="connsiteY54" fmla="*/ 44605 h 1661532"/>
                <a:gd name="connsiteX55" fmla="*/ 1688318 w 2847787"/>
                <a:gd name="connsiteY55" fmla="*/ 22303 h 1661532"/>
                <a:gd name="connsiteX56" fmla="*/ 1610259 w 2847787"/>
                <a:gd name="connsiteY56" fmla="*/ 11151 h 1661532"/>
                <a:gd name="connsiteX57" fmla="*/ 1521050 w 2847787"/>
                <a:gd name="connsiteY57" fmla="*/ 0 h 1661532"/>
                <a:gd name="connsiteX58" fmla="*/ 227508 w 2847787"/>
                <a:gd name="connsiteY58" fmla="*/ 11151 h 1661532"/>
                <a:gd name="connsiteX59" fmla="*/ 4484 w 2847787"/>
                <a:gd name="connsiteY59" fmla="*/ 55756 h 1661532"/>
                <a:gd name="connsiteX60" fmla="*/ 15635 w 2847787"/>
                <a:gd name="connsiteY60" fmla="*/ 167269 h 1661532"/>
                <a:gd name="connsiteX0" fmla="*/ 15635 w 2847787"/>
                <a:gd name="connsiteY0" fmla="*/ 178420 h 1672683"/>
                <a:gd name="connsiteX1" fmla="*/ 15635 w 2847787"/>
                <a:gd name="connsiteY1" fmla="*/ 178420 h 1672683"/>
                <a:gd name="connsiteX2" fmla="*/ 37937 w 2847787"/>
                <a:gd name="connsiteY2" fmla="*/ 501805 h 1672683"/>
                <a:gd name="connsiteX3" fmla="*/ 49089 w 2847787"/>
                <a:gd name="connsiteY3" fmla="*/ 613317 h 1672683"/>
                <a:gd name="connsiteX4" fmla="*/ 71391 w 2847787"/>
                <a:gd name="connsiteY4" fmla="*/ 1070517 h 1672683"/>
                <a:gd name="connsiteX5" fmla="*/ 82542 w 2847787"/>
                <a:gd name="connsiteY5" fmla="*/ 1204332 h 1672683"/>
                <a:gd name="connsiteX6" fmla="*/ 93693 w 2847787"/>
                <a:gd name="connsiteY6" fmla="*/ 1315844 h 1672683"/>
                <a:gd name="connsiteX7" fmla="*/ 104845 w 2847787"/>
                <a:gd name="connsiteY7" fmla="*/ 1516566 h 1672683"/>
                <a:gd name="connsiteX8" fmla="*/ 115996 w 2847787"/>
                <a:gd name="connsiteY8" fmla="*/ 1605776 h 1672683"/>
                <a:gd name="connsiteX9" fmla="*/ 138298 w 2847787"/>
                <a:gd name="connsiteY9" fmla="*/ 1639229 h 1672683"/>
                <a:gd name="connsiteX10" fmla="*/ 227508 w 2847787"/>
                <a:gd name="connsiteY10" fmla="*/ 1672683 h 1672683"/>
                <a:gd name="connsiteX11" fmla="*/ 695859 w 2847787"/>
                <a:gd name="connsiteY11" fmla="*/ 1650380 h 1672683"/>
                <a:gd name="connsiteX12" fmla="*/ 918884 w 2847787"/>
                <a:gd name="connsiteY12" fmla="*/ 1628078 h 1672683"/>
                <a:gd name="connsiteX13" fmla="*/ 963489 w 2847787"/>
                <a:gd name="connsiteY13" fmla="*/ 1605776 h 1672683"/>
                <a:gd name="connsiteX14" fmla="*/ 996942 w 2847787"/>
                <a:gd name="connsiteY14" fmla="*/ 1572322 h 1672683"/>
                <a:gd name="connsiteX15" fmla="*/ 1164210 w 2847787"/>
                <a:gd name="connsiteY15" fmla="*/ 1538868 h 1672683"/>
                <a:gd name="connsiteX16" fmla="*/ 1253420 w 2847787"/>
                <a:gd name="connsiteY16" fmla="*/ 1494263 h 1672683"/>
                <a:gd name="connsiteX17" fmla="*/ 1264571 w 2847787"/>
                <a:gd name="connsiteY17" fmla="*/ 1460810 h 1672683"/>
                <a:gd name="connsiteX18" fmla="*/ 1320328 w 2847787"/>
                <a:gd name="connsiteY18" fmla="*/ 1405054 h 1672683"/>
                <a:gd name="connsiteX19" fmla="*/ 1353781 w 2847787"/>
                <a:gd name="connsiteY19" fmla="*/ 1371600 h 1672683"/>
                <a:gd name="connsiteX20" fmla="*/ 1387235 w 2847787"/>
                <a:gd name="connsiteY20" fmla="*/ 1338146 h 1672683"/>
                <a:gd name="connsiteX21" fmla="*/ 1409537 w 2847787"/>
                <a:gd name="connsiteY21" fmla="*/ 1304693 h 1672683"/>
                <a:gd name="connsiteX22" fmla="*/ 1476445 w 2847787"/>
                <a:gd name="connsiteY22" fmla="*/ 1237785 h 1672683"/>
                <a:gd name="connsiteX23" fmla="*/ 1498747 w 2847787"/>
                <a:gd name="connsiteY23" fmla="*/ 1193180 h 1672683"/>
                <a:gd name="connsiteX24" fmla="*/ 1521050 w 2847787"/>
                <a:gd name="connsiteY24" fmla="*/ 1170878 h 1672683"/>
                <a:gd name="connsiteX25" fmla="*/ 1543352 w 2847787"/>
                <a:gd name="connsiteY25" fmla="*/ 1137424 h 1672683"/>
                <a:gd name="connsiteX26" fmla="*/ 1576806 w 2847787"/>
                <a:gd name="connsiteY26" fmla="*/ 1092820 h 1672683"/>
                <a:gd name="connsiteX27" fmla="*/ 1610259 w 2847787"/>
                <a:gd name="connsiteY27" fmla="*/ 1037063 h 1672683"/>
                <a:gd name="connsiteX28" fmla="*/ 1621410 w 2847787"/>
                <a:gd name="connsiteY28" fmla="*/ 1003610 h 1672683"/>
                <a:gd name="connsiteX29" fmla="*/ 1654864 w 2847787"/>
                <a:gd name="connsiteY29" fmla="*/ 970156 h 1672683"/>
                <a:gd name="connsiteX30" fmla="*/ 1744074 w 2847787"/>
                <a:gd name="connsiteY30" fmla="*/ 869795 h 1672683"/>
                <a:gd name="connsiteX31" fmla="*/ 1777528 w 2847787"/>
                <a:gd name="connsiteY31" fmla="*/ 858644 h 1672683"/>
                <a:gd name="connsiteX32" fmla="*/ 1844435 w 2847787"/>
                <a:gd name="connsiteY32" fmla="*/ 802888 h 1672683"/>
                <a:gd name="connsiteX33" fmla="*/ 1877889 w 2847787"/>
                <a:gd name="connsiteY33" fmla="*/ 791737 h 1672683"/>
                <a:gd name="connsiteX34" fmla="*/ 1944796 w 2847787"/>
                <a:gd name="connsiteY34" fmla="*/ 747132 h 1672683"/>
                <a:gd name="connsiteX35" fmla="*/ 1978250 w 2847787"/>
                <a:gd name="connsiteY35" fmla="*/ 713678 h 1672683"/>
                <a:gd name="connsiteX36" fmla="*/ 2045157 w 2847787"/>
                <a:gd name="connsiteY36" fmla="*/ 669073 h 1672683"/>
                <a:gd name="connsiteX37" fmla="*/ 2100913 w 2847787"/>
                <a:gd name="connsiteY37" fmla="*/ 624468 h 1672683"/>
                <a:gd name="connsiteX38" fmla="*/ 2134367 w 2847787"/>
                <a:gd name="connsiteY38" fmla="*/ 613317 h 1672683"/>
                <a:gd name="connsiteX39" fmla="*/ 2190123 w 2847787"/>
                <a:gd name="connsiteY39" fmla="*/ 591015 h 1672683"/>
                <a:gd name="connsiteX40" fmla="*/ 2312786 w 2847787"/>
                <a:gd name="connsiteY40" fmla="*/ 568712 h 1672683"/>
                <a:gd name="connsiteX41" fmla="*/ 2390845 w 2847787"/>
                <a:gd name="connsiteY41" fmla="*/ 546410 h 1672683"/>
                <a:gd name="connsiteX42" fmla="*/ 2535810 w 2847787"/>
                <a:gd name="connsiteY42" fmla="*/ 512956 h 1672683"/>
                <a:gd name="connsiteX43" fmla="*/ 2647323 w 2847787"/>
                <a:gd name="connsiteY43" fmla="*/ 490654 h 1672683"/>
                <a:gd name="connsiteX44" fmla="*/ 2691928 w 2847787"/>
                <a:gd name="connsiteY44" fmla="*/ 457200 h 1672683"/>
                <a:gd name="connsiteX45" fmla="*/ 2736532 w 2847787"/>
                <a:gd name="connsiteY45" fmla="*/ 434898 h 1672683"/>
                <a:gd name="connsiteX46" fmla="*/ 2803440 w 2847787"/>
                <a:gd name="connsiteY46" fmla="*/ 367990 h 1672683"/>
                <a:gd name="connsiteX47" fmla="*/ 2814591 w 2847787"/>
                <a:gd name="connsiteY47" fmla="*/ 334537 h 1672683"/>
                <a:gd name="connsiteX48" fmla="*/ 2825742 w 2847787"/>
                <a:gd name="connsiteY48" fmla="*/ 211873 h 1672683"/>
                <a:gd name="connsiteX49" fmla="*/ 2781137 w 2847787"/>
                <a:gd name="connsiteY49" fmla="*/ 189571 h 1672683"/>
                <a:gd name="connsiteX50" fmla="*/ 2680776 w 2847787"/>
                <a:gd name="connsiteY50" fmla="*/ 156117 h 1672683"/>
                <a:gd name="connsiteX51" fmla="*/ 2468903 w 2847787"/>
                <a:gd name="connsiteY51" fmla="*/ 122663 h 1672683"/>
                <a:gd name="connsiteX52" fmla="*/ 2234728 w 2847787"/>
                <a:gd name="connsiteY52" fmla="*/ 89210 h 1672683"/>
                <a:gd name="connsiteX53" fmla="*/ 2034006 w 2847787"/>
                <a:gd name="connsiteY53" fmla="*/ 66907 h 1672683"/>
                <a:gd name="connsiteX54" fmla="*/ 1944796 w 2847787"/>
                <a:gd name="connsiteY54" fmla="*/ 55756 h 1672683"/>
                <a:gd name="connsiteX55" fmla="*/ 1688318 w 2847787"/>
                <a:gd name="connsiteY55" fmla="*/ 33454 h 1672683"/>
                <a:gd name="connsiteX56" fmla="*/ 2602717 w 2847787"/>
                <a:gd name="connsiteY56" fmla="*/ 0 h 1672683"/>
                <a:gd name="connsiteX57" fmla="*/ 1521050 w 2847787"/>
                <a:gd name="connsiteY57" fmla="*/ 11151 h 1672683"/>
                <a:gd name="connsiteX58" fmla="*/ 227508 w 2847787"/>
                <a:gd name="connsiteY58" fmla="*/ 22302 h 1672683"/>
                <a:gd name="connsiteX59" fmla="*/ 4484 w 2847787"/>
                <a:gd name="connsiteY59" fmla="*/ 66907 h 1672683"/>
                <a:gd name="connsiteX60" fmla="*/ 15635 w 2847787"/>
                <a:gd name="connsiteY60" fmla="*/ 178420 h 1672683"/>
                <a:gd name="connsiteX0" fmla="*/ 15635 w 2847787"/>
                <a:gd name="connsiteY0" fmla="*/ 167269 h 1661532"/>
                <a:gd name="connsiteX1" fmla="*/ 15635 w 2847787"/>
                <a:gd name="connsiteY1" fmla="*/ 167269 h 1661532"/>
                <a:gd name="connsiteX2" fmla="*/ 37937 w 2847787"/>
                <a:gd name="connsiteY2" fmla="*/ 490654 h 1661532"/>
                <a:gd name="connsiteX3" fmla="*/ 49089 w 2847787"/>
                <a:gd name="connsiteY3" fmla="*/ 602166 h 1661532"/>
                <a:gd name="connsiteX4" fmla="*/ 71391 w 2847787"/>
                <a:gd name="connsiteY4" fmla="*/ 1059366 h 1661532"/>
                <a:gd name="connsiteX5" fmla="*/ 82542 w 2847787"/>
                <a:gd name="connsiteY5" fmla="*/ 1193181 h 1661532"/>
                <a:gd name="connsiteX6" fmla="*/ 93693 w 2847787"/>
                <a:gd name="connsiteY6" fmla="*/ 1304693 h 1661532"/>
                <a:gd name="connsiteX7" fmla="*/ 104845 w 2847787"/>
                <a:gd name="connsiteY7" fmla="*/ 1505415 h 1661532"/>
                <a:gd name="connsiteX8" fmla="*/ 115996 w 2847787"/>
                <a:gd name="connsiteY8" fmla="*/ 1594625 h 1661532"/>
                <a:gd name="connsiteX9" fmla="*/ 138298 w 2847787"/>
                <a:gd name="connsiteY9" fmla="*/ 1628078 h 1661532"/>
                <a:gd name="connsiteX10" fmla="*/ 227508 w 2847787"/>
                <a:gd name="connsiteY10" fmla="*/ 1661532 h 1661532"/>
                <a:gd name="connsiteX11" fmla="*/ 695859 w 2847787"/>
                <a:gd name="connsiteY11" fmla="*/ 1639229 h 1661532"/>
                <a:gd name="connsiteX12" fmla="*/ 918884 w 2847787"/>
                <a:gd name="connsiteY12" fmla="*/ 1616927 h 1661532"/>
                <a:gd name="connsiteX13" fmla="*/ 963489 w 2847787"/>
                <a:gd name="connsiteY13" fmla="*/ 1594625 h 1661532"/>
                <a:gd name="connsiteX14" fmla="*/ 996942 w 2847787"/>
                <a:gd name="connsiteY14" fmla="*/ 1561171 h 1661532"/>
                <a:gd name="connsiteX15" fmla="*/ 1164210 w 2847787"/>
                <a:gd name="connsiteY15" fmla="*/ 1527717 h 1661532"/>
                <a:gd name="connsiteX16" fmla="*/ 1253420 w 2847787"/>
                <a:gd name="connsiteY16" fmla="*/ 1483112 h 1661532"/>
                <a:gd name="connsiteX17" fmla="*/ 1264571 w 2847787"/>
                <a:gd name="connsiteY17" fmla="*/ 1449659 h 1661532"/>
                <a:gd name="connsiteX18" fmla="*/ 1320328 w 2847787"/>
                <a:gd name="connsiteY18" fmla="*/ 1393903 h 1661532"/>
                <a:gd name="connsiteX19" fmla="*/ 1353781 w 2847787"/>
                <a:gd name="connsiteY19" fmla="*/ 1360449 h 1661532"/>
                <a:gd name="connsiteX20" fmla="*/ 1387235 w 2847787"/>
                <a:gd name="connsiteY20" fmla="*/ 1326995 h 1661532"/>
                <a:gd name="connsiteX21" fmla="*/ 1409537 w 2847787"/>
                <a:gd name="connsiteY21" fmla="*/ 1293542 h 1661532"/>
                <a:gd name="connsiteX22" fmla="*/ 1476445 w 2847787"/>
                <a:gd name="connsiteY22" fmla="*/ 1226634 h 1661532"/>
                <a:gd name="connsiteX23" fmla="*/ 1498747 w 2847787"/>
                <a:gd name="connsiteY23" fmla="*/ 1182029 h 1661532"/>
                <a:gd name="connsiteX24" fmla="*/ 1521050 w 2847787"/>
                <a:gd name="connsiteY24" fmla="*/ 1159727 h 1661532"/>
                <a:gd name="connsiteX25" fmla="*/ 1543352 w 2847787"/>
                <a:gd name="connsiteY25" fmla="*/ 1126273 h 1661532"/>
                <a:gd name="connsiteX26" fmla="*/ 1576806 w 2847787"/>
                <a:gd name="connsiteY26" fmla="*/ 1081669 h 1661532"/>
                <a:gd name="connsiteX27" fmla="*/ 1610259 w 2847787"/>
                <a:gd name="connsiteY27" fmla="*/ 1025912 h 1661532"/>
                <a:gd name="connsiteX28" fmla="*/ 1621410 w 2847787"/>
                <a:gd name="connsiteY28" fmla="*/ 992459 h 1661532"/>
                <a:gd name="connsiteX29" fmla="*/ 1654864 w 2847787"/>
                <a:gd name="connsiteY29" fmla="*/ 959005 h 1661532"/>
                <a:gd name="connsiteX30" fmla="*/ 1744074 w 2847787"/>
                <a:gd name="connsiteY30" fmla="*/ 858644 h 1661532"/>
                <a:gd name="connsiteX31" fmla="*/ 1777528 w 2847787"/>
                <a:gd name="connsiteY31" fmla="*/ 847493 h 1661532"/>
                <a:gd name="connsiteX32" fmla="*/ 1844435 w 2847787"/>
                <a:gd name="connsiteY32" fmla="*/ 791737 h 1661532"/>
                <a:gd name="connsiteX33" fmla="*/ 1877889 w 2847787"/>
                <a:gd name="connsiteY33" fmla="*/ 780586 h 1661532"/>
                <a:gd name="connsiteX34" fmla="*/ 1944796 w 2847787"/>
                <a:gd name="connsiteY34" fmla="*/ 735981 h 1661532"/>
                <a:gd name="connsiteX35" fmla="*/ 1978250 w 2847787"/>
                <a:gd name="connsiteY35" fmla="*/ 702527 h 1661532"/>
                <a:gd name="connsiteX36" fmla="*/ 2045157 w 2847787"/>
                <a:gd name="connsiteY36" fmla="*/ 657922 h 1661532"/>
                <a:gd name="connsiteX37" fmla="*/ 2100913 w 2847787"/>
                <a:gd name="connsiteY37" fmla="*/ 613317 h 1661532"/>
                <a:gd name="connsiteX38" fmla="*/ 2134367 w 2847787"/>
                <a:gd name="connsiteY38" fmla="*/ 602166 h 1661532"/>
                <a:gd name="connsiteX39" fmla="*/ 2190123 w 2847787"/>
                <a:gd name="connsiteY39" fmla="*/ 579864 h 1661532"/>
                <a:gd name="connsiteX40" fmla="*/ 2312786 w 2847787"/>
                <a:gd name="connsiteY40" fmla="*/ 557561 h 1661532"/>
                <a:gd name="connsiteX41" fmla="*/ 2390845 w 2847787"/>
                <a:gd name="connsiteY41" fmla="*/ 535259 h 1661532"/>
                <a:gd name="connsiteX42" fmla="*/ 2535810 w 2847787"/>
                <a:gd name="connsiteY42" fmla="*/ 501805 h 1661532"/>
                <a:gd name="connsiteX43" fmla="*/ 2647323 w 2847787"/>
                <a:gd name="connsiteY43" fmla="*/ 479503 h 1661532"/>
                <a:gd name="connsiteX44" fmla="*/ 2691928 w 2847787"/>
                <a:gd name="connsiteY44" fmla="*/ 446049 h 1661532"/>
                <a:gd name="connsiteX45" fmla="*/ 2736532 w 2847787"/>
                <a:gd name="connsiteY45" fmla="*/ 423747 h 1661532"/>
                <a:gd name="connsiteX46" fmla="*/ 2803440 w 2847787"/>
                <a:gd name="connsiteY46" fmla="*/ 356839 h 1661532"/>
                <a:gd name="connsiteX47" fmla="*/ 2814591 w 2847787"/>
                <a:gd name="connsiteY47" fmla="*/ 323386 h 1661532"/>
                <a:gd name="connsiteX48" fmla="*/ 2825742 w 2847787"/>
                <a:gd name="connsiteY48" fmla="*/ 200722 h 1661532"/>
                <a:gd name="connsiteX49" fmla="*/ 2781137 w 2847787"/>
                <a:gd name="connsiteY49" fmla="*/ 178420 h 1661532"/>
                <a:gd name="connsiteX50" fmla="*/ 2680776 w 2847787"/>
                <a:gd name="connsiteY50" fmla="*/ 144966 h 1661532"/>
                <a:gd name="connsiteX51" fmla="*/ 2468903 w 2847787"/>
                <a:gd name="connsiteY51" fmla="*/ 111512 h 1661532"/>
                <a:gd name="connsiteX52" fmla="*/ 2234728 w 2847787"/>
                <a:gd name="connsiteY52" fmla="*/ 78059 h 1661532"/>
                <a:gd name="connsiteX53" fmla="*/ 2034006 w 2847787"/>
                <a:gd name="connsiteY53" fmla="*/ 55756 h 1661532"/>
                <a:gd name="connsiteX54" fmla="*/ 1944796 w 2847787"/>
                <a:gd name="connsiteY54" fmla="*/ 44605 h 1661532"/>
                <a:gd name="connsiteX55" fmla="*/ 1688318 w 2847787"/>
                <a:gd name="connsiteY55" fmla="*/ 22303 h 1661532"/>
                <a:gd name="connsiteX56" fmla="*/ 1521050 w 2847787"/>
                <a:gd name="connsiteY56" fmla="*/ 0 h 1661532"/>
                <a:gd name="connsiteX57" fmla="*/ 227508 w 2847787"/>
                <a:gd name="connsiteY57" fmla="*/ 11151 h 1661532"/>
                <a:gd name="connsiteX58" fmla="*/ 4484 w 2847787"/>
                <a:gd name="connsiteY58" fmla="*/ 55756 h 1661532"/>
                <a:gd name="connsiteX59" fmla="*/ 15635 w 2847787"/>
                <a:gd name="connsiteY59" fmla="*/ 167269 h 1661532"/>
                <a:gd name="connsiteX0" fmla="*/ 15635 w 2847787"/>
                <a:gd name="connsiteY0" fmla="*/ 167269 h 1661532"/>
                <a:gd name="connsiteX1" fmla="*/ 15635 w 2847787"/>
                <a:gd name="connsiteY1" fmla="*/ 167269 h 1661532"/>
                <a:gd name="connsiteX2" fmla="*/ 37937 w 2847787"/>
                <a:gd name="connsiteY2" fmla="*/ 490654 h 1661532"/>
                <a:gd name="connsiteX3" fmla="*/ 49089 w 2847787"/>
                <a:gd name="connsiteY3" fmla="*/ 602166 h 1661532"/>
                <a:gd name="connsiteX4" fmla="*/ 71391 w 2847787"/>
                <a:gd name="connsiteY4" fmla="*/ 1059366 h 1661532"/>
                <a:gd name="connsiteX5" fmla="*/ 82542 w 2847787"/>
                <a:gd name="connsiteY5" fmla="*/ 1193181 h 1661532"/>
                <a:gd name="connsiteX6" fmla="*/ 93693 w 2847787"/>
                <a:gd name="connsiteY6" fmla="*/ 1304693 h 1661532"/>
                <a:gd name="connsiteX7" fmla="*/ 104845 w 2847787"/>
                <a:gd name="connsiteY7" fmla="*/ 1505415 h 1661532"/>
                <a:gd name="connsiteX8" fmla="*/ 115996 w 2847787"/>
                <a:gd name="connsiteY8" fmla="*/ 1594625 h 1661532"/>
                <a:gd name="connsiteX9" fmla="*/ 138298 w 2847787"/>
                <a:gd name="connsiteY9" fmla="*/ 1628078 h 1661532"/>
                <a:gd name="connsiteX10" fmla="*/ 227508 w 2847787"/>
                <a:gd name="connsiteY10" fmla="*/ 1661532 h 1661532"/>
                <a:gd name="connsiteX11" fmla="*/ 695859 w 2847787"/>
                <a:gd name="connsiteY11" fmla="*/ 1639229 h 1661532"/>
                <a:gd name="connsiteX12" fmla="*/ 918884 w 2847787"/>
                <a:gd name="connsiteY12" fmla="*/ 1616927 h 1661532"/>
                <a:gd name="connsiteX13" fmla="*/ 963489 w 2847787"/>
                <a:gd name="connsiteY13" fmla="*/ 1594625 h 1661532"/>
                <a:gd name="connsiteX14" fmla="*/ 996942 w 2847787"/>
                <a:gd name="connsiteY14" fmla="*/ 1561171 h 1661532"/>
                <a:gd name="connsiteX15" fmla="*/ 1164210 w 2847787"/>
                <a:gd name="connsiteY15" fmla="*/ 1527717 h 1661532"/>
                <a:gd name="connsiteX16" fmla="*/ 1253420 w 2847787"/>
                <a:gd name="connsiteY16" fmla="*/ 1483112 h 1661532"/>
                <a:gd name="connsiteX17" fmla="*/ 1264571 w 2847787"/>
                <a:gd name="connsiteY17" fmla="*/ 1449659 h 1661532"/>
                <a:gd name="connsiteX18" fmla="*/ 1320328 w 2847787"/>
                <a:gd name="connsiteY18" fmla="*/ 1393903 h 1661532"/>
                <a:gd name="connsiteX19" fmla="*/ 1353781 w 2847787"/>
                <a:gd name="connsiteY19" fmla="*/ 1360449 h 1661532"/>
                <a:gd name="connsiteX20" fmla="*/ 1387235 w 2847787"/>
                <a:gd name="connsiteY20" fmla="*/ 1326995 h 1661532"/>
                <a:gd name="connsiteX21" fmla="*/ 1409537 w 2847787"/>
                <a:gd name="connsiteY21" fmla="*/ 1293542 h 1661532"/>
                <a:gd name="connsiteX22" fmla="*/ 1476445 w 2847787"/>
                <a:gd name="connsiteY22" fmla="*/ 1226634 h 1661532"/>
                <a:gd name="connsiteX23" fmla="*/ 1498747 w 2847787"/>
                <a:gd name="connsiteY23" fmla="*/ 1182029 h 1661532"/>
                <a:gd name="connsiteX24" fmla="*/ 1521050 w 2847787"/>
                <a:gd name="connsiteY24" fmla="*/ 1159727 h 1661532"/>
                <a:gd name="connsiteX25" fmla="*/ 1543352 w 2847787"/>
                <a:gd name="connsiteY25" fmla="*/ 1126273 h 1661532"/>
                <a:gd name="connsiteX26" fmla="*/ 1576806 w 2847787"/>
                <a:gd name="connsiteY26" fmla="*/ 1081669 h 1661532"/>
                <a:gd name="connsiteX27" fmla="*/ 1610259 w 2847787"/>
                <a:gd name="connsiteY27" fmla="*/ 1025912 h 1661532"/>
                <a:gd name="connsiteX28" fmla="*/ 1621410 w 2847787"/>
                <a:gd name="connsiteY28" fmla="*/ 992459 h 1661532"/>
                <a:gd name="connsiteX29" fmla="*/ 1654864 w 2847787"/>
                <a:gd name="connsiteY29" fmla="*/ 959005 h 1661532"/>
                <a:gd name="connsiteX30" fmla="*/ 1744074 w 2847787"/>
                <a:gd name="connsiteY30" fmla="*/ 858644 h 1661532"/>
                <a:gd name="connsiteX31" fmla="*/ 1777528 w 2847787"/>
                <a:gd name="connsiteY31" fmla="*/ 847493 h 1661532"/>
                <a:gd name="connsiteX32" fmla="*/ 1844435 w 2847787"/>
                <a:gd name="connsiteY32" fmla="*/ 791737 h 1661532"/>
                <a:gd name="connsiteX33" fmla="*/ 1877889 w 2847787"/>
                <a:gd name="connsiteY33" fmla="*/ 780586 h 1661532"/>
                <a:gd name="connsiteX34" fmla="*/ 1944796 w 2847787"/>
                <a:gd name="connsiteY34" fmla="*/ 735981 h 1661532"/>
                <a:gd name="connsiteX35" fmla="*/ 1978250 w 2847787"/>
                <a:gd name="connsiteY35" fmla="*/ 702527 h 1661532"/>
                <a:gd name="connsiteX36" fmla="*/ 2045157 w 2847787"/>
                <a:gd name="connsiteY36" fmla="*/ 657922 h 1661532"/>
                <a:gd name="connsiteX37" fmla="*/ 2100913 w 2847787"/>
                <a:gd name="connsiteY37" fmla="*/ 613317 h 1661532"/>
                <a:gd name="connsiteX38" fmla="*/ 2134367 w 2847787"/>
                <a:gd name="connsiteY38" fmla="*/ 602166 h 1661532"/>
                <a:gd name="connsiteX39" fmla="*/ 2190123 w 2847787"/>
                <a:gd name="connsiteY39" fmla="*/ 579864 h 1661532"/>
                <a:gd name="connsiteX40" fmla="*/ 2312786 w 2847787"/>
                <a:gd name="connsiteY40" fmla="*/ 557561 h 1661532"/>
                <a:gd name="connsiteX41" fmla="*/ 2390845 w 2847787"/>
                <a:gd name="connsiteY41" fmla="*/ 535259 h 1661532"/>
                <a:gd name="connsiteX42" fmla="*/ 2535810 w 2847787"/>
                <a:gd name="connsiteY42" fmla="*/ 501805 h 1661532"/>
                <a:gd name="connsiteX43" fmla="*/ 2647323 w 2847787"/>
                <a:gd name="connsiteY43" fmla="*/ 479503 h 1661532"/>
                <a:gd name="connsiteX44" fmla="*/ 2691928 w 2847787"/>
                <a:gd name="connsiteY44" fmla="*/ 446049 h 1661532"/>
                <a:gd name="connsiteX45" fmla="*/ 2736532 w 2847787"/>
                <a:gd name="connsiteY45" fmla="*/ 423747 h 1661532"/>
                <a:gd name="connsiteX46" fmla="*/ 2803440 w 2847787"/>
                <a:gd name="connsiteY46" fmla="*/ 356839 h 1661532"/>
                <a:gd name="connsiteX47" fmla="*/ 2814591 w 2847787"/>
                <a:gd name="connsiteY47" fmla="*/ 323386 h 1661532"/>
                <a:gd name="connsiteX48" fmla="*/ 2825742 w 2847787"/>
                <a:gd name="connsiteY48" fmla="*/ 200722 h 1661532"/>
                <a:gd name="connsiteX49" fmla="*/ 2781137 w 2847787"/>
                <a:gd name="connsiteY49" fmla="*/ 178420 h 1661532"/>
                <a:gd name="connsiteX50" fmla="*/ 2680776 w 2847787"/>
                <a:gd name="connsiteY50" fmla="*/ 144966 h 1661532"/>
                <a:gd name="connsiteX51" fmla="*/ 2468903 w 2847787"/>
                <a:gd name="connsiteY51" fmla="*/ 111512 h 1661532"/>
                <a:gd name="connsiteX52" fmla="*/ 2234728 w 2847787"/>
                <a:gd name="connsiteY52" fmla="*/ 78059 h 1661532"/>
                <a:gd name="connsiteX53" fmla="*/ 2034006 w 2847787"/>
                <a:gd name="connsiteY53" fmla="*/ 55756 h 1661532"/>
                <a:gd name="connsiteX54" fmla="*/ 1944796 w 2847787"/>
                <a:gd name="connsiteY54" fmla="*/ 44605 h 1661532"/>
                <a:gd name="connsiteX55" fmla="*/ 1521050 w 2847787"/>
                <a:gd name="connsiteY55" fmla="*/ 0 h 1661532"/>
                <a:gd name="connsiteX56" fmla="*/ 227508 w 2847787"/>
                <a:gd name="connsiteY56" fmla="*/ 11151 h 1661532"/>
                <a:gd name="connsiteX57" fmla="*/ 4484 w 2847787"/>
                <a:gd name="connsiteY57" fmla="*/ 55756 h 1661532"/>
                <a:gd name="connsiteX58" fmla="*/ 15635 w 2847787"/>
                <a:gd name="connsiteY58" fmla="*/ 167269 h 1661532"/>
                <a:gd name="connsiteX0" fmla="*/ 15635 w 2829750"/>
                <a:gd name="connsiteY0" fmla="*/ 167269 h 1661532"/>
                <a:gd name="connsiteX1" fmla="*/ 15635 w 2829750"/>
                <a:gd name="connsiteY1" fmla="*/ 167269 h 1661532"/>
                <a:gd name="connsiteX2" fmla="*/ 37937 w 2829750"/>
                <a:gd name="connsiteY2" fmla="*/ 490654 h 1661532"/>
                <a:gd name="connsiteX3" fmla="*/ 49089 w 2829750"/>
                <a:gd name="connsiteY3" fmla="*/ 602166 h 1661532"/>
                <a:gd name="connsiteX4" fmla="*/ 71391 w 2829750"/>
                <a:gd name="connsiteY4" fmla="*/ 1059366 h 1661532"/>
                <a:gd name="connsiteX5" fmla="*/ 82542 w 2829750"/>
                <a:gd name="connsiteY5" fmla="*/ 1193181 h 1661532"/>
                <a:gd name="connsiteX6" fmla="*/ 93693 w 2829750"/>
                <a:gd name="connsiteY6" fmla="*/ 1304693 h 1661532"/>
                <a:gd name="connsiteX7" fmla="*/ 104845 w 2829750"/>
                <a:gd name="connsiteY7" fmla="*/ 1505415 h 1661532"/>
                <a:gd name="connsiteX8" fmla="*/ 115996 w 2829750"/>
                <a:gd name="connsiteY8" fmla="*/ 1594625 h 1661532"/>
                <a:gd name="connsiteX9" fmla="*/ 138298 w 2829750"/>
                <a:gd name="connsiteY9" fmla="*/ 1628078 h 1661532"/>
                <a:gd name="connsiteX10" fmla="*/ 227508 w 2829750"/>
                <a:gd name="connsiteY10" fmla="*/ 1661532 h 1661532"/>
                <a:gd name="connsiteX11" fmla="*/ 695859 w 2829750"/>
                <a:gd name="connsiteY11" fmla="*/ 1639229 h 1661532"/>
                <a:gd name="connsiteX12" fmla="*/ 918884 w 2829750"/>
                <a:gd name="connsiteY12" fmla="*/ 1616927 h 1661532"/>
                <a:gd name="connsiteX13" fmla="*/ 963489 w 2829750"/>
                <a:gd name="connsiteY13" fmla="*/ 1594625 h 1661532"/>
                <a:gd name="connsiteX14" fmla="*/ 996942 w 2829750"/>
                <a:gd name="connsiteY14" fmla="*/ 1561171 h 1661532"/>
                <a:gd name="connsiteX15" fmla="*/ 1164210 w 2829750"/>
                <a:gd name="connsiteY15" fmla="*/ 1527717 h 1661532"/>
                <a:gd name="connsiteX16" fmla="*/ 1253420 w 2829750"/>
                <a:gd name="connsiteY16" fmla="*/ 1483112 h 1661532"/>
                <a:gd name="connsiteX17" fmla="*/ 1264571 w 2829750"/>
                <a:gd name="connsiteY17" fmla="*/ 1449659 h 1661532"/>
                <a:gd name="connsiteX18" fmla="*/ 1320328 w 2829750"/>
                <a:gd name="connsiteY18" fmla="*/ 1393903 h 1661532"/>
                <a:gd name="connsiteX19" fmla="*/ 1353781 w 2829750"/>
                <a:gd name="connsiteY19" fmla="*/ 1360449 h 1661532"/>
                <a:gd name="connsiteX20" fmla="*/ 1387235 w 2829750"/>
                <a:gd name="connsiteY20" fmla="*/ 1326995 h 1661532"/>
                <a:gd name="connsiteX21" fmla="*/ 1409537 w 2829750"/>
                <a:gd name="connsiteY21" fmla="*/ 1293542 h 1661532"/>
                <a:gd name="connsiteX22" fmla="*/ 1476445 w 2829750"/>
                <a:gd name="connsiteY22" fmla="*/ 1226634 h 1661532"/>
                <a:gd name="connsiteX23" fmla="*/ 1498747 w 2829750"/>
                <a:gd name="connsiteY23" fmla="*/ 1182029 h 1661532"/>
                <a:gd name="connsiteX24" fmla="*/ 1521050 w 2829750"/>
                <a:gd name="connsiteY24" fmla="*/ 1159727 h 1661532"/>
                <a:gd name="connsiteX25" fmla="*/ 1543352 w 2829750"/>
                <a:gd name="connsiteY25" fmla="*/ 1126273 h 1661532"/>
                <a:gd name="connsiteX26" fmla="*/ 1576806 w 2829750"/>
                <a:gd name="connsiteY26" fmla="*/ 1081669 h 1661532"/>
                <a:gd name="connsiteX27" fmla="*/ 1610259 w 2829750"/>
                <a:gd name="connsiteY27" fmla="*/ 1025912 h 1661532"/>
                <a:gd name="connsiteX28" fmla="*/ 1621410 w 2829750"/>
                <a:gd name="connsiteY28" fmla="*/ 992459 h 1661532"/>
                <a:gd name="connsiteX29" fmla="*/ 1654864 w 2829750"/>
                <a:gd name="connsiteY29" fmla="*/ 959005 h 1661532"/>
                <a:gd name="connsiteX30" fmla="*/ 1744074 w 2829750"/>
                <a:gd name="connsiteY30" fmla="*/ 858644 h 1661532"/>
                <a:gd name="connsiteX31" fmla="*/ 1777528 w 2829750"/>
                <a:gd name="connsiteY31" fmla="*/ 847493 h 1661532"/>
                <a:gd name="connsiteX32" fmla="*/ 1844435 w 2829750"/>
                <a:gd name="connsiteY32" fmla="*/ 791737 h 1661532"/>
                <a:gd name="connsiteX33" fmla="*/ 1877889 w 2829750"/>
                <a:gd name="connsiteY33" fmla="*/ 780586 h 1661532"/>
                <a:gd name="connsiteX34" fmla="*/ 1944796 w 2829750"/>
                <a:gd name="connsiteY34" fmla="*/ 735981 h 1661532"/>
                <a:gd name="connsiteX35" fmla="*/ 1978250 w 2829750"/>
                <a:gd name="connsiteY35" fmla="*/ 702527 h 1661532"/>
                <a:gd name="connsiteX36" fmla="*/ 2045157 w 2829750"/>
                <a:gd name="connsiteY36" fmla="*/ 657922 h 1661532"/>
                <a:gd name="connsiteX37" fmla="*/ 2100913 w 2829750"/>
                <a:gd name="connsiteY37" fmla="*/ 613317 h 1661532"/>
                <a:gd name="connsiteX38" fmla="*/ 2134367 w 2829750"/>
                <a:gd name="connsiteY38" fmla="*/ 602166 h 1661532"/>
                <a:gd name="connsiteX39" fmla="*/ 2190123 w 2829750"/>
                <a:gd name="connsiteY39" fmla="*/ 579864 h 1661532"/>
                <a:gd name="connsiteX40" fmla="*/ 2312786 w 2829750"/>
                <a:gd name="connsiteY40" fmla="*/ 557561 h 1661532"/>
                <a:gd name="connsiteX41" fmla="*/ 2390845 w 2829750"/>
                <a:gd name="connsiteY41" fmla="*/ 535259 h 1661532"/>
                <a:gd name="connsiteX42" fmla="*/ 2535810 w 2829750"/>
                <a:gd name="connsiteY42" fmla="*/ 501805 h 1661532"/>
                <a:gd name="connsiteX43" fmla="*/ 2647323 w 2829750"/>
                <a:gd name="connsiteY43" fmla="*/ 479503 h 1661532"/>
                <a:gd name="connsiteX44" fmla="*/ 2691928 w 2829750"/>
                <a:gd name="connsiteY44" fmla="*/ 446049 h 1661532"/>
                <a:gd name="connsiteX45" fmla="*/ 2736532 w 2829750"/>
                <a:gd name="connsiteY45" fmla="*/ 423747 h 1661532"/>
                <a:gd name="connsiteX46" fmla="*/ 2803440 w 2829750"/>
                <a:gd name="connsiteY46" fmla="*/ 356839 h 1661532"/>
                <a:gd name="connsiteX47" fmla="*/ 2814591 w 2829750"/>
                <a:gd name="connsiteY47" fmla="*/ 323386 h 1661532"/>
                <a:gd name="connsiteX48" fmla="*/ 2825742 w 2829750"/>
                <a:gd name="connsiteY48" fmla="*/ 200722 h 1661532"/>
                <a:gd name="connsiteX49" fmla="*/ 2814590 w 2829750"/>
                <a:gd name="connsiteY49" fmla="*/ 55756 h 1661532"/>
                <a:gd name="connsiteX50" fmla="*/ 2680776 w 2829750"/>
                <a:gd name="connsiteY50" fmla="*/ 144966 h 1661532"/>
                <a:gd name="connsiteX51" fmla="*/ 2468903 w 2829750"/>
                <a:gd name="connsiteY51" fmla="*/ 111512 h 1661532"/>
                <a:gd name="connsiteX52" fmla="*/ 2234728 w 2829750"/>
                <a:gd name="connsiteY52" fmla="*/ 78059 h 1661532"/>
                <a:gd name="connsiteX53" fmla="*/ 2034006 w 2829750"/>
                <a:gd name="connsiteY53" fmla="*/ 55756 h 1661532"/>
                <a:gd name="connsiteX54" fmla="*/ 1944796 w 2829750"/>
                <a:gd name="connsiteY54" fmla="*/ 44605 h 1661532"/>
                <a:gd name="connsiteX55" fmla="*/ 1521050 w 2829750"/>
                <a:gd name="connsiteY55" fmla="*/ 0 h 1661532"/>
                <a:gd name="connsiteX56" fmla="*/ 227508 w 2829750"/>
                <a:gd name="connsiteY56" fmla="*/ 11151 h 1661532"/>
                <a:gd name="connsiteX57" fmla="*/ 4484 w 2829750"/>
                <a:gd name="connsiteY57" fmla="*/ 55756 h 1661532"/>
                <a:gd name="connsiteX58" fmla="*/ 15635 w 2829750"/>
                <a:gd name="connsiteY58" fmla="*/ 167269 h 1661532"/>
                <a:gd name="connsiteX0" fmla="*/ 15635 w 2844259"/>
                <a:gd name="connsiteY0" fmla="*/ 167269 h 1661532"/>
                <a:gd name="connsiteX1" fmla="*/ 15635 w 2844259"/>
                <a:gd name="connsiteY1" fmla="*/ 167269 h 1661532"/>
                <a:gd name="connsiteX2" fmla="*/ 37937 w 2844259"/>
                <a:gd name="connsiteY2" fmla="*/ 490654 h 1661532"/>
                <a:gd name="connsiteX3" fmla="*/ 49089 w 2844259"/>
                <a:gd name="connsiteY3" fmla="*/ 602166 h 1661532"/>
                <a:gd name="connsiteX4" fmla="*/ 71391 w 2844259"/>
                <a:gd name="connsiteY4" fmla="*/ 1059366 h 1661532"/>
                <a:gd name="connsiteX5" fmla="*/ 82542 w 2844259"/>
                <a:gd name="connsiteY5" fmla="*/ 1193181 h 1661532"/>
                <a:gd name="connsiteX6" fmla="*/ 93693 w 2844259"/>
                <a:gd name="connsiteY6" fmla="*/ 1304693 h 1661532"/>
                <a:gd name="connsiteX7" fmla="*/ 104845 w 2844259"/>
                <a:gd name="connsiteY7" fmla="*/ 1505415 h 1661532"/>
                <a:gd name="connsiteX8" fmla="*/ 115996 w 2844259"/>
                <a:gd name="connsiteY8" fmla="*/ 1594625 h 1661532"/>
                <a:gd name="connsiteX9" fmla="*/ 138298 w 2844259"/>
                <a:gd name="connsiteY9" fmla="*/ 1628078 h 1661532"/>
                <a:gd name="connsiteX10" fmla="*/ 227508 w 2844259"/>
                <a:gd name="connsiteY10" fmla="*/ 1661532 h 1661532"/>
                <a:gd name="connsiteX11" fmla="*/ 695859 w 2844259"/>
                <a:gd name="connsiteY11" fmla="*/ 1639229 h 1661532"/>
                <a:gd name="connsiteX12" fmla="*/ 918884 w 2844259"/>
                <a:gd name="connsiteY12" fmla="*/ 1616927 h 1661532"/>
                <a:gd name="connsiteX13" fmla="*/ 963489 w 2844259"/>
                <a:gd name="connsiteY13" fmla="*/ 1594625 h 1661532"/>
                <a:gd name="connsiteX14" fmla="*/ 996942 w 2844259"/>
                <a:gd name="connsiteY14" fmla="*/ 1561171 h 1661532"/>
                <a:gd name="connsiteX15" fmla="*/ 1164210 w 2844259"/>
                <a:gd name="connsiteY15" fmla="*/ 1527717 h 1661532"/>
                <a:gd name="connsiteX16" fmla="*/ 1253420 w 2844259"/>
                <a:gd name="connsiteY16" fmla="*/ 1483112 h 1661532"/>
                <a:gd name="connsiteX17" fmla="*/ 1264571 w 2844259"/>
                <a:gd name="connsiteY17" fmla="*/ 1449659 h 1661532"/>
                <a:gd name="connsiteX18" fmla="*/ 1320328 w 2844259"/>
                <a:gd name="connsiteY18" fmla="*/ 1393903 h 1661532"/>
                <a:gd name="connsiteX19" fmla="*/ 1353781 w 2844259"/>
                <a:gd name="connsiteY19" fmla="*/ 1360449 h 1661532"/>
                <a:gd name="connsiteX20" fmla="*/ 1387235 w 2844259"/>
                <a:gd name="connsiteY20" fmla="*/ 1326995 h 1661532"/>
                <a:gd name="connsiteX21" fmla="*/ 1409537 w 2844259"/>
                <a:gd name="connsiteY21" fmla="*/ 1293542 h 1661532"/>
                <a:gd name="connsiteX22" fmla="*/ 1476445 w 2844259"/>
                <a:gd name="connsiteY22" fmla="*/ 1226634 h 1661532"/>
                <a:gd name="connsiteX23" fmla="*/ 1498747 w 2844259"/>
                <a:gd name="connsiteY23" fmla="*/ 1182029 h 1661532"/>
                <a:gd name="connsiteX24" fmla="*/ 1521050 w 2844259"/>
                <a:gd name="connsiteY24" fmla="*/ 1159727 h 1661532"/>
                <a:gd name="connsiteX25" fmla="*/ 1543352 w 2844259"/>
                <a:gd name="connsiteY25" fmla="*/ 1126273 h 1661532"/>
                <a:gd name="connsiteX26" fmla="*/ 1576806 w 2844259"/>
                <a:gd name="connsiteY26" fmla="*/ 1081669 h 1661532"/>
                <a:gd name="connsiteX27" fmla="*/ 1610259 w 2844259"/>
                <a:gd name="connsiteY27" fmla="*/ 1025912 h 1661532"/>
                <a:gd name="connsiteX28" fmla="*/ 1621410 w 2844259"/>
                <a:gd name="connsiteY28" fmla="*/ 992459 h 1661532"/>
                <a:gd name="connsiteX29" fmla="*/ 1654864 w 2844259"/>
                <a:gd name="connsiteY29" fmla="*/ 959005 h 1661532"/>
                <a:gd name="connsiteX30" fmla="*/ 1744074 w 2844259"/>
                <a:gd name="connsiteY30" fmla="*/ 858644 h 1661532"/>
                <a:gd name="connsiteX31" fmla="*/ 1777528 w 2844259"/>
                <a:gd name="connsiteY31" fmla="*/ 847493 h 1661532"/>
                <a:gd name="connsiteX32" fmla="*/ 1844435 w 2844259"/>
                <a:gd name="connsiteY32" fmla="*/ 791737 h 1661532"/>
                <a:gd name="connsiteX33" fmla="*/ 1877889 w 2844259"/>
                <a:gd name="connsiteY33" fmla="*/ 780586 h 1661532"/>
                <a:gd name="connsiteX34" fmla="*/ 1944796 w 2844259"/>
                <a:gd name="connsiteY34" fmla="*/ 735981 h 1661532"/>
                <a:gd name="connsiteX35" fmla="*/ 1978250 w 2844259"/>
                <a:gd name="connsiteY35" fmla="*/ 702527 h 1661532"/>
                <a:gd name="connsiteX36" fmla="*/ 2045157 w 2844259"/>
                <a:gd name="connsiteY36" fmla="*/ 657922 h 1661532"/>
                <a:gd name="connsiteX37" fmla="*/ 2100913 w 2844259"/>
                <a:gd name="connsiteY37" fmla="*/ 613317 h 1661532"/>
                <a:gd name="connsiteX38" fmla="*/ 2134367 w 2844259"/>
                <a:gd name="connsiteY38" fmla="*/ 602166 h 1661532"/>
                <a:gd name="connsiteX39" fmla="*/ 2190123 w 2844259"/>
                <a:gd name="connsiteY39" fmla="*/ 579864 h 1661532"/>
                <a:gd name="connsiteX40" fmla="*/ 2312786 w 2844259"/>
                <a:gd name="connsiteY40" fmla="*/ 557561 h 1661532"/>
                <a:gd name="connsiteX41" fmla="*/ 2390845 w 2844259"/>
                <a:gd name="connsiteY41" fmla="*/ 535259 h 1661532"/>
                <a:gd name="connsiteX42" fmla="*/ 2535810 w 2844259"/>
                <a:gd name="connsiteY42" fmla="*/ 501805 h 1661532"/>
                <a:gd name="connsiteX43" fmla="*/ 2647323 w 2844259"/>
                <a:gd name="connsiteY43" fmla="*/ 479503 h 1661532"/>
                <a:gd name="connsiteX44" fmla="*/ 2691928 w 2844259"/>
                <a:gd name="connsiteY44" fmla="*/ 446049 h 1661532"/>
                <a:gd name="connsiteX45" fmla="*/ 2736532 w 2844259"/>
                <a:gd name="connsiteY45" fmla="*/ 423747 h 1661532"/>
                <a:gd name="connsiteX46" fmla="*/ 2803440 w 2844259"/>
                <a:gd name="connsiteY46" fmla="*/ 356839 h 1661532"/>
                <a:gd name="connsiteX47" fmla="*/ 2814591 w 2844259"/>
                <a:gd name="connsiteY47" fmla="*/ 323386 h 1661532"/>
                <a:gd name="connsiteX48" fmla="*/ 2825742 w 2844259"/>
                <a:gd name="connsiteY48" fmla="*/ 200722 h 1661532"/>
                <a:gd name="connsiteX49" fmla="*/ 2814590 w 2844259"/>
                <a:gd name="connsiteY49" fmla="*/ 55756 h 1661532"/>
                <a:gd name="connsiteX50" fmla="*/ 2468903 w 2844259"/>
                <a:gd name="connsiteY50" fmla="*/ 111512 h 1661532"/>
                <a:gd name="connsiteX51" fmla="*/ 2234728 w 2844259"/>
                <a:gd name="connsiteY51" fmla="*/ 78059 h 1661532"/>
                <a:gd name="connsiteX52" fmla="*/ 2034006 w 2844259"/>
                <a:gd name="connsiteY52" fmla="*/ 55756 h 1661532"/>
                <a:gd name="connsiteX53" fmla="*/ 1944796 w 2844259"/>
                <a:gd name="connsiteY53" fmla="*/ 44605 h 1661532"/>
                <a:gd name="connsiteX54" fmla="*/ 1521050 w 2844259"/>
                <a:gd name="connsiteY54" fmla="*/ 0 h 1661532"/>
                <a:gd name="connsiteX55" fmla="*/ 227508 w 2844259"/>
                <a:gd name="connsiteY55" fmla="*/ 11151 h 1661532"/>
                <a:gd name="connsiteX56" fmla="*/ 4484 w 2844259"/>
                <a:gd name="connsiteY56" fmla="*/ 55756 h 1661532"/>
                <a:gd name="connsiteX57" fmla="*/ 15635 w 2844259"/>
                <a:gd name="connsiteY57" fmla="*/ 167269 h 1661532"/>
                <a:gd name="connsiteX0" fmla="*/ 15635 w 2861459"/>
                <a:gd name="connsiteY0" fmla="*/ 167269 h 1661532"/>
                <a:gd name="connsiteX1" fmla="*/ 15635 w 2861459"/>
                <a:gd name="connsiteY1" fmla="*/ 167269 h 1661532"/>
                <a:gd name="connsiteX2" fmla="*/ 37937 w 2861459"/>
                <a:gd name="connsiteY2" fmla="*/ 490654 h 1661532"/>
                <a:gd name="connsiteX3" fmla="*/ 49089 w 2861459"/>
                <a:gd name="connsiteY3" fmla="*/ 602166 h 1661532"/>
                <a:gd name="connsiteX4" fmla="*/ 71391 w 2861459"/>
                <a:gd name="connsiteY4" fmla="*/ 1059366 h 1661532"/>
                <a:gd name="connsiteX5" fmla="*/ 82542 w 2861459"/>
                <a:gd name="connsiteY5" fmla="*/ 1193181 h 1661532"/>
                <a:gd name="connsiteX6" fmla="*/ 93693 w 2861459"/>
                <a:gd name="connsiteY6" fmla="*/ 1304693 h 1661532"/>
                <a:gd name="connsiteX7" fmla="*/ 104845 w 2861459"/>
                <a:gd name="connsiteY7" fmla="*/ 1505415 h 1661532"/>
                <a:gd name="connsiteX8" fmla="*/ 115996 w 2861459"/>
                <a:gd name="connsiteY8" fmla="*/ 1594625 h 1661532"/>
                <a:gd name="connsiteX9" fmla="*/ 138298 w 2861459"/>
                <a:gd name="connsiteY9" fmla="*/ 1628078 h 1661532"/>
                <a:gd name="connsiteX10" fmla="*/ 227508 w 2861459"/>
                <a:gd name="connsiteY10" fmla="*/ 1661532 h 1661532"/>
                <a:gd name="connsiteX11" fmla="*/ 695859 w 2861459"/>
                <a:gd name="connsiteY11" fmla="*/ 1639229 h 1661532"/>
                <a:gd name="connsiteX12" fmla="*/ 918884 w 2861459"/>
                <a:gd name="connsiteY12" fmla="*/ 1616927 h 1661532"/>
                <a:gd name="connsiteX13" fmla="*/ 963489 w 2861459"/>
                <a:gd name="connsiteY13" fmla="*/ 1594625 h 1661532"/>
                <a:gd name="connsiteX14" fmla="*/ 996942 w 2861459"/>
                <a:gd name="connsiteY14" fmla="*/ 1561171 h 1661532"/>
                <a:gd name="connsiteX15" fmla="*/ 1164210 w 2861459"/>
                <a:gd name="connsiteY15" fmla="*/ 1527717 h 1661532"/>
                <a:gd name="connsiteX16" fmla="*/ 1253420 w 2861459"/>
                <a:gd name="connsiteY16" fmla="*/ 1483112 h 1661532"/>
                <a:gd name="connsiteX17" fmla="*/ 1264571 w 2861459"/>
                <a:gd name="connsiteY17" fmla="*/ 1449659 h 1661532"/>
                <a:gd name="connsiteX18" fmla="*/ 1320328 w 2861459"/>
                <a:gd name="connsiteY18" fmla="*/ 1393903 h 1661532"/>
                <a:gd name="connsiteX19" fmla="*/ 1353781 w 2861459"/>
                <a:gd name="connsiteY19" fmla="*/ 1360449 h 1661532"/>
                <a:gd name="connsiteX20" fmla="*/ 1387235 w 2861459"/>
                <a:gd name="connsiteY20" fmla="*/ 1326995 h 1661532"/>
                <a:gd name="connsiteX21" fmla="*/ 1409537 w 2861459"/>
                <a:gd name="connsiteY21" fmla="*/ 1293542 h 1661532"/>
                <a:gd name="connsiteX22" fmla="*/ 1476445 w 2861459"/>
                <a:gd name="connsiteY22" fmla="*/ 1226634 h 1661532"/>
                <a:gd name="connsiteX23" fmla="*/ 1498747 w 2861459"/>
                <a:gd name="connsiteY23" fmla="*/ 1182029 h 1661532"/>
                <a:gd name="connsiteX24" fmla="*/ 1521050 w 2861459"/>
                <a:gd name="connsiteY24" fmla="*/ 1159727 h 1661532"/>
                <a:gd name="connsiteX25" fmla="*/ 1543352 w 2861459"/>
                <a:gd name="connsiteY25" fmla="*/ 1126273 h 1661532"/>
                <a:gd name="connsiteX26" fmla="*/ 1576806 w 2861459"/>
                <a:gd name="connsiteY26" fmla="*/ 1081669 h 1661532"/>
                <a:gd name="connsiteX27" fmla="*/ 1610259 w 2861459"/>
                <a:gd name="connsiteY27" fmla="*/ 1025912 h 1661532"/>
                <a:gd name="connsiteX28" fmla="*/ 1621410 w 2861459"/>
                <a:gd name="connsiteY28" fmla="*/ 992459 h 1661532"/>
                <a:gd name="connsiteX29" fmla="*/ 1654864 w 2861459"/>
                <a:gd name="connsiteY29" fmla="*/ 959005 h 1661532"/>
                <a:gd name="connsiteX30" fmla="*/ 1744074 w 2861459"/>
                <a:gd name="connsiteY30" fmla="*/ 858644 h 1661532"/>
                <a:gd name="connsiteX31" fmla="*/ 1777528 w 2861459"/>
                <a:gd name="connsiteY31" fmla="*/ 847493 h 1661532"/>
                <a:gd name="connsiteX32" fmla="*/ 1844435 w 2861459"/>
                <a:gd name="connsiteY32" fmla="*/ 791737 h 1661532"/>
                <a:gd name="connsiteX33" fmla="*/ 1877889 w 2861459"/>
                <a:gd name="connsiteY33" fmla="*/ 780586 h 1661532"/>
                <a:gd name="connsiteX34" fmla="*/ 1944796 w 2861459"/>
                <a:gd name="connsiteY34" fmla="*/ 735981 h 1661532"/>
                <a:gd name="connsiteX35" fmla="*/ 1978250 w 2861459"/>
                <a:gd name="connsiteY35" fmla="*/ 702527 h 1661532"/>
                <a:gd name="connsiteX36" fmla="*/ 2045157 w 2861459"/>
                <a:gd name="connsiteY36" fmla="*/ 657922 h 1661532"/>
                <a:gd name="connsiteX37" fmla="*/ 2100913 w 2861459"/>
                <a:gd name="connsiteY37" fmla="*/ 613317 h 1661532"/>
                <a:gd name="connsiteX38" fmla="*/ 2134367 w 2861459"/>
                <a:gd name="connsiteY38" fmla="*/ 602166 h 1661532"/>
                <a:gd name="connsiteX39" fmla="*/ 2190123 w 2861459"/>
                <a:gd name="connsiteY39" fmla="*/ 579864 h 1661532"/>
                <a:gd name="connsiteX40" fmla="*/ 2312786 w 2861459"/>
                <a:gd name="connsiteY40" fmla="*/ 557561 h 1661532"/>
                <a:gd name="connsiteX41" fmla="*/ 2390845 w 2861459"/>
                <a:gd name="connsiteY41" fmla="*/ 535259 h 1661532"/>
                <a:gd name="connsiteX42" fmla="*/ 2535810 w 2861459"/>
                <a:gd name="connsiteY42" fmla="*/ 501805 h 1661532"/>
                <a:gd name="connsiteX43" fmla="*/ 2647323 w 2861459"/>
                <a:gd name="connsiteY43" fmla="*/ 479503 h 1661532"/>
                <a:gd name="connsiteX44" fmla="*/ 2691928 w 2861459"/>
                <a:gd name="connsiteY44" fmla="*/ 446049 h 1661532"/>
                <a:gd name="connsiteX45" fmla="*/ 2736532 w 2861459"/>
                <a:gd name="connsiteY45" fmla="*/ 423747 h 1661532"/>
                <a:gd name="connsiteX46" fmla="*/ 2803440 w 2861459"/>
                <a:gd name="connsiteY46" fmla="*/ 356839 h 1661532"/>
                <a:gd name="connsiteX47" fmla="*/ 2814591 w 2861459"/>
                <a:gd name="connsiteY47" fmla="*/ 323386 h 1661532"/>
                <a:gd name="connsiteX48" fmla="*/ 2825742 w 2861459"/>
                <a:gd name="connsiteY48" fmla="*/ 200722 h 1661532"/>
                <a:gd name="connsiteX49" fmla="*/ 2814590 w 2861459"/>
                <a:gd name="connsiteY49" fmla="*/ 55756 h 1661532"/>
                <a:gd name="connsiteX50" fmla="*/ 2234728 w 2861459"/>
                <a:gd name="connsiteY50" fmla="*/ 78059 h 1661532"/>
                <a:gd name="connsiteX51" fmla="*/ 2034006 w 2861459"/>
                <a:gd name="connsiteY51" fmla="*/ 55756 h 1661532"/>
                <a:gd name="connsiteX52" fmla="*/ 1944796 w 2861459"/>
                <a:gd name="connsiteY52" fmla="*/ 44605 h 1661532"/>
                <a:gd name="connsiteX53" fmla="*/ 1521050 w 2861459"/>
                <a:gd name="connsiteY53" fmla="*/ 0 h 1661532"/>
                <a:gd name="connsiteX54" fmla="*/ 227508 w 2861459"/>
                <a:gd name="connsiteY54" fmla="*/ 11151 h 1661532"/>
                <a:gd name="connsiteX55" fmla="*/ 4484 w 2861459"/>
                <a:gd name="connsiteY55" fmla="*/ 55756 h 1661532"/>
                <a:gd name="connsiteX56" fmla="*/ 15635 w 2861459"/>
                <a:gd name="connsiteY56" fmla="*/ 167269 h 1661532"/>
                <a:gd name="connsiteX0" fmla="*/ 15635 w 2876274"/>
                <a:gd name="connsiteY0" fmla="*/ 167269 h 1661532"/>
                <a:gd name="connsiteX1" fmla="*/ 15635 w 2876274"/>
                <a:gd name="connsiteY1" fmla="*/ 167269 h 1661532"/>
                <a:gd name="connsiteX2" fmla="*/ 37937 w 2876274"/>
                <a:gd name="connsiteY2" fmla="*/ 490654 h 1661532"/>
                <a:gd name="connsiteX3" fmla="*/ 49089 w 2876274"/>
                <a:gd name="connsiteY3" fmla="*/ 602166 h 1661532"/>
                <a:gd name="connsiteX4" fmla="*/ 71391 w 2876274"/>
                <a:gd name="connsiteY4" fmla="*/ 1059366 h 1661532"/>
                <a:gd name="connsiteX5" fmla="*/ 82542 w 2876274"/>
                <a:gd name="connsiteY5" fmla="*/ 1193181 h 1661532"/>
                <a:gd name="connsiteX6" fmla="*/ 93693 w 2876274"/>
                <a:gd name="connsiteY6" fmla="*/ 1304693 h 1661532"/>
                <a:gd name="connsiteX7" fmla="*/ 104845 w 2876274"/>
                <a:gd name="connsiteY7" fmla="*/ 1505415 h 1661532"/>
                <a:gd name="connsiteX8" fmla="*/ 115996 w 2876274"/>
                <a:gd name="connsiteY8" fmla="*/ 1594625 h 1661532"/>
                <a:gd name="connsiteX9" fmla="*/ 138298 w 2876274"/>
                <a:gd name="connsiteY9" fmla="*/ 1628078 h 1661532"/>
                <a:gd name="connsiteX10" fmla="*/ 227508 w 2876274"/>
                <a:gd name="connsiteY10" fmla="*/ 1661532 h 1661532"/>
                <a:gd name="connsiteX11" fmla="*/ 695859 w 2876274"/>
                <a:gd name="connsiteY11" fmla="*/ 1639229 h 1661532"/>
                <a:gd name="connsiteX12" fmla="*/ 918884 w 2876274"/>
                <a:gd name="connsiteY12" fmla="*/ 1616927 h 1661532"/>
                <a:gd name="connsiteX13" fmla="*/ 963489 w 2876274"/>
                <a:gd name="connsiteY13" fmla="*/ 1594625 h 1661532"/>
                <a:gd name="connsiteX14" fmla="*/ 996942 w 2876274"/>
                <a:gd name="connsiteY14" fmla="*/ 1561171 h 1661532"/>
                <a:gd name="connsiteX15" fmla="*/ 1164210 w 2876274"/>
                <a:gd name="connsiteY15" fmla="*/ 1527717 h 1661532"/>
                <a:gd name="connsiteX16" fmla="*/ 1253420 w 2876274"/>
                <a:gd name="connsiteY16" fmla="*/ 1483112 h 1661532"/>
                <a:gd name="connsiteX17" fmla="*/ 1264571 w 2876274"/>
                <a:gd name="connsiteY17" fmla="*/ 1449659 h 1661532"/>
                <a:gd name="connsiteX18" fmla="*/ 1320328 w 2876274"/>
                <a:gd name="connsiteY18" fmla="*/ 1393903 h 1661532"/>
                <a:gd name="connsiteX19" fmla="*/ 1353781 w 2876274"/>
                <a:gd name="connsiteY19" fmla="*/ 1360449 h 1661532"/>
                <a:gd name="connsiteX20" fmla="*/ 1387235 w 2876274"/>
                <a:gd name="connsiteY20" fmla="*/ 1326995 h 1661532"/>
                <a:gd name="connsiteX21" fmla="*/ 1409537 w 2876274"/>
                <a:gd name="connsiteY21" fmla="*/ 1293542 h 1661532"/>
                <a:gd name="connsiteX22" fmla="*/ 1476445 w 2876274"/>
                <a:gd name="connsiteY22" fmla="*/ 1226634 h 1661532"/>
                <a:gd name="connsiteX23" fmla="*/ 1498747 w 2876274"/>
                <a:gd name="connsiteY23" fmla="*/ 1182029 h 1661532"/>
                <a:gd name="connsiteX24" fmla="*/ 1521050 w 2876274"/>
                <a:gd name="connsiteY24" fmla="*/ 1159727 h 1661532"/>
                <a:gd name="connsiteX25" fmla="*/ 1543352 w 2876274"/>
                <a:gd name="connsiteY25" fmla="*/ 1126273 h 1661532"/>
                <a:gd name="connsiteX26" fmla="*/ 1576806 w 2876274"/>
                <a:gd name="connsiteY26" fmla="*/ 1081669 h 1661532"/>
                <a:gd name="connsiteX27" fmla="*/ 1610259 w 2876274"/>
                <a:gd name="connsiteY27" fmla="*/ 1025912 h 1661532"/>
                <a:gd name="connsiteX28" fmla="*/ 1621410 w 2876274"/>
                <a:gd name="connsiteY28" fmla="*/ 992459 h 1661532"/>
                <a:gd name="connsiteX29" fmla="*/ 1654864 w 2876274"/>
                <a:gd name="connsiteY29" fmla="*/ 959005 h 1661532"/>
                <a:gd name="connsiteX30" fmla="*/ 1744074 w 2876274"/>
                <a:gd name="connsiteY30" fmla="*/ 858644 h 1661532"/>
                <a:gd name="connsiteX31" fmla="*/ 1777528 w 2876274"/>
                <a:gd name="connsiteY31" fmla="*/ 847493 h 1661532"/>
                <a:gd name="connsiteX32" fmla="*/ 1844435 w 2876274"/>
                <a:gd name="connsiteY32" fmla="*/ 791737 h 1661532"/>
                <a:gd name="connsiteX33" fmla="*/ 1877889 w 2876274"/>
                <a:gd name="connsiteY33" fmla="*/ 780586 h 1661532"/>
                <a:gd name="connsiteX34" fmla="*/ 1944796 w 2876274"/>
                <a:gd name="connsiteY34" fmla="*/ 735981 h 1661532"/>
                <a:gd name="connsiteX35" fmla="*/ 1978250 w 2876274"/>
                <a:gd name="connsiteY35" fmla="*/ 702527 h 1661532"/>
                <a:gd name="connsiteX36" fmla="*/ 2045157 w 2876274"/>
                <a:gd name="connsiteY36" fmla="*/ 657922 h 1661532"/>
                <a:gd name="connsiteX37" fmla="*/ 2100913 w 2876274"/>
                <a:gd name="connsiteY37" fmla="*/ 613317 h 1661532"/>
                <a:gd name="connsiteX38" fmla="*/ 2134367 w 2876274"/>
                <a:gd name="connsiteY38" fmla="*/ 602166 h 1661532"/>
                <a:gd name="connsiteX39" fmla="*/ 2190123 w 2876274"/>
                <a:gd name="connsiteY39" fmla="*/ 579864 h 1661532"/>
                <a:gd name="connsiteX40" fmla="*/ 2312786 w 2876274"/>
                <a:gd name="connsiteY40" fmla="*/ 557561 h 1661532"/>
                <a:gd name="connsiteX41" fmla="*/ 2390845 w 2876274"/>
                <a:gd name="connsiteY41" fmla="*/ 535259 h 1661532"/>
                <a:gd name="connsiteX42" fmla="*/ 2535810 w 2876274"/>
                <a:gd name="connsiteY42" fmla="*/ 501805 h 1661532"/>
                <a:gd name="connsiteX43" fmla="*/ 2647323 w 2876274"/>
                <a:gd name="connsiteY43" fmla="*/ 479503 h 1661532"/>
                <a:gd name="connsiteX44" fmla="*/ 2691928 w 2876274"/>
                <a:gd name="connsiteY44" fmla="*/ 446049 h 1661532"/>
                <a:gd name="connsiteX45" fmla="*/ 2736532 w 2876274"/>
                <a:gd name="connsiteY45" fmla="*/ 423747 h 1661532"/>
                <a:gd name="connsiteX46" fmla="*/ 2803440 w 2876274"/>
                <a:gd name="connsiteY46" fmla="*/ 356839 h 1661532"/>
                <a:gd name="connsiteX47" fmla="*/ 2814591 w 2876274"/>
                <a:gd name="connsiteY47" fmla="*/ 323386 h 1661532"/>
                <a:gd name="connsiteX48" fmla="*/ 2825742 w 2876274"/>
                <a:gd name="connsiteY48" fmla="*/ 200722 h 1661532"/>
                <a:gd name="connsiteX49" fmla="*/ 2814590 w 2876274"/>
                <a:gd name="connsiteY49" fmla="*/ 55756 h 1661532"/>
                <a:gd name="connsiteX50" fmla="*/ 2034006 w 2876274"/>
                <a:gd name="connsiteY50" fmla="*/ 55756 h 1661532"/>
                <a:gd name="connsiteX51" fmla="*/ 1944796 w 2876274"/>
                <a:gd name="connsiteY51" fmla="*/ 44605 h 1661532"/>
                <a:gd name="connsiteX52" fmla="*/ 1521050 w 2876274"/>
                <a:gd name="connsiteY52" fmla="*/ 0 h 1661532"/>
                <a:gd name="connsiteX53" fmla="*/ 227508 w 2876274"/>
                <a:gd name="connsiteY53" fmla="*/ 11151 h 1661532"/>
                <a:gd name="connsiteX54" fmla="*/ 4484 w 2876274"/>
                <a:gd name="connsiteY54" fmla="*/ 55756 h 1661532"/>
                <a:gd name="connsiteX55" fmla="*/ 15635 w 2876274"/>
                <a:gd name="connsiteY55" fmla="*/ 167269 h 1661532"/>
                <a:gd name="connsiteX0" fmla="*/ 15635 w 2882867"/>
                <a:gd name="connsiteY0" fmla="*/ 167269 h 1661532"/>
                <a:gd name="connsiteX1" fmla="*/ 15635 w 2882867"/>
                <a:gd name="connsiteY1" fmla="*/ 167269 h 1661532"/>
                <a:gd name="connsiteX2" fmla="*/ 37937 w 2882867"/>
                <a:gd name="connsiteY2" fmla="*/ 490654 h 1661532"/>
                <a:gd name="connsiteX3" fmla="*/ 49089 w 2882867"/>
                <a:gd name="connsiteY3" fmla="*/ 602166 h 1661532"/>
                <a:gd name="connsiteX4" fmla="*/ 71391 w 2882867"/>
                <a:gd name="connsiteY4" fmla="*/ 1059366 h 1661532"/>
                <a:gd name="connsiteX5" fmla="*/ 82542 w 2882867"/>
                <a:gd name="connsiteY5" fmla="*/ 1193181 h 1661532"/>
                <a:gd name="connsiteX6" fmla="*/ 93693 w 2882867"/>
                <a:gd name="connsiteY6" fmla="*/ 1304693 h 1661532"/>
                <a:gd name="connsiteX7" fmla="*/ 104845 w 2882867"/>
                <a:gd name="connsiteY7" fmla="*/ 1505415 h 1661532"/>
                <a:gd name="connsiteX8" fmla="*/ 115996 w 2882867"/>
                <a:gd name="connsiteY8" fmla="*/ 1594625 h 1661532"/>
                <a:gd name="connsiteX9" fmla="*/ 138298 w 2882867"/>
                <a:gd name="connsiteY9" fmla="*/ 1628078 h 1661532"/>
                <a:gd name="connsiteX10" fmla="*/ 227508 w 2882867"/>
                <a:gd name="connsiteY10" fmla="*/ 1661532 h 1661532"/>
                <a:gd name="connsiteX11" fmla="*/ 695859 w 2882867"/>
                <a:gd name="connsiteY11" fmla="*/ 1639229 h 1661532"/>
                <a:gd name="connsiteX12" fmla="*/ 918884 w 2882867"/>
                <a:gd name="connsiteY12" fmla="*/ 1616927 h 1661532"/>
                <a:gd name="connsiteX13" fmla="*/ 963489 w 2882867"/>
                <a:gd name="connsiteY13" fmla="*/ 1594625 h 1661532"/>
                <a:gd name="connsiteX14" fmla="*/ 996942 w 2882867"/>
                <a:gd name="connsiteY14" fmla="*/ 1561171 h 1661532"/>
                <a:gd name="connsiteX15" fmla="*/ 1164210 w 2882867"/>
                <a:gd name="connsiteY15" fmla="*/ 1527717 h 1661532"/>
                <a:gd name="connsiteX16" fmla="*/ 1253420 w 2882867"/>
                <a:gd name="connsiteY16" fmla="*/ 1483112 h 1661532"/>
                <a:gd name="connsiteX17" fmla="*/ 1264571 w 2882867"/>
                <a:gd name="connsiteY17" fmla="*/ 1449659 h 1661532"/>
                <a:gd name="connsiteX18" fmla="*/ 1320328 w 2882867"/>
                <a:gd name="connsiteY18" fmla="*/ 1393903 h 1661532"/>
                <a:gd name="connsiteX19" fmla="*/ 1353781 w 2882867"/>
                <a:gd name="connsiteY19" fmla="*/ 1360449 h 1661532"/>
                <a:gd name="connsiteX20" fmla="*/ 1387235 w 2882867"/>
                <a:gd name="connsiteY20" fmla="*/ 1326995 h 1661532"/>
                <a:gd name="connsiteX21" fmla="*/ 1409537 w 2882867"/>
                <a:gd name="connsiteY21" fmla="*/ 1293542 h 1661532"/>
                <a:gd name="connsiteX22" fmla="*/ 1476445 w 2882867"/>
                <a:gd name="connsiteY22" fmla="*/ 1226634 h 1661532"/>
                <a:gd name="connsiteX23" fmla="*/ 1498747 w 2882867"/>
                <a:gd name="connsiteY23" fmla="*/ 1182029 h 1661532"/>
                <a:gd name="connsiteX24" fmla="*/ 1521050 w 2882867"/>
                <a:gd name="connsiteY24" fmla="*/ 1159727 h 1661532"/>
                <a:gd name="connsiteX25" fmla="*/ 1543352 w 2882867"/>
                <a:gd name="connsiteY25" fmla="*/ 1126273 h 1661532"/>
                <a:gd name="connsiteX26" fmla="*/ 1576806 w 2882867"/>
                <a:gd name="connsiteY26" fmla="*/ 1081669 h 1661532"/>
                <a:gd name="connsiteX27" fmla="*/ 1610259 w 2882867"/>
                <a:gd name="connsiteY27" fmla="*/ 1025912 h 1661532"/>
                <a:gd name="connsiteX28" fmla="*/ 1621410 w 2882867"/>
                <a:gd name="connsiteY28" fmla="*/ 992459 h 1661532"/>
                <a:gd name="connsiteX29" fmla="*/ 1654864 w 2882867"/>
                <a:gd name="connsiteY29" fmla="*/ 959005 h 1661532"/>
                <a:gd name="connsiteX30" fmla="*/ 1744074 w 2882867"/>
                <a:gd name="connsiteY30" fmla="*/ 858644 h 1661532"/>
                <a:gd name="connsiteX31" fmla="*/ 1777528 w 2882867"/>
                <a:gd name="connsiteY31" fmla="*/ 847493 h 1661532"/>
                <a:gd name="connsiteX32" fmla="*/ 1844435 w 2882867"/>
                <a:gd name="connsiteY32" fmla="*/ 791737 h 1661532"/>
                <a:gd name="connsiteX33" fmla="*/ 1877889 w 2882867"/>
                <a:gd name="connsiteY33" fmla="*/ 780586 h 1661532"/>
                <a:gd name="connsiteX34" fmla="*/ 1944796 w 2882867"/>
                <a:gd name="connsiteY34" fmla="*/ 735981 h 1661532"/>
                <a:gd name="connsiteX35" fmla="*/ 1978250 w 2882867"/>
                <a:gd name="connsiteY35" fmla="*/ 702527 h 1661532"/>
                <a:gd name="connsiteX36" fmla="*/ 2045157 w 2882867"/>
                <a:gd name="connsiteY36" fmla="*/ 657922 h 1661532"/>
                <a:gd name="connsiteX37" fmla="*/ 2100913 w 2882867"/>
                <a:gd name="connsiteY37" fmla="*/ 613317 h 1661532"/>
                <a:gd name="connsiteX38" fmla="*/ 2134367 w 2882867"/>
                <a:gd name="connsiteY38" fmla="*/ 602166 h 1661532"/>
                <a:gd name="connsiteX39" fmla="*/ 2190123 w 2882867"/>
                <a:gd name="connsiteY39" fmla="*/ 579864 h 1661532"/>
                <a:gd name="connsiteX40" fmla="*/ 2312786 w 2882867"/>
                <a:gd name="connsiteY40" fmla="*/ 557561 h 1661532"/>
                <a:gd name="connsiteX41" fmla="*/ 2390845 w 2882867"/>
                <a:gd name="connsiteY41" fmla="*/ 535259 h 1661532"/>
                <a:gd name="connsiteX42" fmla="*/ 2535810 w 2882867"/>
                <a:gd name="connsiteY42" fmla="*/ 501805 h 1661532"/>
                <a:gd name="connsiteX43" fmla="*/ 2647323 w 2882867"/>
                <a:gd name="connsiteY43" fmla="*/ 479503 h 1661532"/>
                <a:gd name="connsiteX44" fmla="*/ 2691928 w 2882867"/>
                <a:gd name="connsiteY44" fmla="*/ 446049 h 1661532"/>
                <a:gd name="connsiteX45" fmla="*/ 2736532 w 2882867"/>
                <a:gd name="connsiteY45" fmla="*/ 423747 h 1661532"/>
                <a:gd name="connsiteX46" fmla="*/ 2803440 w 2882867"/>
                <a:gd name="connsiteY46" fmla="*/ 356839 h 1661532"/>
                <a:gd name="connsiteX47" fmla="*/ 2814591 w 2882867"/>
                <a:gd name="connsiteY47" fmla="*/ 323386 h 1661532"/>
                <a:gd name="connsiteX48" fmla="*/ 2825742 w 2882867"/>
                <a:gd name="connsiteY48" fmla="*/ 200722 h 1661532"/>
                <a:gd name="connsiteX49" fmla="*/ 2814590 w 2882867"/>
                <a:gd name="connsiteY49" fmla="*/ 55756 h 1661532"/>
                <a:gd name="connsiteX50" fmla="*/ 1944796 w 2882867"/>
                <a:gd name="connsiteY50" fmla="*/ 44605 h 1661532"/>
                <a:gd name="connsiteX51" fmla="*/ 1521050 w 2882867"/>
                <a:gd name="connsiteY51" fmla="*/ 0 h 1661532"/>
                <a:gd name="connsiteX52" fmla="*/ 227508 w 2882867"/>
                <a:gd name="connsiteY52" fmla="*/ 11151 h 1661532"/>
                <a:gd name="connsiteX53" fmla="*/ 4484 w 2882867"/>
                <a:gd name="connsiteY53" fmla="*/ 55756 h 1661532"/>
                <a:gd name="connsiteX54" fmla="*/ 15635 w 2882867"/>
                <a:gd name="connsiteY54" fmla="*/ 167269 h 1661532"/>
                <a:gd name="connsiteX0" fmla="*/ 15635 w 2914212"/>
                <a:gd name="connsiteY0" fmla="*/ 167269 h 1661532"/>
                <a:gd name="connsiteX1" fmla="*/ 15635 w 2914212"/>
                <a:gd name="connsiteY1" fmla="*/ 167269 h 1661532"/>
                <a:gd name="connsiteX2" fmla="*/ 37937 w 2914212"/>
                <a:gd name="connsiteY2" fmla="*/ 490654 h 1661532"/>
                <a:gd name="connsiteX3" fmla="*/ 49089 w 2914212"/>
                <a:gd name="connsiteY3" fmla="*/ 602166 h 1661532"/>
                <a:gd name="connsiteX4" fmla="*/ 71391 w 2914212"/>
                <a:gd name="connsiteY4" fmla="*/ 1059366 h 1661532"/>
                <a:gd name="connsiteX5" fmla="*/ 82542 w 2914212"/>
                <a:gd name="connsiteY5" fmla="*/ 1193181 h 1661532"/>
                <a:gd name="connsiteX6" fmla="*/ 93693 w 2914212"/>
                <a:gd name="connsiteY6" fmla="*/ 1304693 h 1661532"/>
                <a:gd name="connsiteX7" fmla="*/ 104845 w 2914212"/>
                <a:gd name="connsiteY7" fmla="*/ 1505415 h 1661532"/>
                <a:gd name="connsiteX8" fmla="*/ 115996 w 2914212"/>
                <a:gd name="connsiteY8" fmla="*/ 1594625 h 1661532"/>
                <a:gd name="connsiteX9" fmla="*/ 138298 w 2914212"/>
                <a:gd name="connsiteY9" fmla="*/ 1628078 h 1661532"/>
                <a:gd name="connsiteX10" fmla="*/ 227508 w 2914212"/>
                <a:gd name="connsiteY10" fmla="*/ 1661532 h 1661532"/>
                <a:gd name="connsiteX11" fmla="*/ 695859 w 2914212"/>
                <a:gd name="connsiteY11" fmla="*/ 1639229 h 1661532"/>
                <a:gd name="connsiteX12" fmla="*/ 918884 w 2914212"/>
                <a:gd name="connsiteY12" fmla="*/ 1616927 h 1661532"/>
                <a:gd name="connsiteX13" fmla="*/ 963489 w 2914212"/>
                <a:gd name="connsiteY13" fmla="*/ 1594625 h 1661532"/>
                <a:gd name="connsiteX14" fmla="*/ 996942 w 2914212"/>
                <a:gd name="connsiteY14" fmla="*/ 1561171 h 1661532"/>
                <a:gd name="connsiteX15" fmla="*/ 1164210 w 2914212"/>
                <a:gd name="connsiteY15" fmla="*/ 1527717 h 1661532"/>
                <a:gd name="connsiteX16" fmla="*/ 1253420 w 2914212"/>
                <a:gd name="connsiteY16" fmla="*/ 1483112 h 1661532"/>
                <a:gd name="connsiteX17" fmla="*/ 1264571 w 2914212"/>
                <a:gd name="connsiteY17" fmla="*/ 1449659 h 1661532"/>
                <a:gd name="connsiteX18" fmla="*/ 1320328 w 2914212"/>
                <a:gd name="connsiteY18" fmla="*/ 1393903 h 1661532"/>
                <a:gd name="connsiteX19" fmla="*/ 1353781 w 2914212"/>
                <a:gd name="connsiteY19" fmla="*/ 1360449 h 1661532"/>
                <a:gd name="connsiteX20" fmla="*/ 1387235 w 2914212"/>
                <a:gd name="connsiteY20" fmla="*/ 1326995 h 1661532"/>
                <a:gd name="connsiteX21" fmla="*/ 1409537 w 2914212"/>
                <a:gd name="connsiteY21" fmla="*/ 1293542 h 1661532"/>
                <a:gd name="connsiteX22" fmla="*/ 1476445 w 2914212"/>
                <a:gd name="connsiteY22" fmla="*/ 1226634 h 1661532"/>
                <a:gd name="connsiteX23" fmla="*/ 1498747 w 2914212"/>
                <a:gd name="connsiteY23" fmla="*/ 1182029 h 1661532"/>
                <a:gd name="connsiteX24" fmla="*/ 1521050 w 2914212"/>
                <a:gd name="connsiteY24" fmla="*/ 1159727 h 1661532"/>
                <a:gd name="connsiteX25" fmla="*/ 1543352 w 2914212"/>
                <a:gd name="connsiteY25" fmla="*/ 1126273 h 1661532"/>
                <a:gd name="connsiteX26" fmla="*/ 1576806 w 2914212"/>
                <a:gd name="connsiteY26" fmla="*/ 1081669 h 1661532"/>
                <a:gd name="connsiteX27" fmla="*/ 1610259 w 2914212"/>
                <a:gd name="connsiteY27" fmla="*/ 1025912 h 1661532"/>
                <a:gd name="connsiteX28" fmla="*/ 1621410 w 2914212"/>
                <a:gd name="connsiteY28" fmla="*/ 992459 h 1661532"/>
                <a:gd name="connsiteX29" fmla="*/ 1654864 w 2914212"/>
                <a:gd name="connsiteY29" fmla="*/ 959005 h 1661532"/>
                <a:gd name="connsiteX30" fmla="*/ 1744074 w 2914212"/>
                <a:gd name="connsiteY30" fmla="*/ 858644 h 1661532"/>
                <a:gd name="connsiteX31" fmla="*/ 1777528 w 2914212"/>
                <a:gd name="connsiteY31" fmla="*/ 847493 h 1661532"/>
                <a:gd name="connsiteX32" fmla="*/ 1844435 w 2914212"/>
                <a:gd name="connsiteY32" fmla="*/ 791737 h 1661532"/>
                <a:gd name="connsiteX33" fmla="*/ 1877889 w 2914212"/>
                <a:gd name="connsiteY33" fmla="*/ 780586 h 1661532"/>
                <a:gd name="connsiteX34" fmla="*/ 1944796 w 2914212"/>
                <a:gd name="connsiteY34" fmla="*/ 735981 h 1661532"/>
                <a:gd name="connsiteX35" fmla="*/ 1978250 w 2914212"/>
                <a:gd name="connsiteY35" fmla="*/ 702527 h 1661532"/>
                <a:gd name="connsiteX36" fmla="*/ 2045157 w 2914212"/>
                <a:gd name="connsiteY36" fmla="*/ 657922 h 1661532"/>
                <a:gd name="connsiteX37" fmla="*/ 2100913 w 2914212"/>
                <a:gd name="connsiteY37" fmla="*/ 613317 h 1661532"/>
                <a:gd name="connsiteX38" fmla="*/ 2134367 w 2914212"/>
                <a:gd name="connsiteY38" fmla="*/ 602166 h 1661532"/>
                <a:gd name="connsiteX39" fmla="*/ 2190123 w 2914212"/>
                <a:gd name="connsiteY39" fmla="*/ 579864 h 1661532"/>
                <a:gd name="connsiteX40" fmla="*/ 2312786 w 2914212"/>
                <a:gd name="connsiteY40" fmla="*/ 557561 h 1661532"/>
                <a:gd name="connsiteX41" fmla="*/ 2390845 w 2914212"/>
                <a:gd name="connsiteY41" fmla="*/ 535259 h 1661532"/>
                <a:gd name="connsiteX42" fmla="*/ 2535810 w 2914212"/>
                <a:gd name="connsiteY42" fmla="*/ 501805 h 1661532"/>
                <a:gd name="connsiteX43" fmla="*/ 2647323 w 2914212"/>
                <a:gd name="connsiteY43" fmla="*/ 479503 h 1661532"/>
                <a:gd name="connsiteX44" fmla="*/ 2691928 w 2914212"/>
                <a:gd name="connsiteY44" fmla="*/ 446049 h 1661532"/>
                <a:gd name="connsiteX45" fmla="*/ 2736532 w 2914212"/>
                <a:gd name="connsiteY45" fmla="*/ 423747 h 1661532"/>
                <a:gd name="connsiteX46" fmla="*/ 2803440 w 2914212"/>
                <a:gd name="connsiteY46" fmla="*/ 356839 h 1661532"/>
                <a:gd name="connsiteX47" fmla="*/ 2814591 w 2914212"/>
                <a:gd name="connsiteY47" fmla="*/ 323386 h 1661532"/>
                <a:gd name="connsiteX48" fmla="*/ 2825742 w 2914212"/>
                <a:gd name="connsiteY48" fmla="*/ 200722 h 1661532"/>
                <a:gd name="connsiteX49" fmla="*/ 2814590 w 2914212"/>
                <a:gd name="connsiteY49" fmla="*/ 55756 h 1661532"/>
                <a:gd name="connsiteX50" fmla="*/ 1521050 w 2914212"/>
                <a:gd name="connsiteY50" fmla="*/ 0 h 1661532"/>
                <a:gd name="connsiteX51" fmla="*/ 227508 w 2914212"/>
                <a:gd name="connsiteY51" fmla="*/ 11151 h 1661532"/>
                <a:gd name="connsiteX52" fmla="*/ 4484 w 2914212"/>
                <a:gd name="connsiteY52" fmla="*/ 55756 h 1661532"/>
                <a:gd name="connsiteX53" fmla="*/ 15635 w 2914212"/>
                <a:gd name="connsiteY53" fmla="*/ 167269 h 1661532"/>
                <a:gd name="connsiteX0" fmla="*/ 15635 w 3009986"/>
                <a:gd name="connsiteY0" fmla="*/ 165447 h 1659710"/>
                <a:gd name="connsiteX1" fmla="*/ 15635 w 3009986"/>
                <a:gd name="connsiteY1" fmla="*/ 165447 h 1659710"/>
                <a:gd name="connsiteX2" fmla="*/ 37937 w 3009986"/>
                <a:gd name="connsiteY2" fmla="*/ 488832 h 1659710"/>
                <a:gd name="connsiteX3" fmla="*/ 49089 w 3009986"/>
                <a:gd name="connsiteY3" fmla="*/ 600344 h 1659710"/>
                <a:gd name="connsiteX4" fmla="*/ 71391 w 3009986"/>
                <a:gd name="connsiteY4" fmla="*/ 1057544 h 1659710"/>
                <a:gd name="connsiteX5" fmla="*/ 82542 w 3009986"/>
                <a:gd name="connsiteY5" fmla="*/ 1191359 h 1659710"/>
                <a:gd name="connsiteX6" fmla="*/ 93693 w 3009986"/>
                <a:gd name="connsiteY6" fmla="*/ 1302871 h 1659710"/>
                <a:gd name="connsiteX7" fmla="*/ 104845 w 3009986"/>
                <a:gd name="connsiteY7" fmla="*/ 1503593 h 1659710"/>
                <a:gd name="connsiteX8" fmla="*/ 115996 w 3009986"/>
                <a:gd name="connsiteY8" fmla="*/ 1592803 h 1659710"/>
                <a:gd name="connsiteX9" fmla="*/ 138298 w 3009986"/>
                <a:gd name="connsiteY9" fmla="*/ 1626256 h 1659710"/>
                <a:gd name="connsiteX10" fmla="*/ 227508 w 3009986"/>
                <a:gd name="connsiteY10" fmla="*/ 1659710 h 1659710"/>
                <a:gd name="connsiteX11" fmla="*/ 695859 w 3009986"/>
                <a:gd name="connsiteY11" fmla="*/ 1637407 h 1659710"/>
                <a:gd name="connsiteX12" fmla="*/ 918884 w 3009986"/>
                <a:gd name="connsiteY12" fmla="*/ 1615105 h 1659710"/>
                <a:gd name="connsiteX13" fmla="*/ 963489 w 3009986"/>
                <a:gd name="connsiteY13" fmla="*/ 1592803 h 1659710"/>
                <a:gd name="connsiteX14" fmla="*/ 996942 w 3009986"/>
                <a:gd name="connsiteY14" fmla="*/ 1559349 h 1659710"/>
                <a:gd name="connsiteX15" fmla="*/ 1164210 w 3009986"/>
                <a:gd name="connsiteY15" fmla="*/ 1525895 h 1659710"/>
                <a:gd name="connsiteX16" fmla="*/ 1253420 w 3009986"/>
                <a:gd name="connsiteY16" fmla="*/ 1481290 h 1659710"/>
                <a:gd name="connsiteX17" fmla="*/ 1264571 w 3009986"/>
                <a:gd name="connsiteY17" fmla="*/ 1447837 h 1659710"/>
                <a:gd name="connsiteX18" fmla="*/ 1320328 w 3009986"/>
                <a:gd name="connsiteY18" fmla="*/ 1392081 h 1659710"/>
                <a:gd name="connsiteX19" fmla="*/ 1353781 w 3009986"/>
                <a:gd name="connsiteY19" fmla="*/ 1358627 h 1659710"/>
                <a:gd name="connsiteX20" fmla="*/ 1387235 w 3009986"/>
                <a:gd name="connsiteY20" fmla="*/ 1325173 h 1659710"/>
                <a:gd name="connsiteX21" fmla="*/ 1409537 w 3009986"/>
                <a:gd name="connsiteY21" fmla="*/ 1291720 h 1659710"/>
                <a:gd name="connsiteX22" fmla="*/ 1476445 w 3009986"/>
                <a:gd name="connsiteY22" fmla="*/ 1224812 h 1659710"/>
                <a:gd name="connsiteX23" fmla="*/ 1498747 w 3009986"/>
                <a:gd name="connsiteY23" fmla="*/ 1180207 h 1659710"/>
                <a:gd name="connsiteX24" fmla="*/ 1521050 w 3009986"/>
                <a:gd name="connsiteY24" fmla="*/ 1157905 h 1659710"/>
                <a:gd name="connsiteX25" fmla="*/ 1543352 w 3009986"/>
                <a:gd name="connsiteY25" fmla="*/ 1124451 h 1659710"/>
                <a:gd name="connsiteX26" fmla="*/ 1576806 w 3009986"/>
                <a:gd name="connsiteY26" fmla="*/ 1079847 h 1659710"/>
                <a:gd name="connsiteX27" fmla="*/ 1610259 w 3009986"/>
                <a:gd name="connsiteY27" fmla="*/ 1024090 h 1659710"/>
                <a:gd name="connsiteX28" fmla="*/ 1621410 w 3009986"/>
                <a:gd name="connsiteY28" fmla="*/ 990637 h 1659710"/>
                <a:gd name="connsiteX29" fmla="*/ 1654864 w 3009986"/>
                <a:gd name="connsiteY29" fmla="*/ 957183 h 1659710"/>
                <a:gd name="connsiteX30" fmla="*/ 1744074 w 3009986"/>
                <a:gd name="connsiteY30" fmla="*/ 856822 h 1659710"/>
                <a:gd name="connsiteX31" fmla="*/ 1777528 w 3009986"/>
                <a:gd name="connsiteY31" fmla="*/ 845671 h 1659710"/>
                <a:gd name="connsiteX32" fmla="*/ 1844435 w 3009986"/>
                <a:gd name="connsiteY32" fmla="*/ 789915 h 1659710"/>
                <a:gd name="connsiteX33" fmla="*/ 1877889 w 3009986"/>
                <a:gd name="connsiteY33" fmla="*/ 778764 h 1659710"/>
                <a:gd name="connsiteX34" fmla="*/ 1944796 w 3009986"/>
                <a:gd name="connsiteY34" fmla="*/ 734159 h 1659710"/>
                <a:gd name="connsiteX35" fmla="*/ 1978250 w 3009986"/>
                <a:gd name="connsiteY35" fmla="*/ 700705 h 1659710"/>
                <a:gd name="connsiteX36" fmla="*/ 2045157 w 3009986"/>
                <a:gd name="connsiteY36" fmla="*/ 656100 h 1659710"/>
                <a:gd name="connsiteX37" fmla="*/ 2100913 w 3009986"/>
                <a:gd name="connsiteY37" fmla="*/ 611495 h 1659710"/>
                <a:gd name="connsiteX38" fmla="*/ 2134367 w 3009986"/>
                <a:gd name="connsiteY38" fmla="*/ 600344 h 1659710"/>
                <a:gd name="connsiteX39" fmla="*/ 2190123 w 3009986"/>
                <a:gd name="connsiteY39" fmla="*/ 578042 h 1659710"/>
                <a:gd name="connsiteX40" fmla="*/ 2312786 w 3009986"/>
                <a:gd name="connsiteY40" fmla="*/ 555739 h 1659710"/>
                <a:gd name="connsiteX41" fmla="*/ 2390845 w 3009986"/>
                <a:gd name="connsiteY41" fmla="*/ 533437 h 1659710"/>
                <a:gd name="connsiteX42" fmla="*/ 2535810 w 3009986"/>
                <a:gd name="connsiteY42" fmla="*/ 499983 h 1659710"/>
                <a:gd name="connsiteX43" fmla="*/ 2647323 w 3009986"/>
                <a:gd name="connsiteY43" fmla="*/ 477681 h 1659710"/>
                <a:gd name="connsiteX44" fmla="*/ 2691928 w 3009986"/>
                <a:gd name="connsiteY44" fmla="*/ 444227 h 1659710"/>
                <a:gd name="connsiteX45" fmla="*/ 2736532 w 3009986"/>
                <a:gd name="connsiteY45" fmla="*/ 421925 h 1659710"/>
                <a:gd name="connsiteX46" fmla="*/ 2803440 w 3009986"/>
                <a:gd name="connsiteY46" fmla="*/ 355017 h 1659710"/>
                <a:gd name="connsiteX47" fmla="*/ 2814591 w 3009986"/>
                <a:gd name="connsiteY47" fmla="*/ 321564 h 1659710"/>
                <a:gd name="connsiteX48" fmla="*/ 2825742 w 3009986"/>
                <a:gd name="connsiteY48" fmla="*/ 198900 h 1659710"/>
                <a:gd name="connsiteX49" fmla="*/ 2814590 w 3009986"/>
                <a:gd name="connsiteY49" fmla="*/ 53934 h 1659710"/>
                <a:gd name="connsiteX50" fmla="*/ 227508 w 3009986"/>
                <a:gd name="connsiteY50" fmla="*/ 9329 h 1659710"/>
                <a:gd name="connsiteX51" fmla="*/ 4484 w 3009986"/>
                <a:gd name="connsiteY51" fmla="*/ 53934 h 1659710"/>
                <a:gd name="connsiteX52" fmla="*/ 15635 w 3009986"/>
                <a:gd name="connsiteY52" fmla="*/ 165447 h 1659710"/>
                <a:gd name="connsiteX0" fmla="*/ 15635 w 3009986"/>
                <a:gd name="connsiteY0" fmla="*/ 165447 h 1659710"/>
                <a:gd name="connsiteX1" fmla="*/ 15635 w 3009986"/>
                <a:gd name="connsiteY1" fmla="*/ 165447 h 1659710"/>
                <a:gd name="connsiteX2" fmla="*/ 37937 w 3009986"/>
                <a:gd name="connsiteY2" fmla="*/ 488832 h 1659710"/>
                <a:gd name="connsiteX3" fmla="*/ 49089 w 3009986"/>
                <a:gd name="connsiteY3" fmla="*/ 600344 h 1659710"/>
                <a:gd name="connsiteX4" fmla="*/ 71391 w 3009986"/>
                <a:gd name="connsiteY4" fmla="*/ 1057544 h 1659710"/>
                <a:gd name="connsiteX5" fmla="*/ 82542 w 3009986"/>
                <a:gd name="connsiteY5" fmla="*/ 1191359 h 1659710"/>
                <a:gd name="connsiteX6" fmla="*/ 93693 w 3009986"/>
                <a:gd name="connsiteY6" fmla="*/ 1302871 h 1659710"/>
                <a:gd name="connsiteX7" fmla="*/ 104845 w 3009986"/>
                <a:gd name="connsiteY7" fmla="*/ 1503593 h 1659710"/>
                <a:gd name="connsiteX8" fmla="*/ 115996 w 3009986"/>
                <a:gd name="connsiteY8" fmla="*/ 1592803 h 1659710"/>
                <a:gd name="connsiteX9" fmla="*/ 138298 w 3009986"/>
                <a:gd name="connsiteY9" fmla="*/ 1626256 h 1659710"/>
                <a:gd name="connsiteX10" fmla="*/ 227508 w 3009986"/>
                <a:gd name="connsiteY10" fmla="*/ 1659710 h 1659710"/>
                <a:gd name="connsiteX11" fmla="*/ 695859 w 3009986"/>
                <a:gd name="connsiteY11" fmla="*/ 1637407 h 1659710"/>
                <a:gd name="connsiteX12" fmla="*/ 918884 w 3009986"/>
                <a:gd name="connsiteY12" fmla="*/ 1615105 h 1659710"/>
                <a:gd name="connsiteX13" fmla="*/ 963489 w 3009986"/>
                <a:gd name="connsiteY13" fmla="*/ 1592803 h 1659710"/>
                <a:gd name="connsiteX14" fmla="*/ 996942 w 3009986"/>
                <a:gd name="connsiteY14" fmla="*/ 1559349 h 1659710"/>
                <a:gd name="connsiteX15" fmla="*/ 1164210 w 3009986"/>
                <a:gd name="connsiteY15" fmla="*/ 1525895 h 1659710"/>
                <a:gd name="connsiteX16" fmla="*/ 1253420 w 3009986"/>
                <a:gd name="connsiteY16" fmla="*/ 1481290 h 1659710"/>
                <a:gd name="connsiteX17" fmla="*/ 1264571 w 3009986"/>
                <a:gd name="connsiteY17" fmla="*/ 1447837 h 1659710"/>
                <a:gd name="connsiteX18" fmla="*/ 1320328 w 3009986"/>
                <a:gd name="connsiteY18" fmla="*/ 1392081 h 1659710"/>
                <a:gd name="connsiteX19" fmla="*/ 1353781 w 3009986"/>
                <a:gd name="connsiteY19" fmla="*/ 1358627 h 1659710"/>
                <a:gd name="connsiteX20" fmla="*/ 1387235 w 3009986"/>
                <a:gd name="connsiteY20" fmla="*/ 1325173 h 1659710"/>
                <a:gd name="connsiteX21" fmla="*/ 1409537 w 3009986"/>
                <a:gd name="connsiteY21" fmla="*/ 1291720 h 1659710"/>
                <a:gd name="connsiteX22" fmla="*/ 1476445 w 3009986"/>
                <a:gd name="connsiteY22" fmla="*/ 1224812 h 1659710"/>
                <a:gd name="connsiteX23" fmla="*/ 1498747 w 3009986"/>
                <a:gd name="connsiteY23" fmla="*/ 1180207 h 1659710"/>
                <a:gd name="connsiteX24" fmla="*/ 1521050 w 3009986"/>
                <a:gd name="connsiteY24" fmla="*/ 1157905 h 1659710"/>
                <a:gd name="connsiteX25" fmla="*/ 1543352 w 3009986"/>
                <a:gd name="connsiteY25" fmla="*/ 1124451 h 1659710"/>
                <a:gd name="connsiteX26" fmla="*/ 1576806 w 3009986"/>
                <a:gd name="connsiteY26" fmla="*/ 1079847 h 1659710"/>
                <a:gd name="connsiteX27" fmla="*/ 1610259 w 3009986"/>
                <a:gd name="connsiteY27" fmla="*/ 1024090 h 1659710"/>
                <a:gd name="connsiteX28" fmla="*/ 1621410 w 3009986"/>
                <a:gd name="connsiteY28" fmla="*/ 990637 h 1659710"/>
                <a:gd name="connsiteX29" fmla="*/ 1654864 w 3009986"/>
                <a:gd name="connsiteY29" fmla="*/ 957183 h 1659710"/>
                <a:gd name="connsiteX30" fmla="*/ 1744074 w 3009986"/>
                <a:gd name="connsiteY30" fmla="*/ 856822 h 1659710"/>
                <a:gd name="connsiteX31" fmla="*/ 1777528 w 3009986"/>
                <a:gd name="connsiteY31" fmla="*/ 845671 h 1659710"/>
                <a:gd name="connsiteX32" fmla="*/ 1844435 w 3009986"/>
                <a:gd name="connsiteY32" fmla="*/ 789915 h 1659710"/>
                <a:gd name="connsiteX33" fmla="*/ 1877889 w 3009986"/>
                <a:gd name="connsiteY33" fmla="*/ 778764 h 1659710"/>
                <a:gd name="connsiteX34" fmla="*/ 1944796 w 3009986"/>
                <a:gd name="connsiteY34" fmla="*/ 734159 h 1659710"/>
                <a:gd name="connsiteX35" fmla="*/ 1978250 w 3009986"/>
                <a:gd name="connsiteY35" fmla="*/ 700705 h 1659710"/>
                <a:gd name="connsiteX36" fmla="*/ 2045157 w 3009986"/>
                <a:gd name="connsiteY36" fmla="*/ 656100 h 1659710"/>
                <a:gd name="connsiteX37" fmla="*/ 2100913 w 3009986"/>
                <a:gd name="connsiteY37" fmla="*/ 611495 h 1659710"/>
                <a:gd name="connsiteX38" fmla="*/ 2134367 w 3009986"/>
                <a:gd name="connsiteY38" fmla="*/ 600344 h 1659710"/>
                <a:gd name="connsiteX39" fmla="*/ 2190123 w 3009986"/>
                <a:gd name="connsiteY39" fmla="*/ 578042 h 1659710"/>
                <a:gd name="connsiteX40" fmla="*/ 2312786 w 3009986"/>
                <a:gd name="connsiteY40" fmla="*/ 555739 h 1659710"/>
                <a:gd name="connsiteX41" fmla="*/ 2390845 w 3009986"/>
                <a:gd name="connsiteY41" fmla="*/ 533437 h 1659710"/>
                <a:gd name="connsiteX42" fmla="*/ 2647323 w 3009986"/>
                <a:gd name="connsiteY42" fmla="*/ 477681 h 1659710"/>
                <a:gd name="connsiteX43" fmla="*/ 2691928 w 3009986"/>
                <a:gd name="connsiteY43" fmla="*/ 444227 h 1659710"/>
                <a:gd name="connsiteX44" fmla="*/ 2736532 w 3009986"/>
                <a:gd name="connsiteY44" fmla="*/ 421925 h 1659710"/>
                <a:gd name="connsiteX45" fmla="*/ 2803440 w 3009986"/>
                <a:gd name="connsiteY45" fmla="*/ 355017 h 1659710"/>
                <a:gd name="connsiteX46" fmla="*/ 2814591 w 3009986"/>
                <a:gd name="connsiteY46" fmla="*/ 321564 h 1659710"/>
                <a:gd name="connsiteX47" fmla="*/ 2825742 w 3009986"/>
                <a:gd name="connsiteY47" fmla="*/ 198900 h 1659710"/>
                <a:gd name="connsiteX48" fmla="*/ 2814590 w 3009986"/>
                <a:gd name="connsiteY48" fmla="*/ 53934 h 1659710"/>
                <a:gd name="connsiteX49" fmla="*/ 227508 w 3009986"/>
                <a:gd name="connsiteY49" fmla="*/ 9329 h 1659710"/>
                <a:gd name="connsiteX50" fmla="*/ 4484 w 3009986"/>
                <a:gd name="connsiteY50" fmla="*/ 53934 h 1659710"/>
                <a:gd name="connsiteX51" fmla="*/ 15635 w 3009986"/>
                <a:gd name="connsiteY51" fmla="*/ 165447 h 1659710"/>
                <a:gd name="connsiteX0" fmla="*/ 15635 w 3006639"/>
                <a:gd name="connsiteY0" fmla="*/ 165447 h 1659710"/>
                <a:gd name="connsiteX1" fmla="*/ 15635 w 3006639"/>
                <a:gd name="connsiteY1" fmla="*/ 165447 h 1659710"/>
                <a:gd name="connsiteX2" fmla="*/ 37937 w 3006639"/>
                <a:gd name="connsiteY2" fmla="*/ 488832 h 1659710"/>
                <a:gd name="connsiteX3" fmla="*/ 49089 w 3006639"/>
                <a:gd name="connsiteY3" fmla="*/ 600344 h 1659710"/>
                <a:gd name="connsiteX4" fmla="*/ 71391 w 3006639"/>
                <a:gd name="connsiteY4" fmla="*/ 1057544 h 1659710"/>
                <a:gd name="connsiteX5" fmla="*/ 82542 w 3006639"/>
                <a:gd name="connsiteY5" fmla="*/ 1191359 h 1659710"/>
                <a:gd name="connsiteX6" fmla="*/ 93693 w 3006639"/>
                <a:gd name="connsiteY6" fmla="*/ 1302871 h 1659710"/>
                <a:gd name="connsiteX7" fmla="*/ 104845 w 3006639"/>
                <a:gd name="connsiteY7" fmla="*/ 1503593 h 1659710"/>
                <a:gd name="connsiteX8" fmla="*/ 115996 w 3006639"/>
                <a:gd name="connsiteY8" fmla="*/ 1592803 h 1659710"/>
                <a:gd name="connsiteX9" fmla="*/ 138298 w 3006639"/>
                <a:gd name="connsiteY9" fmla="*/ 1626256 h 1659710"/>
                <a:gd name="connsiteX10" fmla="*/ 227508 w 3006639"/>
                <a:gd name="connsiteY10" fmla="*/ 1659710 h 1659710"/>
                <a:gd name="connsiteX11" fmla="*/ 695859 w 3006639"/>
                <a:gd name="connsiteY11" fmla="*/ 1637407 h 1659710"/>
                <a:gd name="connsiteX12" fmla="*/ 918884 w 3006639"/>
                <a:gd name="connsiteY12" fmla="*/ 1615105 h 1659710"/>
                <a:gd name="connsiteX13" fmla="*/ 963489 w 3006639"/>
                <a:gd name="connsiteY13" fmla="*/ 1592803 h 1659710"/>
                <a:gd name="connsiteX14" fmla="*/ 996942 w 3006639"/>
                <a:gd name="connsiteY14" fmla="*/ 1559349 h 1659710"/>
                <a:gd name="connsiteX15" fmla="*/ 1164210 w 3006639"/>
                <a:gd name="connsiteY15" fmla="*/ 1525895 h 1659710"/>
                <a:gd name="connsiteX16" fmla="*/ 1253420 w 3006639"/>
                <a:gd name="connsiteY16" fmla="*/ 1481290 h 1659710"/>
                <a:gd name="connsiteX17" fmla="*/ 1264571 w 3006639"/>
                <a:gd name="connsiteY17" fmla="*/ 1447837 h 1659710"/>
                <a:gd name="connsiteX18" fmla="*/ 1320328 w 3006639"/>
                <a:gd name="connsiteY18" fmla="*/ 1392081 h 1659710"/>
                <a:gd name="connsiteX19" fmla="*/ 1353781 w 3006639"/>
                <a:gd name="connsiteY19" fmla="*/ 1358627 h 1659710"/>
                <a:gd name="connsiteX20" fmla="*/ 1387235 w 3006639"/>
                <a:gd name="connsiteY20" fmla="*/ 1325173 h 1659710"/>
                <a:gd name="connsiteX21" fmla="*/ 1409537 w 3006639"/>
                <a:gd name="connsiteY21" fmla="*/ 1291720 h 1659710"/>
                <a:gd name="connsiteX22" fmla="*/ 1476445 w 3006639"/>
                <a:gd name="connsiteY22" fmla="*/ 1224812 h 1659710"/>
                <a:gd name="connsiteX23" fmla="*/ 1498747 w 3006639"/>
                <a:gd name="connsiteY23" fmla="*/ 1180207 h 1659710"/>
                <a:gd name="connsiteX24" fmla="*/ 1521050 w 3006639"/>
                <a:gd name="connsiteY24" fmla="*/ 1157905 h 1659710"/>
                <a:gd name="connsiteX25" fmla="*/ 1543352 w 3006639"/>
                <a:gd name="connsiteY25" fmla="*/ 1124451 h 1659710"/>
                <a:gd name="connsiteX26" fmla="*/ 1576806 w 3006639"/>
                <a:gd name="connsiteY26" fmla="*/ 1079847 h 1659710"/>
                <a:gd name="connsiteX27" fmla="*/ 1610259 w 3006639"/>
                <a:gd name="connsiteY27" fmla="*/ 1024090 h 1659710"/>
                <a:gd name="connsiteX28" fmla="*/ 1621410 w 3006639"/>
                <a:gd name="connsiteY28" fmla="*/ 990637 h 1659710"/>
                <a:gd name="connsiteX29" fmla="*/ 1654864 w 3006639"/>
                <a:gd name="connsiteY29" fmla="*/ 957183 h 1659710"/>
                <a:gd name="connsiteX30" fmla="*/ 1744074 w 3006639"/>
                <a:gd name="connsiteY30" fmla="*/ 856822 h 1659710"/>
                <a:gd name="connsiteX31" fmla="*/ 1777528 w 3006639"/>
                <a:gd name="connsiteY31" fmla="*/ 845671 h 1659710"/>
                <a:gd name="connsiteX32" fmla="*/ 1844435 w 3006639"/>
                <a:gd name="connsiteY32" fmla="*/ 789915 h 1659710"/>
                <a:gd name="connsiteX33" fmla="*/ 1877889 w 3006639"/>
                <a:gd name="connsiteY33" fmla="*/ 778764 h 1659710"/>
                <a:gd name="connsiteX34" fmla="*/ 1944796 w 3006639"/>
                <a:gd name="connsiteY34" fmla="*/ 734159 h 1659710"/>
                <a:gd name="connsiteX35" fmla="*/ 1978250 w 3006639"/>
                <a:gd name="connsiteY35" fmla="*/ 700705 h 1659710"/>
                <a:gd name="connsiteX36" fmla="*/ 2045157 w 3006639"/>
                <a:gd name="connsiteY36" fmla="*/ 656100 h 1659710"/>
                <a:gd name="connsiteX37" fmla="*/ 2100913 w 3006639"/>
                <a:gd name="connsiteY37" fmla="*/ 611495 h 1659710"/>
                <a:gd name="connsiteX38" fmla="*/ 2134367 w 3006639"/>
                <a:gd name="connsiteY38" fmla="*/ 600344 h 1659710"/>
                <a:gd name="connsiteX39" fmla="*/ 2190123 w 3006639"/>
                <a:gd name="connsiteY39" fmla="*/ 578042 h 1659710"/>
                <a:gd name="connsiteX40" fmla="*/ 2312786 w 3006639"/>
                <a:gd name="connsiteY40" fmla="*/ 555739 h 1659710"/>
                <a:gd name="connsiteX41" fmla="*/ 2390845 w 3006639"/>
                <a:gd name="connsiteY41" fmla="*/ 533437 h 1659710"/>
                <a:gd name="connsiteX42" fmla="*/ 2647323 w 3006639"/>
                <a:gd name="connsiteY42" fmla="*/ 477681 h 1659710"/>
                <a:gd name="connsiteX43" fmla="*/ 2691928 w 3006639"/>
                <a:gd name="connsiteY43" fmla="*/ 444227 h 1659710"/>
                <a:gd name="connsiteX44" fmla="*/ 2736532 w 3006639"/>
                <a:gd name="connsiteY44" fmla="*/ 421925 h 1659710"/>
                <a:gd name="connsiteX45" fmla="*/ 2803440 w 3006639"/>
                <a:gd name="connsiteY45" fmla="*/ 355017 h 1659710"/>
                <a:gd name="connsiteX46" fmla="*/ 2814591 w 3006639"/>
                <a:gd name="connsiteY46" fmla="*/ 321564 h 1659710"/>
                <a:gd name="connsiteX47" fmla="*/ 2814590 w 3006639"/>
                <a:gd name="connsiteY47" fmla="*/ 53934 h 1659710"/>
                <a:gd name="connsiteX48" fmla="*/ 227508 w 3006639"/>
                <a:gd name="connsiteY48" fmla="*/ 9329 h 1659710"/>
                <a:gd name="connsiteX49" fmla="*/ 4484 w 3006639"/>
                <a:gd name="connsiteY49" fmla="*/ 53934 h 1659710"/>
                <a:gd name="connsiteX50" fmla="*/ 15635 w 3006639"/>
                <a:gd name="connsiteY50" fmla="*/ 165447 h 1659710"/>
                <a:gd name="connsiteX0" fmla="*/ 15635 w 3005400"/>
                <a:gd name="connsiteY0" fmla="*/ 165447 h 1659710"/>
                <a:gd name="connsiteX1" fmla="*/ 15635 w 3005400"/>
                <a:gd name="connsiteY1" fmla="*/ 165447 h 1659710"/>
                <a:gd name="connsiteX2" fmla="*/ 37937 w 3005400"/>
                <a:gd name="connsiteY2" fmla="*/ 488832 h 1659710"/>
                <a:gd name="connsiteX3" fmla="*/ 49089 w 3005400"/>
                <a:gd name="connsiteY3" fmla="*/ 600344 h 1659710"/>
                <a:gd name="connsiteX4" fmla="*/ 71391 w 3005400"/>
                <a:gd name="connsiteY4" fmla="*/ 1057544 h 1659710"/>
                <a:gd name="connsiteX5" fmla="*/ 82542 w 3005400"/>
                <a:gd name="connsiteY5" fmla="*/ 1191359 h 1659710"/>
                <a:gd name="connsiteX6" fmla="*/ 93693 w 3005400"/>
                <a:gd name="connsiteY6" fmla="*/ 1302871 h 1659710"/>
                <a:gd name="connsiteX7" fmla="*/ 104845 w 3005400"/>
                <a:gd name="connsiteY7" fmla="*/ 1503593 h 1659710"/>
                <a:gd name="connsiteX8" fmla="*/ 115996 w 3005400"/>
                <a:gd name="connsiteY8" fmla="*/ 1592803 h 1659710"/>
                <a:gd name="connsiteX9" fmla="*/ 138298 w 3005400"/>
                <a:gd name="connsiteY9" fmla="*/ 1626256 h 1659710"/>
                <a:gd name="connsiteX10" fmla="*/ 227508 w 3005400"/>
                <a:gd name="connsiteY10" fmla="*/ 1659710 h 1659710"/>
                <a:gd name="connsiteX11" fmla="*/ 695859 w 3005400"/>
                <a:gd name="connsiteY11" fmla="*/ 1637407 h 1659710"/>
                <a:gd name="connsiteX12" fmla="*/ 918884 w 3005400"/>
                <a:gd name="connsiteY12" fmla="*/ 1615105 h 1659710"/>
                <a:gd name="connsiteX13" fmla="*/ 963489 w 3005400"/>
                <a:gd name="connsiteY13" fmla="*/ 1592803 h 1659710"/>
                <a:gd name="connsiteX14" fmla="*/ 996942 w 3005400"/>
                <a:gd name="connsiteY14" fmla="*/ 1559349 h 1659710"/>
                <a:gd name="connsiteX15" fmla="*/ 1164210 w 3005400"/>
                <a:gd name="connsiteY15" fmla="*/ 1525895 h 1659710"/>
                <a:gd name="connsiteX16" fmla="*/ 1253420 w 3005400"/>
                <a:gd name="connsiteY16" fmla="*/ 1481290 h 1659710"/>
                <a:gd name="connsiteX17" fmla="*/ 1264571 w 3005400"/>
                <a:gd name="connsiteY17" fmla="*/ 1447837 h 1659710"/>
                <a:gd name="connsiteX18" fmla="*/ 1320328 w 3005400"/>
                <a:gd name="connsiteY18" fmla="*/ 1392081 h 1659710"/>
                <a:gd name="connsiteX19" fmla="*/ 1353781 w 3005400"/>
                <a:gd name="connsiteY19" fmla="*/ 1358627 h 1659710"/>
                <a:gd name="connsiteX20" fmla="*/ 1387235 w 3005400"/>
                <a:gd name="connsiteY20" fmla="*/ 1325173 h 1659710"/>
                <a:gd name="connsiteX21" fmla="*/ 1409537 w 3005400"/>
                <a:gd name="connsiteY21" fmla="*/ 1291720 h 1659710"/>
                <a:gd name="connsiteX22" fmla="*/ 1476445 w 3005400"/>
                <a:gd name="connsiteY22" fmla="*/ 1224812 h 1659710"/>
                <a:gd name="connsiteX23" fmla="*/ 1498747 w 3005400"/>
                <a:gd name="connsiteY23" fmla="*/ 1180207 h 1659710"/>
                <a:gd name="connsiteX24" fmla="*/ 1521050 w 3005400"/>
                <a:gd name="connsiteY24" fmla="*/ 1157905 h 1659710"/>
                <a:gd name="connsiteX25" fmla="*/ 1543352 w 3005400"/>
                <a:gd name="connsiteY25" fmla="*/ 1124451 h 1659710"/>
                <a:gd name="connsiteX26" fmla="*/ 1576806 w 3005400"/>
                <a:gd name="connsiteY26" fmla="*/ 1079847 h 1659710"/>
                <a:gd name="connsiteX27" fmla="*/ 1610259 w 3005400"/>
                <a:gd name="connsiteY27" fmla="*/ 1024090 h 1659710"/>
                <a:gd name="connsiteX28" fmla="*/ 1621410 w 3005400"/>
                <a:gd name="connsiteY28" fmla="*/ 990637 h 1659710"/>
                <a:gd name="connsiteX29" fmla="*/ 1654864 w 3005400"/>
                <a:gd name="connsiteY29" fmla="*/ 957183 h 1659710"/>
                <a:gd name="connsiteX30" fmla="*/ 1744074 w 3005400"/>
                <a:gd name="connsiteY30" fmla="*/ 856822 h 1659710"/>
                <a:gd name="connsiteX31" fmla="*/ 1777528 w 3005400"/>
                <a:gd name="connsiteY31" fmla="*/ 845671 h 1659710"/>
                <a:gd name="connsiteX32" fmla="*/ 1844435 w 3005400"/>
                <a:gd name="connsiteY32" fmla="*/ 789915 h 1659710"/>
                <a:gd name="connsiteX33" fmla="*/ 1877889 w 3005400"/>
                <a:gd name="connsiteY33" fmla="*/ 778764 h 1659710"/>
                <a:gd name="connsiteX34" fmla="*/ 1944796 w 3005400"/>
                <a:gd name="connsiteY34" fmla="*/ 734159 h 1659710"/>
                <a:gd name="connsiteX35" fmla="*/ 1978250 w 3005400"/>
                <a:gd name="connsiteY35" fmla="*/ 700705 h 1659710"/>
                <a:gd name="connsiteX36" fmla="*/ 2045157 w 3005400"/>
                <a:gd name="connsiteY36" fmla="*/ 656100 h 1659710"/>
                <a:gd name="connsiteX37" fmla="*/ 2100913 w 3005400"/>
                <a:gd name="connsiteY37" fmla="*/ 611495 h 1659710"/>
                <a:gd name="connsiteX38" fmla="*/ 2134367 w 3005400"/>
                <a:gd name="connsiteY38" fmla="*/ 600344 h 1659710"/>
                <a:gd name="connsiteX39" fmla="*/ 2190123 w 3005400"/>
                <a:gd name="connsiteY39" fmla="*/ 578042 h 1659710"/>
                <a:gd name="connsiteX40" fmla="*/ 2312786 w 3005400"/>
                <a:gd name="connsiteY40" fmla="*/ 555739 h 1659710"/>
                <a:gd name="connsiteX41" fmla="*/ 2390845 w 3005400"/>
                <a:gd name="connsiteY41" fmla="*/ 533437 h 1659710"/>
                <a:gd name="connsiteX42" fmla="*/ 2647323 w 3005400"/>
                <a:gd name="connsiteY42" fmla="*/ 477681 h 1659710"/>
                <a:gd name="connsiteX43" fmla="*/ 2691928 w 3005400"/>
                <a:gd name="connsiteY43" fmla="*/ 444227 h 1659710"/>
                <a:gd name="connsiteX44" fmla="*/ 2736532 w 3005400"/>
                <a:gd name="connsiteY44" fmla="*/ 421925 h 1659710"/>
                <a:gd name="connsiteX45" fmla="*/ 2803440 w 3005400"/>
                <a:gd name="connsiteY45" fmla="*/ 355017 h 1659710"/>
                <a:gd name="connsiteX46" fmla="*/ 2814590 w 3005400"/>
                <a:gd name="connsiteY46" fmla="*/ 53934 h 1659710"/>
                <a:gd name="connsiteX47" fmla="*/ 227508 w 3005400"/>
                <a:gd name="connsiteY47" fmla="*/ 9329 h 1659710"/>
                <a:gd name="connsiteX48" fmla="*/ 4484 w 3005400"/>
                <a:gd name="connsiteY48" fmla="*/ 53934 h 1659710"/>
                <a:gd name="connsiteX49" fmla="*/ 15635 w 3005400"/>
                <a:gd name="connsiteY49" fmla="*/ 165447 h 1659710"/>
                <a:gd name="connsiteX0" fmla="*/ 15635 w 2986022"/>
                <a:gd name="connsiteY0" fmla="*/ 165447 h 1659710"/>
                <a:gd name="connsiteX1" fmla="*/ 15635 w 2986022"/>
                <a:gd name="connsiteY1" fmla="*/ 165447 h 1659710"/>
                <a:gd name="connsiteX2" fmla="*/ 37937 w 2986022"/>
                <a:gd name="connsiteY2" fmla="*/ 488832 h 1659710"/>
                <a:gd name="connsiteX3" fmla="*/ 49089 w 2986022"/>
                <a:gd name="connsiteY3" fmla="*/ 600344 h 1659710"/>
                <a:gd name="connsiteX4" fmla="*/ 71391 w 2986022"/>
                <a:gd name="connsiteY4" fmla="*/ 1057544 h 1659710"/>
                <a:gd name="connsiteX5" fmla="*/ 82542 w 2986022"/>
                <a:gd name="connsiteY5" fmla="*/ 1191359 h 1659710"/>
                <a:gd name="connsiteX6" fmla="*/ 93693 w 2986022"/>
                <a:gd name="connsiteY6" fmla="*/ 1302871 h 1659710"/>
                <a:gd name="connsiteX7" fmla="*/ 104845 w 2986022"/>
                <a:gd name="connsiteY7" fmla="*/ 1503593 h 1659710"/>
                <a:gd name="connsiteX8" fmla="*/ 115996 w 2986022"/>
                <a:gd name="connsiteY8" fmla="*/ 1592803 h 1659710"/>
                <a:gd name="connsiteX9" fmla="*/ 138298 w 2986022"/>
                <a:gd name="connsiteY9" fmla="*/ 1626256 h 1659710"/>
                <a:gd name="connsiteX10" fmla="*/ 227508 w 2986022"/>
                <a:gd name="connsiteY10" fmla="*/ 1659710 h 1659710"/>
                <a:gd name="connsiteX11" fmla="*/ 695859 w 2986022"/>
                <a:gd name="connsiteY11" fmla="*/ 1637407 h 1659710"/>
                <a:gd name="connsiteX12" fmla="*/ 918884 w 2986022"/>
                <a:gd name="connsiteY12" fmla="*/ 1615105 h 1659710"/>
                <a:gd name="connsiteX13" fmla="*/ 963489 w 2986022"/>
                <a:gd name="connsiteY13" fmla="*/ 1592803 h 1659710"/>
                <a:gd name="connsiteX14" fmla="*/ 996942 w 2986022"/>
                <a:gd name="connsiteY14" fmla="*/ 1559349 h 1659710"/>
                <a:gd name="connsiteX15" fmla="*/ 1164210 w 2986022"/>
                <a:gd name="connsiteY15" fmla="*/ 1525895 h 1659710"/>
                <a:gd name="connsiteX16" fmla="*/ 1253420 w 2986022"/>
                <a:gd name="connsiteY16" fmla="*/ 1481290 h 1659710"/>
                <a:gd name="connsiteX17" fmla="*/ 1264571 w 2986022"/>
                <a:gd name="connsiteY17" fmla="*/ 1447837 h 1659710"/>
                <a:gd name="connsiteX18" fmla="*/ 1320328 w 2986022"/>
                <a:gd name="connsiteY18" fmla="*/ 1392081 h 1659710"/>
                <a:gd name="connsiteX19" fmla="*/ 1353781 w 2986022"/>
                <a:gd name="connsiteY19" fmla="*/ 1358627 h 1659710"/>
                <a:gd name="connsiteX20" fmla="*/ 1387235 w 2986022"/>
                <a:gd name="connsiteY20" fmla="*/ 1325173 h 1659710"/>
                <a:gd name="connsiteX21" fmla="*/ 1409537 w 2986022"/>
                <a:gd name="connsiteY21" fmla="*/ 1291720 h 1659710"/>
                <a:gd name="connsiteX22" fmla="*/ 1476445 w 2986022"/>
                <a:gd name="connsiteY22" fmla="*/ 1224812 h 1659710"/>
                <a:gd name="connsiteX23" fmla="*/ 1498747 w 2986022"/>
                <a:gd name="connsiteY23" fmla="*/ 1180207 h 1659710"/>
                <a:gd name="connsiteX24" fmla="*/ 1521050 w 2986022"/>
                <a:gd name="connsiteY24" fmla="*/ 1157905 h 1659710"/>
                <a:gd name="connsiteX25" fmla="*/ 1543352 w 2986022"/>
                <a:gd name="connsiteY25" fmla="*/ 1124451 h 1659710"/>
                <a:gd name="connsiteX26" fmla="*/ 1576806 w 2986022"/>
                <a:gd name="connsiteY26" fmla="*/ 1079847 h 1659710"/>
                <a:gd name="connsiteX27" fmla="*/ 1610259 w 2986022"/>
                <a:gd name="connsiteY27" fmla="*/ 1024090 h 1659710"/>
                <a:gd name="connsiteX28" fmla="*/ 1621410 w 2986022"/>
                <a:gd name="connsiteY28" fmla="*/ 990637 h 1659710"/>
                <a:gd name="connsiteX29" fmla="*/ 1654864 w 2986022"/>
                <a:gd name="connsiteY29" fmla="*/ 957183 h 1659710"/>
                <a:gd name="connsiteX30" fmla="*/ 1744074 w 2986022"/>
                <a:gd name="connsiteY30" fmla="*/ 856822 h 1659710"/>
                <a:gd name="connsiteX31" fmla="*/ 1777528 w 2986022"/>
                <a:gd name="connsiteY31" fmla="*/ 845671 h 1659710"/>
                <a:gd name="connsiteX32" fmla="*/ 1844435 w 2986022"/>
                <a:gd name="connsiteY32" fmla="*/ 789915 h 1659710"/>
                <a:gd name="connsiteX33" fmla="*/ 1877889 w 2986022"/>
                <a:gd name="connsiteY33" fmla="*/ 778764 h 1659710"/>
                <a:gd name="connsiteX34" fmla="*/ 1944796 w 2986022"/>
                <a:gd name="connsiteY34" fmla="*/ 734159 h 1659710"/>
                <a:gd name="connsiteX35" fmla="*/ 1978250 w 2986022"/>
                <a:gd name="connsiteY35" fmla="*/ 700705 h 1659710"/>
                <a:gd name="connsiteX36" fmla="*/ 2045157 w 2986022"/>
                <a:gd name="connsiteY36" fmla="*/ 656100 h 1659710"/>
                <a:gd name="connsiteX37" fmla="*/ 2100913 w 2986022"/>
                <a:gd name="connsiteY37" fmla="*/ 611495 h 1659710"/>
                <a:gd name="connsiteX38" fmla="*/ 2134367 w 2986022"/>
                <a:gd name="connsiteY38" fmla="*/ 600344 h 1659710"/>
                <a:gd name="connsiteX39" fmla="*/ 2190123 w 2986022"/>
                <a:gd name="connsiteY39" fmla="*/ 578042 h 1659710"/>
                <a:gd name="connsiteX40" fmla="*/ 2312786 w 2986022"/>
                <a:gd name="connsiteY40" fmla="*/ 555739 h 1659710"/>
                <a:gd name="connsiteX41" fmla="*/ 2390845 w 2986022"/>
                <a:gd name="connsiteY41" fmla="*/ 533437 h 1659710"/>
                <a:gd name="connsiteX42" fmla="*/ 2647323 w 2986022"/>
                <a:gd name="connsiteY42" fmla="*/ 477681 h 1659710"/>
                <a:gd name="connsiteX43" fmla="*/ 2691928 w 2986022"/>
                <a:gd name="connsiteY43" fmla="*/ 444227 h 1659710"/>
                <a:gd name="connsiteX44" fmla="*/ 2736532 w 2986022"/>
                <a:gd name="connsiteY44" fmla="*/ 421925 h 1659710"/>
                <a:gd name="connsiteX45" fmla="*/ 2814590 w 2986022"/>
                <a:gd name="connsiteY45" fmla="*/ 53934 h 1659710"/>
                <a:gd name="connsiteX46" fmla="*/ 227508 w 2986022"/>
                <a:gd name="connsiteY46" fmla="*/ 9329 h 1659710"/>
                <a:gd name="connsiteX47" fmla="*/ 4484 w 2986022"/>
                <a:gd name="connsiteY47" fmla="*/ 53934 h 1659710"/>
                <a:gd name="connsiteX48" fmla="*/ 15635 w 2986022"/>
                <a:gd name="connsiteY48" fmla="*/ 165447 h 1659710"/>
                <a:gd name="connsiteX0" fmla="*/ 15635 w 2758205"/>
                <a:gd name="connsiteY0" fmla="*/ 165447 h 1659710"/>
                <a:gd name="connsiteX1" fmla="*/ 15635 w 2758205"/>
                <a:gd name="connsiteY1" fmla="*/ 165447 h 1659710"/>
                <a:gd name="connsiteX2" fmla="*/ 37937 w 2758205"/>
                <a:gd name="connsiteY2" fmla="*/ 488832 h 1659710"/>
                <a:gd name="connsiteX3" fmla="*/ 49089 w 2758205"/>
                <a:gd name="connsiteY3" fmla="*/ 600344 h 1659710"/>
                <a:gd name="connsiteX4" fmla="*/ 71391 w 2758205"/>
                <a:gd name="connsiteY4" fmla="*/ 1057544 h 1659710"/>
                <a:gd name="connsiteX5" fmla="*/ 82542 w 2758205"/>
                <a:gd name="connsiteY5" fmla="*/ 1191359 h 1659710"/>
                <a:gd name="connsiteX6" fmla="*/ 93693 w 2758205"/>
                <a:gd name="connsiteY6" fmla="*/ 1302871 h 1659710"/>
                <a:gd name="connsiteX7" fmla="*/ 104845 w 2758205"/>
                <a:gd name="connsiteY7" fmla="*/ 1503593 h 1659710"/>
                <a:gd name="connsiteX8" fmla="*/ 115996 w 2758205"/>
                <a:gd name="connsiteY8" fmla="*/ 1592803 h 1659710"/>
                <a:gd name="connsiteX9" fmla="*/ 138298 w 2758205"/>
                <a:gd name="connsiteY9" fmla="*/ 1626256 h 1659710"/>
                <a:gd name="connsiteX10" fmla="*/ 227508 w 2758205"/>
                <a:gd name="connsiteY10" fmla="*/ 1659710 h 1659710"/>
                <a:gd name="connsiteX11" fmla="*/ 695859 w 2758205"/>
                <a:gd name="connsiteY11" fmla="*/ 1637407 h 1659710"/>
                <a:gd name="connsiteX12" fmla="*/ 918884 w 2758205"/>
                <a:gd name="connsiteY12" fmla="*/ 1615105 h 1659710"/>
                <a:gd name="connsiteX13" fmla="*/ 963489 w 2758205"/>
                <a:gd name="connsiteY13" fmla="*/ 1592803 h 1659710"/>
                <a:gd name="connsiteX14" fmla="*/ 996942 w 2758205"/>
                <a:gd name="connsiteY14" fmla="*/ 1559349 h 1659710"/>
                <a:gd name="connsiteX15" fmla="*/ 1164210 w 2758205"/>
                <a:gd name="connsiteY15" fmla="*/ 1525895 h 1659710"/>
                <a:gd name="connsiteX16" fmla="*/ 1253420 w 2758205"/>
                <a:gd name="connsiteY16" fmla="*/ 1481290 h 1659710"/>
                <a:gd name="connsiteX17" fmla="*/ 1264571 w 2758205"/>
                <a:gd name="connsiteY17" fmla="*/ 1447837 h 1659710"/>
                <a:gd name="connsiteX18" fmla="*/ 1320328 w 2758205"/>
                <a:gd name="connsiteY18" fmla="*/ 1392081 h 1659710"/>
                <a:gd name="connsiteX19" fmla="*/ 1353781 w 2758205"/>
                <a:gd name="connsiteY19" fmla="*/ 1358627 h 1659710"/>
                <a:gd name="connsiteX20" fmla="*/ 1387235 w 2758205"/>
                <a:gd name="connsiteY20" fmla="*/ 1325173 h 1659710"/>
                <a:gd name="connsiteX21" fmla="*/ 1409537 w 2758205"/>
                <a:gd name="connsiteY21" fmla="*/ 1291720 h 1659710"/>
                <a:gd name="connsiteX22" fmla="*/ 1476445 w 2758205"/>
                <a:gd name="connsiteY22" fmla="*/ 1224812 h 1659710"/>
                <a:gd name="connsiteX23" fmla="*/ 1498747 w 2758205"/>
                <a:gd name="connsiteY23" fmla="*/ 1180207 h 1659710"/>
                <a:gd name="connsiteX24" fmla="*/ 1521050 w 2758205"/>
                <a:gd name="connsiteY24" fmla="*/ 1157905 h 1659710"/>
                <a:gd name="connsiteX25" fmla="*/ 1543352 w 2758205"/>
                <a:gd name="connsiteY25" fmla="*/ 1124451 h 1659710"/>
                <a:gd name="connsiteX26" fmla="*/ 1576806 w 2758205"/>
                <a:gd name="connsiteY26" fmla="*/ 1079847 h 1659710"/>
                <a:gd name="connsiteX27" fmla="*/ 1610259 w 2758205"/>
                <a:gd name="connsiteY27" fmla="*/ 1024090 h 1659710"/>
                <a:gd name="connsiteX28" fmla="*/ 1621410 w 2758205"/>
                <a:gd name="connsiteY28" fmla="*/ 990637 h 1659710"/>
                <a:gd name="connsiteX29" fmla="*/ 1654864 w 2758205"/>
                <a:gd name="connsiteY29" fmla="*/ 957183 h 1659710"/>
                <a:gd name="connsiteX30" fmla="*/ 1744074 w 2758205"/>
                <a:gd name="connsiteY30" fmla="*/ 856822 h 1659710"/>
                <a:gd name="connsiteX31" fmla="*/ 1777528 w 2758205"/>
                <a:gd name="connsiteY31" fmla="*/ 845671 h 1659710"/>
                <a:gd name="connsiteX32" fmla="*/ 1844435 w 2758205"/>
                <a:gd name="connsiteY32" fmla="*/ 789915 h 1659710"/>
                <a:gd name="connsiteX33" fmla="*/ 1877889 w 2758205"/>
                <a:gd name="connsiteY33" fmla="*/ 778764 h 1659710"/>
                <a:gd name="connsiteX34" fmla="*/ 1944796 w 2758205"/>
                <a:gd name="connsiteY34" fmla="*/ 734159 h 1659710"/>
                <a:gd name="connsiteX35" fmla="*/ 1978250 w 2758205"/>
                <a:gd name="connsiteY35" fmla="*/ 700705 h 1659710"/>
                <a:gd name="connsiteX36" fmla="*/ 2045157 w 2758205"/>
                <a:gd name="connsiteY36" fmla="*/ 656100 h 1659710"/>
                <a:gd name="connsiteX37" fmla="*/ 2100913 w 2758205"/>
                <a:gd name="connsiteY37" fmla="*/ 611495 h 1659710"/>
                <a:gd name="connsiteX38" fmla="*/ 2134367 w 2758205"/>
                <a:gd name="connsiteY38" fmla="*/ 600344 h 1659710"/>
                <a:gd name="connsiteX39" fmla="*/ 2190123 w 2758205"/>
                <a:gd name="connsiteY39" fmla="*/ 578042 h 1659710"/>
                <a:gd name="connsiteX40" fmla="*/ 2312786 w 2758205"/>
                <a:gd name="connsiteY40" fmla="*/ 555739 h 1659710"/>
                <a:gd name="connsiteX41" fmla="*/ 2390845 w 2758205"/>
                <a:gd name="connsiteY41" fmla="*/ 533437 h 1659710"/>
                <a:gd name="connsiteX42" fmla="*/ 2647323 w 2758205"/>
                <a:gd name="connsiteY42" fmla="*/ 477681 h 1659710"/>
                <a:gd name="connsiteX43" fmla="*/ 2691928 w 2758205"/>
                <a:gd name="connsiteY43" fmla="*/ 444227 h 1659710"/>
                <a:gd name="connsiteX44" fmla="*/ 2736532 w 2758205"/>
                <a:gd name="connsiteY44" fmla="*/ 421925 h 1659710"/>
                <a:gd name="connsiteX45" fmla="*/ 2312785 w 2758205"/>
                <a:gd name="connsiteY45" fmla="*/ 53934 h 1659710"/>
                <a:gd name="connsiteX46" fmla="*/ 227508 w 2758205"/>
                <a:gd name="connsiteY46" fmla="*/ 9329 h 1659710"/>
                <a:gd name="connsiteX47" fmla="*/ 4484 w 2758205"/>
                <a:gd name="connsiteY47" fmla="*/ 53934 h 1659710"/>
                <a:gd name="connsiteX48" fmla="*/ 15635 w 2758205"/>
                <a:gd name="connsiteY48" fmla="*/ 165447 h 1659710"/>
                <a:gd name="connsiteX0" fmla="*/ 15635 w 2749766"/>
                <a:gd name="connsiteY0" fmla="*/ 165447 h 1659710"/>
                <a:gd name="connsiteX1" fmla="*/ 15635 w 2749766"/>
                <a:gd name="connsiteY1" fmla="*/ 165447 h 1659710"/>
                <a:gd name="connsiteX2" fmla="*/ 37937 w 2749766"/>
                <a:gd name="connsiteY2" fmla="*/ 488832 h 1659710"/>
                <a:gd name="connsiteX3" fmla="*/ 49089 w 2749766"/>
                <a:gd name="connsiteY3" fmla="*/ 600344 h 1659710"/>
                <a:gd name="connsiteX4" fmla="*/ 71391 w 2749766"/>
                <a:gd name="connsiteY4" fmla="*/ 1057544 h 1659710"/>
                <a:gd name="connsiteX5" fmla="*/ 82542 w 2749766"/>
                <a:gd name="connsiteY5" fmla="*/ 1191359 h 1659710"/>
                <a:gd name="connsiteX6" fmla="*/ 93693 w 2749766"/>
                <a:gd name="connsiteY6" fmla="*/ 1302871 h 1659710"/>
                <a:gd name="connsiteX7" fmla="*/ 104845 w 2749766"/>
                <a:gd name="connsiteY7" fmla="*/ 1503593 h 1659710"/>
                <a:gd name="connsiteX8" fmla="*/ 115996 w 2749766"/>
                <a:gd name="connsiteY8" fmla="*/ 1592803 h 1659710"/>
                <a:gd name="connsiteX9" fmla="*/ 138298 w 2749766"/>
                <a:gd name="connsiteY9" fmla="*/ 1626256 h 1659710"/>
                <a:gd name="connsiteX10" fmla="*/ 227508 w 2749766"/>
                <a:gd name="connsiteY10" fmla="*/ 1659710 h 1659710"/>
                <a:gd name="connsiteX11" fmla="*/ 695859 w 2749766"/>
                <a:gd name="connsiteY11" fmla="*/ 1637407 h 1659710"/>
                <a:gd name="connsiteX12" fmla="*/ 918884 w 2749766"/>
                <a:gd name="connsiteY12" fmla="*/ 1615105 h 1659710"/>
                <a:gd name="connsiteX13" fmla="*/ 963489 w 2749766"/>
                <a:gd name="connsiteY13" fmla="*/ 1592803 h 1659710"/>
                <a:gd name="connsiteX14" fmla="*/ 996942 w 2749766"/>
                <a:gd name="connsiteY14" fmla="*/ 1559349 h 1659710"/>
                <a:gd name="connsiteX15" fmla="*/ 1164210 w 2749766"/>
                <a:gd name="connsiteY15" fmla="*/ 1525895 h 1659710"/>
                <a:gd name="connsiteX16" fmla="*/ 1253420 w 2749766"/>
                <a:gd name="connsiteY16" fmla="*/ 1481290 h 1659710"/>
                <a:gd name="connsiteX17" fmla="*/ 1264571 w 2749766"/>
                <a:gd name="connsiteY17" fmla="*/ 1447837 h 1659710"/>
                <a:gd name="connsiteX18" fmla="*/ 1320328 w 2749766"/>
                <a:gd name="connsiteY18" fmla="*/ 1392081 h 1659710"/>
                <a:gd name="connsiteX19" fmla="*/ 1353781 w 2749766"/>
                <a:gd name="connsiteY19" fmla="*/ 1358627 h 1659710"/>
                <a:gd name="connsiteX20" fmla="*/ 1387235 w 2749766"/>
                <a:gd name="connsiteY20" fmla="*/ 1325173 h 1659710"/>
                <a:gd name="connsiteX21" fmla="*/ 1409537 w 2749766"/>
                <a:gd name="connsiteY21" fmla="*/ 1291720 h 1659710"/>
                <a:gd name="connsiteX22" fmla="*/ 1476445 w 2749766"/>
                <a:gd name="connsiteY22" fmla="*/ 1224812 h 1659710"/>
                <a:gd name="connsiteX23" fmla="*/ 1498747 w 2749766"/>
                <a:gd name="connsiteY23" fmla="*/ 1180207 h 1659710"/>
                <a:gd name="connsiteX24" fmla="*/ 1521050 w 2749766"/>
                <a:gd name="connsiteY24" fmla="*/ 1157905 h 1659710"/>
                <a:gd name="connsiteX25" fmla="*/ 1543352 w 2749766"/>
                <a:gd name="connsiteY25" fmla="*/ 1124451 h 1659710"/>
                <a:gd name="connsiteX26" fmla="*/ 1576806 w 2749766"/>
                <a:gd name="connsiteY26" fmla="*/ 1079847 h 1659710"/>
                <a:gd name="connsiteX27" fmla="*/ 1610259 w 2749766"/>
                <a:gd name="connsiteY27" fmla="*/ 1024090 h 1659710"/>
                <a:gd name="connsiteX28" fmla="*/ 1621410 w 2749766"/>
                <a:gd name="connsiteY28" fmla="*/ 990637 h 1659710"/>
                <a:gd name="connsiteX29" fmla="*/ 1654864 w 2749766"/>
                <a:gd name="connsiteY29" fmla="*/ 957183 h 1659710"/>
                <a:gd name="connsiteX30" fmla="*/ 1744074 w 2749766"/>
                <a:gd name="connsiteY30" fmla="*/ 856822 h 1659710"/>
                <a:gd name="connsiteX31" fmla="*/ 1777528 w 2749766"/>
                <a:gd name="connsiteY31" fmla="*/ 845671 h 1659710"/>
                <a:gd name="connsiteX32" fmla="*/ 1844435 w 2749766"/>
                <a:gd name="connsiteY32" fmla="*/ 789915 h 1659710"/>
                <a:gd name="connsiteX33" fmla="*/ 1877889 w 2749766"/>
                <a:gd name="connsiteY33" fmla="*/ 778764 h 1659710"/>
                <a:gd name="connsiteX34" fmla="*/ 1944796 w 2749766"/>
                <a:gd name="connsiteY34" fmla="*/ 734159 h 1659710"/>
                <a:gd name="connsiteX35" fmla="*/ 1978250 w 2749766"/>
                <a:gd name="connsiteY35" fmla="*/ 700705 h 1659710"/>
                <a:gd name="connsiteX36" fmla="*/ 2045157 w 2749766"/>
                <a:gd name="connsiteY36" fmla="*/ 656100 h 1659710"/>
                <a:gd name="connsiteX37" fmla="*/ 2100913 w 2749766"/>
                <a:gd name="connsiteY37" fmla="*/ 611495 h 1659710"/>
                <a:gd name="connsiteX38" fmla="*/ 2134367 w 2749766"/>
                <a:gd name="connsiteY38" fmla="*/ 600344 h 1659710"/>
                <a:gd name="connsiteX39" fmla="*/ 2190123 w 2749766"/>
                <a:gd name="connsiteY39" fmla="*/ 578042 h 1659710"/>
                <a:gd name="connsiteX40" fmla="*/ 2312786 w 2749766"/>
                <a:gd name="connsiteY40" fmla="*/ 555739 h 1659710"/>
                <a:gd name="connsiteX41" fmla="*/ 2390845 w 2749766"/>
                <a:gd name="connsiteY41" fmla="*/ 533437 h 1659710"/>
                <a:gd name="connsiteX42" fmla="*/ 2647323 w 2749766"/>
                <a:gd name="connsiteY42" fmla="*/ 477681 h 1659710"/>
                <a:gd name="connsiteX43" fmla="*/ 2691928 w 2749766"/>
                <a:gd name="connsiteY43" fmla="*/ 444227 h 1659710"/>
                <a:gd name="connsiteX44" fmla="*/ 2736532 w 2749766"/>
                <a:gd name="connsiteY44" fmla="*/ 421925 h 1659710"/>
                <a:gd name="connsiteX45" fmla="*/ 2435449 w 2749766"/>
                <a:gd name="connsiteY45" fmla="*/ 53934 h 1659710"/>
                <a:gd name="connsiteX46" fmla="*/ 227508 w 2749766"/>
                <a:gd name="connsiteY46" fmla="*/ 9329 h 1659710"/>
                <a:gd name="connsiteX47" fmla="*/ 4484 w 2749766"/>
                <a:gd name="connsiteY47" fmla="*/ 53934 h 1659710"/>
                <a:gd name="connsiteX48" fmla="*/ 15635 w 2749766"/>
                <a:gd name="connsiteY48" fmla="*/ 165447 h 1659710"/>
                <a:gd name="connsiteX0" fmla="*/ 15635 w 2707351"/>
                <a:gd name="connsiteY0" fmla="*/ 165447 h 1659710"/>
                <a:gd name="connsiteX1" fmla="*/ 15635 w 2707351"/>
                <a:gd name="connsiteY1" fmla="*/ 165447 h 1659710"/>
                <a:gd name="connsiteX2" fmla="*/ 37937 w 2707351"/>
                <a:gd name="connsiteY2" fmla="*/ 488832 h 1659710"/>
                <a:gd name="connsiteX3" fmla="*/ 49089 w 2707351"/>
                <a:gd name="connsiteY3" fmla="*/ 600344 h 1659710"/>
                <a:gd name="connsiteX4" fmla="*/ 71391 w 2707351"/>
                <a:gd name="connsiteY4" fmla="*/ 1057544 h 1659710"/>
                <a:gd name="connsiteX5" fmla="*/ 82542 w 2707351"/>
                <a:gd name="connsiteY5" fmla="*/ 1191359 h 1659710"/>
                <a:gd name="connsiteX6" fmla="*/ 93693 w 2707351"/>
                <a:gd name="connsiteY6" fmla="*/ 1302871 h 1659710"/>
                <a:gd name="connsiteX7" fmla="*/ 104845 w 2707351"/>
                <a:gd name="connsiteY7" fmla="*/ 1503593 h 1659710"/>
                <a:gd name="connsiteX8" fmla="*/ 115996 w 2707351"/>
                <a:gd name="connsiteY8" fmla="*/ 1592803 h 1659710"/>
                <a:gd name="connsiteX9" fmla="*/ 138298 w 2707351"/>
                <a:gd name="connsiteY9" fmla="*/ 1626256 h 1659710"/>
                <a:gd name="connsiteX10" fmla="*/ 227508 w 2707351"/>
                <a:gd name="connsiteY10" fmla="*/ 1659710 h 1659710"/>
                <a:gd name="connsiteX11" fmla="*/ 695859 w 2707351"/>
                <a:gd name="connsiteY11" fmla="*/ 1637407 h 1659710"/>
                <a:gd name="connsiteX12" fmla="*/ 918884 w 2707351"/>
                <a:gd name="connsiteY12" fmla="*/ 1615105 h 1659710"/>
                <a:gd name="connsiteX13" fmla="*/ 963489 w 2707351"/>
                <a:gd name="connsiteY13" fmla="*/ 1592803 h 1659710"/>
                <a:gd name="connsiteX14" fmla="*/ 996942 w 2707351"/>
                <a:gd name="connsiteY14" fmla="*/ 1559349 h 1659710"/>
                <a:gd name="connsiteX15" fmla="*/ 1164210 w 2707351"/>
                <a:gd name="connsiteY15" fmla="*/ 1525895 h 1659710"/>
                <a:gd name="connsiteX16" fmla="*/ 1253420 w 2707351"/>
                <a:gd name="connsiteY16" fmla="*/ 1481290 h 1659710"/>
                <a:gd name="connsiteX17" fmla="*/ 1264571 w 2707351"/>
                <a:gd name="connsiteY17" fmla="*/ 1447837 h 1659710"/>
                <a:gd name="connsiteX18" fmla="*/ 1320328 w 2707351"/>
                <a:gd name="connsiteY18" fmla="*/ 1392081 h 1659710"/>
                <a:gd name="connsiteX19" fmla="*/ 1353781 w 2707351"/>
                <a:gd name="connsiteY19" fmla="*/ 1358627 h 1659710"/>
                <a:gd name="connsiteX20" fmla="*/ 1387235 w 2707351"/>
                <a:gd name="connsiteY20" fmla="*/ 1325173 h 1659710"/>
                <a:gd name="connsiteX21" fmla="*/ 1409537 w 2707351"/>
                <a:gd name="connsiteY21" fmla="*/ 1291720 h 1659710"/>
                <a:gd name="connsiteX22" fmla="*/ 1476445 w 2707351"/>
                <a:gd name="connsiteY22" fmla="*/ 1224812 h 1659710"/>
                <a:gd name="connsiteX23" fmla="*/ 1498747 w 2707351"/>
                <a:gd name="connsiteY23" fmla="*/ 1180207 h 1659710"/>
                <a:gd name="connsiteX24" fmla="*/ 1521050 w 2707351"/>
                <a:gd name="connsiteY24" fmla="*/ 1157905 h 1659710"/>
                <a:gd name="connsiteX25" fmla="*/ 1543352 w 2707351"/>
                <a:gd name="connsiteY25" fmla="*/ 1124451 h 1659710"/>
                <a:gd name="connsiteX26" fmla="*/ 1576806 w 2707351"/>
                <a:gd name="connsiteY26" fmla="*/ 1079847 h 1659710"/>
                <a:gd name="connsiteX27" fmla="*/ 1610259 w 2707351"/>
                <a:gd name="connsiteY27" fmla="*/ 1024090 h 1659710"/>
                <a:gd name="connsiteX28" fmla="*/ 1621410 w 2707351"/>
                <a:gd name="connsiteY28" fmla="*/ 990637 h 1659710"/>
                <a:gd name="connsiteX29" fmla="*/ 1654864 w 2707351"/>
                <a:gd name="connsiteY29" fmla="*/ 957183 h 1659710"/>
                <a:gd name="connsiteX30" fmla="*/ 1744074 w 2707351"/>
                <a:gd name="connsiteY30" fmla="*/ 856822 h 1659710"/>
                <a:gd name="connsiteX31" fmla="*/ 1777528 w 2707351"/>
                <a:gd name="connsiteY31" fmla="*/ 845671 h 1659710"/>
                <a:gd name="connsiteX32" fmla="*/ 1844435 w 2707351"/>
                <a:gd name="connsiteY32" fmla="*/ 789915 h 1659710"/>
                <a:gd name="connsiteX33" fmla="*/ 1877889 w 2707351"/>
                <a:gd name="connsiteY33" fmla="*/ 778764 h 1659710"/>
                <a:gd name="connsiteX34" fmla="*/ 1944796 w 2707351"/>
                <a:gd name="connsiteY34" fmla="*/ 734159 h 1659710"/>
                <a:gd name="connsiteX35" fmla="*/ 1978250 w 2707351"/>
                <a:gd name="connsiteY35" fmla="*/ 700705 h 1659710"/>
                <a:gd name="connsiteX36" fmla="*/ 2045157 w 2707351"/>
                <a:gd name="connsiteY36" fmla="*/ 656100 h 1659710"/>
                <a:gd name="connsiteX37" fmla="*/ 2100913 w 2707351"/>
                <a:gd name="connsiteY37" fmla="*/ 611495 h 1659710"/>
                <a:gd name="connsiteX38" fmla="*/ 2134367 w 2707351"/>
                <a:gd name="connsiteY38" fmla="*/ 600344 h 1659710"/>
                <a:gd name="connsiteX39" fmla="*/ 2190123 w 2707351"/>
                <a:gd name="connsiteY39" fmla="*/ 578042 h 1659710"/>
                <a:gd name="connsiteX40" fmla="*/ 2312786 w 2707351"/>
                <a:gd name="connsiteY40" fmla="*/ 555739 h 1659710"/>
                <a:gd name="connsiteX41" fmla="*/ 2390845 w 2707351"/>
                <a:gd name="connsiteY41" fmla="*/ 533437 h 1659710"/>
                <a:gd name="connsiteX42" fmla="*/ 2647323 w 2707351"/>
                <a:gd name="connsiteY42" fmla="*/ 477681 h 1659710"/>
                <a:gd name="connsiteX43" fmla="*/ 2691928 w 2707351"/>
                <a:gd name="connsiteY43" fmla="*/ 444227 h 1659710"/>
                <a:gd name="connsiteX44" fmla="*/ 2435449 w 2707351"/>
                <a:gd name="connsiteY44" fmla="*/ 53934 h 1659710"/>
                <a:gd name="connsiteX45" fmla="*/ 227508 w 2707351"/>
                <a:gd name="connsiteY45" fmla="*/ 9329 h 1659710"/>
                <a:gd name="connsiteX46" fmla="*/ 4484 w 2707351"/>
                <a:gd name="connsiteY46" fmla="*/ 53934 h 1659710"/>
                <a:gd name="connsiteX47" fmla="*/ 15635 w 2707351"/>
                <a:gd name="connsiteY47" fmla="*/ 165447 h 1659710"/>
                <a:gd name="connsiteX0" fmla="*/ 15635 w 2723436"/>
                <a:gd name="connsiteY0" fmla="*/ 165447 h 1659710"/>
                <a:gd name="connsiteX1" fmla="*/ 15635 w 2723436"/>
                <a:gd name="connsiteY1" fmla="*/ 165447 h 1659710"/>
                <a:gd name="connsiteX2" fmla="*/ 37937 w 2723436"/>
                <a:gd name="connsiteY2" fmla="*/ 488832 h 1659710"/>
                <a:gd name="connsiteX3" fmla="*/ 49089 w 2723436"/>
                <a:gd name="connsiteY3" fmla="*/ 600344 h 1659710"/>
                <a:gd name="connsiteX4" fmla="*/ 71391 w 2723436"/>
                <a:gd name="connsiteY4" fmla="*/ 1057544 h 1659710"/>
                <a:gd name="connsiteX5" fmla="*/ 82542 w 2723436"/>
                <a:gd name="connsiteY5" fmla="*/ 1191359 h 1659710"/>
                <a:gd name="connsiteX6" fmla="*/ 93693 w 2723436"/>
                <a:gd name="connsiteY6" fmla="*/ 1302871 h 1659710"/>
                <a:gd name="connsiteX7" fmla="*/ 104845 w 2723436"/>
                <a:gd name="connsiteY7" fmla="*/ 1503593 h 1659710"/>
                <a:gd name="connsiteX8" fmla="*/ 115996 w 2723436"/>
                <a:gd name="connsiteY8" fmla="*/ 1592803 h 1659710"/>
                <a:gd name="connsiteX9" fmla="*/ 138298 w 2723436"/>
                <a:gd name="connsiteY9" fmla="*/ 1626256 h 1659710"/>
                <a:gd name="connsiteX10" fmla="*/ 227508 w 2723436"/>
                <a:gd name="connsiteY10" fmla="*/ 1659710 h 1659710"/>
                <a:gd name="connsiteX11" fmla="*/ 695859 w 2723436"/>
                <a:gd name="connsiteY11" fmla="*/ 1637407 h 1659710"/>
                <a:gd name="connsiteX12" fmla="*/ 918884 w 2723436"/>
                <a:gd name="connsiteY12" fmla="*/ 1615105 h 1659710"/>
                <a:gd name="connsiteX13" fmla="*/ 963489 w 2723436"/>
                <a:gd name="connsiteY13" fmla="*/ 1592803 h 1659710"/>
                <a:gd name="connsiteX14" fmla="*/ 996942 w 2723436"/>
                <a:gd name="connsiteY14" fmla="*/ 1559349 h 1659710"/>
                <a:gd name="connsiteX15" fmla="*/ 1164210 w 2723436"/>
                <a:gd name="connsiteY15" fmla="*/ 1525895 h 1659710"/>
                <a:gd name="connsiteX16" fmla="*/ 1253420 w 2723436"/>
                <a:gd name="connsiteY16" fmla="*/ 1481290 h 1659710"/>
                <a:gd name="connsiteX17" fmla="*/ 1264571 w 2723436"/>
                <a:gd name="connsiteY17" fmla="*/ 1447837 h 1659710"/>
                <a:gd name="connsiteX18" fmla="*/ 1320328 w 2723436"/>
                <a:gd name="connsiteY18" fmla="*/ 1392081 h 1659710"/>
                <a:gd name="connsiteX19" fmla="*/ 1353781 w 2723436"/>
                <a:gd name="connsiteY19" fmla="*/ 1358627 h 1659710"/>
                <a:gd name="connsiteX20" fmla="*/ 1387235 w 2723436"/>
                <a:gd name="connsiteY20" fmla="*/ 1325173 h 1659710"/>
                <a:gd name="connsiteX21" fmla="*/ 1409537 w 2723436"/>
                <a:gd name="connsiteY21" fmla="*/ 1291720 h 1659710"/>
                <a:gd name="connsiteX22" fmla="*/ 1476445 w 2723436"/>
                <a:gd name="connsiteY22" fmla="*/ 1224812 h 1659710"/>
                <a:gd name="connsiteX23" fmla="*/ 1498747 w 2723436"/>
                <a:gd name="connsiteY23" fmla="*/ 1180207 h 1659710"/>
                <a:gd name="connsiteX24" fmla="*/ 1521050 w 2723436"/>
                <a:gd name="connsiteY24" fmla="*/ 1157905 h 1659710"/>
                <a:gd name="connsiteX25" fmla="*/ 1543352 w 2723436"/>
                <a:gd name="connsiteY25" fmla="*/ 1124451 h 1659710"/>
                <a:gd name="connsiteX26" fmla="*/ 1576806 w 2723436"/>
                <a:gd name="connsiteY26" fmla="*/ 1079847 h 1659710"/>
                <a:gd name="connsiteX27" fmla="*/ 1610259 w 2723436"/>
                <a:gd name="connsiteY27" fmla="*/ 1024090 h 1659710"/>
                <a:gd name="connsiteX28" fmla="*/ 1621410 w 2723436"/>
                <a:gd name="connsiteY28" fmla="*/ 990637 h 1659710"/>
                <a:gd name="connsiteX29" fmla="*/ 1654864 w 2723436"/>
                <a:gd name="connsiteY29" fmla="*/ 957183 h 1659710"/>
                <a:gd name="connsiteX30" fmla="*/ 1744074 w 2723436"/>
                <a:gd name="connsiteY30" fmla="*/ 856822 h 1659710"/>
                <a:gd name="connsiteX31" fmla="*/ 1777528 w 2723436"/>
                <a:gd name="connsiteY31" fmla="*/ 845671 h 1659710"/>
                <a:gd name="connsiteX32" fmla="*/ 1844435 w 2723436"/>
                <a:gd name="connsiteY32" fmla="*/ 789915 h 1659710"/>
                <a:gd name="connsiteX33" fmla="*/ 1877889 w 2723436"/>
                <a:gd name="connsiteY33" fmla="*/ 778764 h 1659710"/>
                <a:gd name="connsiteX34" fmla="*/ 1944796 w 2723436"/>
                <a:gd name="connsiteY34" fmla="*/ 734159 h 1659710"/>
                <a:gd name="connsiteX35" fmla="*/ 1978250 w 2723436"/>
                <a:gd name="connsiteY35" fmla="*/ 700705 h 1659710"/>
                <a:gd name="connsiteX36" fmla="*/ 2045157 w 2723436"/>
                <a:gd name="connsiteY36" fmla="*/ 656100 h 1659710"/>
                <a:gd name="connsiteX37" fmla="*/ 2100913 w 2723436"/>
                <a:gd name="connsiteY37" fmla="*/ 611495 h 1659710"/>
                <a:gd name="connsiteX38" fmla="*/ 2134367 w 2723436"/>
                <a:gd name="connsiteY38" fmla="*/ 600344 h 1659710"/>
                <a:gd name="connsiteX39" fmla="*/ 2190123 w 2723436"/>
                <a:gd name="connsiteY39" fmla="*/ 578042 h 1659710"/>
                <a:gd name="connsiteX40" fmla="*/ 2312786 w 2723436"/>
                <a:gd name="connsiteY40" fmla="*/ 555739 h 1659710"/>
                <a:gd name="connsiteX41" fmla="*/ 2390845 w 2723436"/>
                <a:gd name="connsiteY41" fmla="*/ 533437 h 1659710"/>
                <a:gd name="connsiteX42" fmla="*/ 2691928 w 2723436"/>
                <a:gd name="connsiteY42" fmla="*/ 444227 h 1659710"/>
                <a:gd name="connsiteX43" fmla="*/ 2435449 w 2723436"/>
                <a:gd name="connsiteY43" fmla="*/ 53934 h 1659710"/>
                <a:gd name="connsiteX44" fmla="*/ 227508 w 2723436"/>
                <a:gd name="connsiteY44" fmla="*/ 9329 h 1659710"/>
                <a:gd name="connsiteX45" fmla="*/ 4484 w 2723436"/>
                <a:gd name="connsiteY45" fmla="*/ 53934 h 1659710"/>
                <a:gd name="connsiteX46" fmla="*/ 15635 w 2723436"/>
                <a:gd name="connsiteY46" fmla="*/ 165447 h 1659710"/>
                <a:gd name="connsiteX0" fmla="*/ 15635 w 2728939"/>
                <a:gd name="connsiteY0" fmla="*/ 165447 h 1659710"/>
                <a:gd name="connsiteX1" fmla="*/ 15635 w 2728939"/>
                <a:gd name="connsiteY1" fmla="*/ 165447 h 1659710"/>
                <a:gd name="connsiteX2" fmla="*/ 37937 w 2728939"/>
                <a:gd name="connsiteY2" fmla="*/ 488832 h 1659710"/>
                <a:gd name="connsiteX3" fmla="*/ 49089 w 2728939"/>
                <a:gd name="connsiteY3" fmla="*/ 600344 h 1659710"/>
                <a:gd name="connsiteX4" fmla="*/ 71391 w 2728939"/>
                <a:gd name="connsiteY4" fmla="*/ 1057544 h 1659710"/>
                <a:gd name="connsiteX5" fmla="*/ 82542 w 2728939"/>
                <a:gd name="connsiteY5" fmla="*/ 1191359 h 1659710"/>
                <a:gd name="connsiteX6" fmla="*/ 93693 w 2728939"/>
                <a:gd name="connsiteY6" fmla="*/ 1302871 h 1659710"/>
                <a:gd name="connsiteX7" fmla="*/ 104845 w 2728939"/>
                <a:gd name="connsiteY7" fmla="*/ 1503593 h 1659710"/>
                <a:gd name="connsiteX8" fmla="*/ 115996 w 2728939"/>
                <a:gd name="connsiteY8" fmla="*/ 1592803 h 1659710"/>
                <a:gd name="connsiteX9" fmla="*/ 138298 w 2728939"/>
                <a:gd name="connsiteY9" fmla="*/ 1626256 h 1659710"/>
                <a:gd name="connsiteX10" fmla="*/ 227508 w 2728939"/>
                <a:gd name="connsiteY10" fmla="*/ 1659710 h 1659710"/>
                <a:gd name="connsiteX11" fmla="*/ 695859 w 2728939"/>
                <a:gd name="connsiteY11" fmla="*/ 1637407 h 1659710"/>
                <a:gd name="connsiteX12" fmla="*/ 918884 w 2728939"/>
                <a:gd name="connsiteY12" fmla="*/ 1615105 h 1659710"/>
                <a:gd name="connsiteX13" fmla="*/ 963489 w 2728939"/>
                <a:gd name="connsiteY13" fmla="*/ 1592803 h 1659710"/>
                <a:gd name="connsiteX14" fmla="*/ 996942 w 2728939"/>
                <a:gd name="connsiteY14" fmla="*/ 1559349 h 1659710"/>
                <a:gd name="connsiteX15" fmla="*/ 1164210 w 2728939"/>
                <a:gd name="connsiteY15" fmla="*/ 1525895 h 1659710"/>
                <a:gd name="connsiteX16" fmla="*/ 1253420 w 2728939"/>
                <a:gd name="connsiteY16" fmla="*/ 1481290 h 1659710"/>
                <a:gd name="connsiteX17" fmla="*/ 1264571 w 2728939"/>
                <a:gd name="connsiteY17" fmla="*/ 1447837 h 1659710"/>
                <a:gd name="connsiteX18" fmla="*/ 1320328 w 2728939"/>
                <a:gd name="connsiteY18" fmla="*/ 1392081 h 1659710"/>
                <a:gd name="connsiteX19" fmla="*/ 1353781 w 2728939"/>
                <a:gd name="connsiteY19" fmla="*/ 1358627 h 1659710"/>
                <a:gd name="connsiteX20" fmla="*/ 1387235 w 2728939"/>
                <a:gd name="connsiteY20" fmla="*/ 1325173 h 1659710"/>
                <a:gd name="connsiteX21" fmla="*/ 1409537 w 2728939"/>
                <a:gd name="connsiteY21" fmla="*/ 1291720 h 1659710"/>
                <a:gd name="connsiteX22" fmla="*/ 1476445 w 2728939"/>
                <a:gd name="connsiteY22" fmla="*/ 1224812 h 1659710"/>
                <a:gd name="connsiteX23" fmla="*/ 1498747 w 2728939"/>
                <a:gd name="connsiteY23" fmla="*/ 1180207 h 1659710"/>
                <a:gd name="connsiteX24" fmla="*/ 1521050 w 2728939"/>
                <a:gd name="connsiteY24" fmla="*/ 1157905 h 1659710"/>
                <a:gd name="connsiteX25" fmla="*/ 1543352 w 2728939"/>
                <a:gd name="connsiteY25" fmla="*/ 1124451 h 1659710"/>
                <a:gd name="connsiteX26" fmla="*/ 1576806 w 2728939"/>
                <a:gd name="connsiteY26" fmla="*/ 1079847 h 1659710"/>
                <a:gd name="connsiteX27" fmla="*/ 1610259 w 2728939"/>
                <a:gd name="connsiteY27" fmla="*/ 1024090 h 1659710"/>
                <a:gd name="connsiteX28" fmla="*/ 1621410 w 2728939"/>
                <a:gd name="connsiteY28" fmla="*/ 990637 h 1659710"/>
                <a:gd name="connsiteX29" fmla="*/ 1654864 w 2728939"/>
                <a:gd name="connsiteY29" fmla="*/ 957183 h 1659710"/>
                <a:gd name="connsiteX30" fmla="*/ 1744074 w 2728939"/>
                <a:gd name="connsiteY30" fmla="*/ 856822 h 1659710"/>
                <a:gd name="connsiteX31" fmla="*/ 1777528 w 2728939"/>
                <a:gd name="connsiteY31" fmla="*/ 845671 h 1659710"/>
                <a:gd name="connsiteX32" fmla="*/ 1844435 w 2728939"/>
                <a:gd name="connsiteY32" fmla="*/ 789915 h 1659710"/>
                <a:gd name="connsiteX33" fmla="*/ 1877889 w 2728939"/>
                <a:gd name="connsiteY33" fmla="*/ 778764 h 1659710"/>
                <a:gd name="connsiteX34" fmla="*/ 1944796 w 2728939"/>
                <a:gd name="connsiteY34" fmla="*/ 734159 h 1659710"/>
                <a:gd name="connsiteX35" fmla="*/ 1978250 w 2728939"/>
                <a:gd name="connsiteY35" fmla="*/ 700705 h 1659710"/>
                <a:gd name="connsiteX36" fmla="*/ 2045157 w 2728939"/>
                <a:gd name="connsiteY36" fmla="*/ 656100 h 1659710"/>
                <a:gd name="connsiteX37" fmla="*/ 2100913 w 2728939"/>
                <a:gd name="connsiteY37" fmla="*/ 611495 h 1659710"/>
                <a:gd name="connsiteX38" fmla="*/ 2134367 w 2728939"/>
                <a:gd name="connsiteY38" fmla="*/ 600344 h 1659710"/>
                <a:gd name="connsiteX39" fmla="*/ 2190123 w 2728939"/>
                <a:gd name="connsiteY39" fmla="*/ 578042 h 1659710"/>
                <a:gd name="connsiteX40" fmla="*/ 2312786 w 2728939"/>
                <a:gd name="connsiteY40" fmla="*/ 555739 h 1659710"/>
                <a:gd name="connsiteX41" fmla="*/ 2691928 w 2728939"/>
                <a:gd name="connsiteY41" fmla="*/ 444227 h 1659710"/>
                <a:gd name="connsiteX42" fmla="*/ 2435449 w 2728939"/>
                <a:gd name="connsiteY42" fmla="*/ 53934 h 1659710"/>
                <a:gd name="connsiteX43" fmla="*/ 227508 w 2728939"/>
                <a:gd name="connsiteY43" fmla="*/ 9329 h 1659710"/>
                <a:gd name="connsiteX44" fmla="*/ 4484 w 2728939"/>
                <a:gd name="connsiteY44" fmla="*/ 53934 h 1659710"/>
                <a:gd name="connsiteX45" fmla="*/ 15635 w 2728939"/>
                <a:gd name="connsiteY45" fmla="*/ 165447 h 1659710"/>
                <a:gd name="connsiteX0" fmla="*/ 15635 w 2728939"/>
                <a:gd name="connsiteY0" fmla="*/ 165447 h 1637767"/>
                <a:gd name="connsiteX1" fmla="*/ 15635 w 2728939"/>
                <a:gd name="connsiteY1" fmla="*/ 165447 h 1637767"/>
                <a:gd name="connsiteX2" fmla="*/ 37937 w 2728939"/>
                <a:gd name="connsiteY2" fmla="*/ 488832 h 1637767"/>
                <a:gd name="connsiteX3" fmla="*/ 49089 w 2728939"/>
                <a:gd name="connsiteY3" fmla="*/ 600344 h 1637767"/>
                <a:gd name="connsiteX4" fmla="*/ 71391 w 2728939"/>
                <a:gd name="connsiteY4" fmla="*/ 1057544 h 1637767"/>
                <a:gd name="connsiteX5" fmla="*/ 82542 w 2728939"/>
                <a:gd name="connsiteY5" fmla="*/ 1191359 h 1637767"/>
                <a:gd name="connsiteX6" fmla="*/ 93693 w 2728939"/>
                <a:gd name="connsiteY6" fmla="*/ 1302871 h 1637767"/>
                <a:gd name="connsiteX7" fmla="*/ 104845 w 2728939"/>
                <a:gd name="connsiteY7" fmla="*/ 1503593 h 1637767"/>
                <a:gd name="connsiteX8" fmla="*/ 115996 w 2728939"/>
                <a:gd name="connsiteY8" fmla="*/ 1592803 h 1637767"/>
                <a:gd name="connsiteX9" fmla="*/ 138298 w 2728939"/>
                <a:gd name="connsiteY9" fmla="*/ 1626256 h 1637767"/>
                <a:gd name="connsiteX10" fmla="*/ 695859 w 2728939"/>
                <a:gd name="connsiteY10" fmla="*/ 1637407 h 1637767"/>
                <a:gd name="connsiteX11" fmla="*/ 918884 w 2728939"/>
                <a:gd name="connsiteY11" fmla="*/ 1615105 h 1637767"/>
                <a:gd name="connsiteX12" fmla="*/ 963489 w 2728939"/>
                <a:gd name="connsiteY12" fmla="*/ 1592803 h 1637767"/>
                <a:gd name="connsiteX13" fmla="*/ 996942 w 2728939"/>
                <a:gd name="connsiteY13" fmla="*/ 1559349 h 1637767"/>
                <a:gd name="connsiteX14" fmla="*/ 1164210 w 2728939"/>
                <a:gd name="connsiteY14" fmla="*/ 1525895 h 1637767"/>
                <a:gd name="connsiteX15" fmla="*/ 1253420 w 2728939"/>
                <a:gd name="connsiteY15" fmla="*/ 1481290 h 1637767"/>
                <a:gd name="connsiteX16" fmla="*/ 1264571 w 2728939"/>
                <a:gd name="connsiteY16" fmla="*/ 1447837 h 1637767"/>
                <a:gd name="connsiteX17" fmla="*/ 1320328 w 2728939"/>
                <a:gd name="connsiteY17" fmla="*/ 1392081 h 1637767"/>
                <a:gd name="connsiteX18" fmla="*/ 1353781 w 2728939"/>
                <a:gd name="connsiteY18" fmla="*/ 1358627 h 1637767"/>
                <a:gd name="connsiteX19" fmla="*/ 1387235 w 2728939"/>
                <a:gd name="connsiteY19" fmla="*/ 1325173 h 1637767"/>
                <a:gd name="connsiteX20" fmla="*/ 1409537 w 2728939"/>
                <a:gd name="connsiteY20" fmla="*/ 1291720 h 1637767"/>
                <a:gd name="connsiteX21" fmla="*/ 1476445 w 2728939"/>
                <a:gd name="connsiteY21" fmla="*/ 1224812 h 1637767"/>
                <a:gd name="connsiteX22" fmla="*/ 1498747 w 2728939"/>
                <a:gd name="connsiteY22" fmla="*/ 1180207 h 1637767"/>
                <a:gd name="connsiteX23" fmla="*/ 1521050 w 2728939"/>
                <a:gd name="connsiteY23" fmla="*/ 1157905 h 1637767"/>
                <a:gd name="connsiteX24" fmla="*/ 1543352 w 2728939"/>
                <a:gd name="connsiteY24" fmla="*/ 1124451 h 1637767"/>
                <a:gd name="connsiteX25" fmla="*/ 1576806 w 2728939"/>
                <a:gd name="connsiteY25" fmla="*/ 1079847 h 1637767"/>
                <a:gd name="connsiteX26" fmla="*/ 1610259 w 2728939"/>
                <a:gd name="connsiteY26" fmla="*/ 1024090 h 1637767"/>
                <a:gd name="connsiteX27" fmla="*/ 1621410 w 2728939"/>
                <a:gd name="connsiteY27" fmla="*/ 990637 h 1637767"/>
                <a:gd name="connsiteX28" fmla="*/ 1654864 w 2728939"/>
                <a:gd name="connsiteY28" fmla="*/ 957183 h 1637767"/>
                <a:gd name="connsiteX29" fmla="*/ 1744074 w 2728939"/>
                <a:gd name="connsiteY29" fmla="*/ 856822 h 1637767"/>
                <a:gd name="connsiteX30" fmla="*/ 1777528 w 2728939"/>
                <a:gd name="connsiteY30" fmla="*/ 845671 h 1637767"/>
                <a:gd name="connsiteX31" fmla="*/ 1844435 w 2728939"/>
                <a:gd name="connsiteY31" fmla="*/ 789915 h 1637767"/>
                <a:gd name="connsiteX32" fmla="*/ 1877889 w 2728939"/>
                <a:gd name="connsiteY32" fmla="*/ 778764 h 1637767"/>
                <a:gd name="connsiteX33" fmla="*/ 1944796 w 2728939"/>
                <a:gd name="connsiteY33" fmla="*/ 734159 h 1637767"/>
                <a:gd name="connsiteX34" fmla="*/ 1978250 w 2728939"/>
                <a:gd name="connsiteY34" fmla="*/ 700705 h 1637767"/>
                <a:gd name="connsiteX35" fmla="*/ 2045157 w 2728939"/>
                <a:gd name="connsiteY35" fmla="*/ 656100 h 1637767"/>
                <a:gd name="connsiteX36" fmla="*/ 2100913 w 2728939"/>
                <a:gd name="connsiteY36" fmla="*/ 611495 h 1637767"/>
                <a:gd name="connsiteX37" fmla="*/ 2134367 w 2728939"/>
                <a:gd name="connsiteY37" fmla="*/ 600344 h 1637767"/>
                <a:gd name="connsiteX38" fmla="*/ 2190123 w 2728939"/>
                <a:gd name="connsiteY38" fmla="*/ 578042 h 1637767"/>
                <a:gd name="connsiteX39" fmla="*/ 2312786 w 2728939"/>
                <a:gd name="connsiteY39" fmla="*/ 555739 h 1637767"/>
                <a:gd name="connsiteX40" fmla="*/ 2691928 w 2728939"/>
                <a:gd name="connsiteY40" fmla="*/ 444227 h 1637767"/>
                <a:gd name="connsiteX41" fmla="*/ 2435449 w 2728939"/>
                <a:gd name="connsiteY41" fmla="*/ 53934 h 1637767"/>
                <a:gd name="connsiteX42" fmla="*/ 227508 w 2728939"/>
                <a:gd name="connsiteY42" fmla="*/ 9329 h 1637767"/>
                <a:gd name="connsiteX43" fmla="*/ 4484 w 2728939"/>
                <a:gd name="connsiteY43" fmla="*/ 53934 h 1637767"/>
                <a:gd name="connsiteX44" fmla="*/ 15635 w 2728939"/>
                <a:gd name="connsiteY44" fmla="*/ 165447 h 1637767"/>
                <a:gd name="connsiteX0" fmla="*/ 15635 w 2728939"/>
                <a:gd name="connsiteY0" fmla="*/ 165447 h 1627109"/>
                <a:gd name="connsiteX1" fmla="*/ 15635 w 2728939"/>
                <a:gd name="connsiteY1" fmla="*/ 165447 h 1627109"/>
                <a:gd name="connsiteX2" fmla="*/ 37937 w 2728939"/>
                <a:gd name="connsiteY2" fmla="*/ 488832 h 1627109"/>
                <a:gd name="connsiteX3" fmla="*/ 49089 w 2728939"/>
                <a:gd name="connsiteY3" fmla="*/ 600344 h 1627109"/>
                <a:gd name="connsiteX4" fmla="*/ 71391 w 2728939"/>
                <a:gd name="connsiteY4" fmla="*/ 1057544 h 1627109"/>
                <a:gd name="connsiteX5" fmla="*/ 82542 w 2728939"/>
                <a:gd name="connsiteY5" fmla="*/ 1191359 h 1627109"/>
                <a:gd name="connsiteX6" fmla="*/ 93693 w 2728939"/>
                <a:gd name="connsiteY6" fmla="*/ 1302871 h 1627109"/>
                <a:gd name="connsiteX7" fmla="*/ 104845 w 2728939"/>
                <a:gd name="connsiteY7" fmla="*/ 1503593 h 1627109"/>
                <a:gd name="connsiteX8" fmla="*/ 115996 w 2728939"/>
                <a:gd name="connsiteY8" fmla="*/ 1592803 h 1627109"/>
                <a:gd name="connsiteX9" fmla="*/ 138298 w 2728939"/>
                <a:gd name="connsiteY9" fmla="*/ 1626256 h 1627109"/>
                <a:gd name="connsiteX10" fmla="*/ 918884 w 2728939"/>
                <a:gd name="connsiteY10" fmla="*/ 1615105 h 1627109"/>
                <a:gd name="connsiteX11" fmla="*/ 963489 w 2728939"/>
                <a:gd name="connsiteY11" fmla="*/ 1592803 h 1627109"/>
                <a:gd name="connsiteX12" fmla="*/ 996942 w 2728939"/>
                <a:gd name="connsiteY12" fmla="*/ 1559349 h 1627109"/>
                <a:gd name="connsiteX13" fmla="*/ 1164210 w 2728939"/>
                <a:gd name="connsiteY13" fmla="*/ 1525895 h 1627109"/>
                <a:gd name="connsiteX14" fmla="*/ 1253420 w 2728939"/>
                <a:gd name="connsiteY14" fmla="*/ 1481290 h 1627109"/>
                <a:gd name="connsiteX15" fmla="*/ 1264571 w 2728939"/>
                <a:gd name="connsiteY15" fmla="*/ 1447837 h 1627109"/>
                <a:gd name="connsiteX16" fmla="*/ 1320328 w 2728939"/>
                <a:gd name="connsiteY16" fmla="*/ 1392081 h 1627109"/>
                <a:gd name="connsiteX17" fmla="*/ 1353781 w 2728939"/>
                <a:gd name="connsiteY17" fmla="*/ 1358627 h 1627109"/>
                <a:gd name="connsiteX18" fmla="*/ 1387235 w 2728939"/>
                <a:gd name="connsiteY18" fmla="*/ 1325173 h 1627109"/>
                <a:gd name="connsiteX19" fmla="*/ 1409537 w 2728939"/>
                <a:gd name="connsiteY19" fmla="*/ 1291720 h 1627109"/>
                <a:gd name="connsiteX20" fmla="*/ 1476445 w 2728939"/>
                <a:gd name="connsiteY20" fmla="*/ 1224812 h 1627109"/>
                <a:gd name="connsiteX21" fmla="*/ 1498747 w 2728939"/>
                <a:gd name="connsiteY21" fmla="*/ 1180207 h 1627109"/>
                <a:gd name="connsiteX22" fmla="*/ 1521050 w 2728939"/>
                <a:gd name="connsiteY22" fmla="*/ 1157905 h 1627109"/>
                <a:gd name="connsiteX23" fmla="*/ 1543352 w 2728939"/>
                <a:gd name="connsiteY23" fmla="*/ 1124451 h 1627109"/>
                <a:gd name="connsiteX24" fmla="*/ 1576806 w 2728939"/>
                <a:gd name="connsiteY24" fmla="*/ 1079847 h 1627109"/>
                <a:gd name="connsiteX25" fmla="*/ 1610259 w 2728939"/>
                <a:gd name="connsiteY25" fmla="*/ 1024090 h 1627109"/>
                <a:gd name="connsiteX26" fmla="*/ 1621410 w 2728939"/>
                <a:gd name="connsiteY26" fmla="*/ 990637 h 1627109"/>
                <a:gd name="connsiteX27" fmla="*/ 1654864 w 2728939"/>
                <a:gd name="connsiteY27" fmla="*/ 957183 h 1627109"/>
                <a:gd name="connsiteX28" fmla="*/ 1744074 w 2728939"/>
                <a:gd name="connsiteY28" fmla="*/ 856822 h 1627109"/>
                <a:gd name="connsiteX29" fmla="*/ 1777528 w 2728939"/>
                <a:gd name="connsiteY29" fmla="*/ 845671 h 1627109"/>
                <a:gd name="connsiteX30" fmla="*/ 1844435 w 2728939"/>
                <a:gd name="connsiteY30" fmla="*/ 789915 h 1627109"/>
                <a:gd name="connsiteX31" fmla="*/ 1877889 w 2728939"/>
                <a:gd name="connsiteY31" fmla="*/ 778764 h 1627109"/>
                <a:gd name="connsiteX32" fmla="*/ 1944796 w 2728939"/>
                <a:gd name="connsiteY32" fmla="*/ 734159 h 1627109"/>
                <a:gd name="connsiteX33" fmla="*/ 1978250 w 2728939"/>
                <a:gd name="connsiteY33" fmla="*/ 700705 h 1627109"/>
                <a:gd name="connsiteX34" fmla="*/ 2045157 w 2728939"/>
                <a:gd name="connsiteY34" fmla="*/ 656100 h 1627109"/>
                <a:gd name="connsiteX35" fmla="*/ 2100913 w 2728939"/>
                <a:gd name="connsiteY35" fmla="*/ 611495 h 1627109"/>
                <a:gd name="connsiteX36" fmla="*/ 2134367 w 2728939"/>
                <a:gd name="connsiteY36" fmla="*/ 600344 h 1627109"/>
                <a:gd name="connsiteX37" fmla="*/ 2190123 w 2728939"/>
                <a:gd name="connsiteY37" fmla="*/ 578042 h 1627109"/>
                <a:gd name="connsiteX38" fmla="*/ 2312786 w 2728939"/>
                <a:gd name="connsiteY38" fmla="*/ 555739 h 1627109"/>
                <a:gd name="connsiteX39" fmla="*/ 2691928 w 2728939"/>
                <a:gd name="connsiteY39" fmla="*/ 444227 h 1627109"/>
                <a:gd name="connsiteX40" fmla="*/ 2435449 w 2728939"/>
                <a:gd name="connsiteY40" fmla="*/ 53934 h 1627109"/>
                <a:gd name="connsiteX41" fmla="*/ 227508 w 2728939"/>
                <a:gd name="connsiteY41" fmla="*/ 9329 h 1627109"/>
                <a:gd name="connsiteX42" fmla="*/ 4484 w 2728939"/>
                <a:gd name="connsiteY42" fmla="*/ 53934 h 1627109"/>
                <a:gd name="connsiteX43" fmla="*/ 15635 w 2728939"/>
                <a:gd name="connsiteY43" fmla="*/ 165447 h 1627109"/>
                <a:gd name="connsiteX0" fmla="*/ 15635 w 2728939"/>
                <a:gd name="connsiteY0" fmla="*/ 165447 h 1627109"/>
                <a:gd name="connsiteX1" fmla="*/ 15635 w 2728939"/>
                <a:gd name="connsiteY1" fmla="*/ 165447 h 1627109"/>
                <a:gd name="connsiteX2" fmla="*/ 49089 w 2728939"/>
                <a:gd name="connsiteY2" fmla="*/ 600344 h 1627109"/>
                <a:gd name="connsiteX3" fmla="*/ 71391 w 2728939"/>
                <a:gd name="connsiteY3" fmla="*/ 1057544 h 1627109"/>
                <a:gd name="connsiteX4" fmla="*/ 82542 w 2728939"/>
                <a:gd name="connsiteY4" fmla="*/ 1191359 h 1627109"/>
                <a:gd name="connsiteX5" fmla="*/ 93693 w 2728939"/>
                <a:gd name="connsiteY5" fmla="*/ 1302871 h 1627109"/>
                <a:gd name="connsiteX6" fmla="*/ 104845 w 2728939"/>
                <a:gd name="connsiteY6" fmla="*/ 1503593 h 1627109"/>
                <a:gd name="connsiteX7" fmla="*/ 115996 w 2728939"/>
                <a:gd name="connsiteY7" fmla="*/ 1592803 h 1627109"/>
                <a:gd name="connsiteX8" fmla="*/ 138298 w 2728939"/>
                <a:gd name="connsiteY8" fmla="*/ 1626256 h 1627109"/>
                <a:gd name="connsiteX9" fmla="*/ 918884 w 2728939"/>
                <a:gd name="connsiteY9" fmla="*/ 1615105 h 1627109"/>
                <a:gd name="connsiteX10" fmla="*/ 963489 w 2728939"/>
                <a:gd name="connsiteY10" fmla="*/ 1592803 h 1627109"/>
                <a:gd name="connsiteX11" fmla="*/ 996942 w 2728939"/>
                <a:gd name="connsiteY11" fmla="*/ 1559349 h 1627109"/>
                <a:gd name="connsiteX12" fmla="*/ 1164210 w 2728939"/>
                <a:gd name="connsiteY12" fmla="*/ 1525895 h 1627109"/>
                <a:gd name="connsiteX13" fmla="*/ 1253420 w 2728939"/>
                <a:gd name="connsiteY13" fmla="*/ 1481290 h 1627109"/>
                <a:gd name="connsiteX14" fmla="*/ 1264571 w 2728939"/>
                <a:gd name="connsiteY14" fmla="*/ 1447837 h 1627109"/>
                <a:gd name="connsiteX15" fmla="*/ 1320328 w 2728939"/>
                <a:gd name="connsiteY15" fmla="*/ 1392081 h 1627109"/>
                <a:gd name="connsiteX16" fmla="*/ 1353781 w 2728939"/>
                <a:gd name="connsiteY16" fmla="*/ 1358627 h 1627109"/>
                <a:gd name="connsiteX17" fmla="*/ 1387235 w 2728939"/>
                <a:gd name="connsiteY17" fmla="*/ 1325173 h 1627109"/>
                <a:gd name="connsiteX18" fmla="*/ 1409537 w 2728939"/>
                <a:gd name="connsiteY18" fmla="*/ 1291720 h 1627109"/>
                <a:gd name="connsiteX19" fmla="*/ 1476445 w 2728939"/>
                <a:gd name="connsiteY19" fmla="*/ 1224812 h 1627109"/>
                <a:gd name="connsiteX20" fmla="*/ 1498747 w 2728939"/>
                <a:gd name="connsiteY20" fmla="*/ 1180207 h 1627109"/>
                <a:gd name="connsiteX21" fmla="*/ 1521050 w 2728939"/>
                <a:gd name="connsiteY21" fmla="*/ 1157905 h 1627109"/>
                <a:gd name="connsiteX22" fmla="*/ 1543352 w 2728939"/>
                <a:gd name="connsiteY22" fmla="*/ 1124451 h 1627109"/>
                <a:gd name="connsiteX23" fmla="*/ 1576806 w 2728939"/>
                <a:gd name="connsiteY23" fmla="*/ 1079847 h 1627109"/>
                <a:gd name="connsiteX24" fmla="*/ 1610259 w 2728939"/>
                <a:gd name="connsiteY24" fmla="*/ 1024090 h 1627109"/>
                <a:gd name="connsiteX25" fmla="*/ 1621410 w 2728939"/>
                <a:gd name="connsiteY25" fmla="*/ 990637 h 1627109"/>
                <a:gd name="connsiteX26" fmla="*/ 1654864 w 2728939"/>
                <a:gd name="connsiteY26" fmla="*/ 957183 h 1627109"/>
                <a:gd name="connsiteX27" fmla="*/ 1744074 w 2728939"/>
                <a:gd name="connsiteY27" fmla="*/ 856822 h 1627109"/>
                <a:gd name="connsiteX28" fmla="*/ 1777528 w 2728939"/>
                <a:gd name="connsiteY28" fmla="*/ 845671 h 1627109"/>
                <a:gd name="connsiteX29" fmla="*/ 1844435 w 2728939"/>
                <a:gd name="connsiteY29" fmla="*/ 789915 h 1627109"/>
                <a:gd name="connsiteX30" fmla="*/ 1877889 w 2728939"/>
                <a:gd name="connsiteY30" fmla="*/ 778764 h 1627109"/>
                <a:gd name="connsiteX31" fmla="*/ 1944796 w 2728939"/>
                <a:gd name="connsiteY31" fmla="*/ 734159 h 1627109"/>
                <a:gd name="connsiteX32" fmla="*/ 1978250 w 2728939"/>
                <a:gd name="connsiteY32" fmla="*/ 700705 h 1627109"/>
                <a:gd name="connsiteX33" fmla="*/ 2045157 w 2728939"/>
                <a:gd name="connsiteY33" fmla="*/ 656100 h 1627109"/>
                <a:gd name="connsiteX34" fmla="*/ 2100913 w 2728939"/>
                <a:gd name="connsiteY34" fmla="*/ 611495 h 1627109"/>
                <a:gd name="connsiteX35" fmla="*/ 2134367 w 2728939"/>
                <a:gd name="connsiteY35" fmla="*/ 600344 h 1627109"/>
                <a:gd name="connsiteX36" fmla="*/ 2190123 w 2728939"/>
                <a:gd name="connsiteY36" fmla="*/ 578042 h 1627109"/>
                <a:gd name="connsiteX37" fmla="*/ 2312786 w 2728939"/>
                <a:gd name="connsiteY37" fmla="*/ 555739 h 1627109"/>
                <a:gd name="connsiteX38" fmla="*/ 2691928 w 2728939"/>
                <a:gd name="connsiteY38" fmla="*/ 444227 h 1627109"/>
                <a:gd name="connsiteX39" fmla="*/ 2435449 w 2728939"/>
                <a:gd name="connsiteY39" fmla="*/ 53934 h 1627109"/>
                <a:gd name="connsiteX40" fmla="*/ 227508 w 2728939"/>
                <a:gd name="connsiteY40" fmla="*/ 9329 h 1627109"/>
                <a:gd name="connsiteX41" fmla="*/ 4484 w 2728939"/>
                <a:gd name="connsiteY41" fmla="*/ 53934 h 1627109"/>
                <a:gd name="connsiteX42" fmla="*/ 15635 w 2728939"/>
                <a:gd name="connsiteY42" fmla="*/ 165447 h 1627109"/>
                <a:gd name="connsiteX0" fmla="*/ 32115 w 2745419"/>
                <a:gd name="connsiteY0" fmla="*/ 161388 h 1623050"/>
                <a:gd name="connsiteX1" fmla="*/ 32115 w 2745419"/>
                <a:gd name="connsiteY1" fmla="*/ 161388 h 1623050"/>
                <a:gd name="connsiteX2" fmla="*/ 65569 w 2745419"/>
                <a:gd name="connsiteY2" fmla="*/ 596285 h 1623050"/>
                <a:gd name="connsiteX3" fmla="*/ 87871 w 2745419"/>
                <a:gd name="connsiteY3" fmla="*/ 1053485 h 1623050"/>
                <a:gd name="connsiteX4" fmla="*/ 99022 w 2745419"/>
                <a:gd name="connsiteY4" fmla="*/ 1187300 h 1623050"/>
                <a:gd name="connsiteX5" fmla="*/ 110173 w 2745419"/>
                <a:gd name="connsiteY5" fmla="*/ 1298812 h 1623050"/>
                <a:gd name="connsiteX6" fmla="*/ 121325 w 2745419"/>
                <a:gd name="connsiteY6" fmla="*/ 1499534 h 1623050"/>
                <a:gd name="connsiteX7" fmla="*/ 132476 w 2745419"/>
                <a:gd name="connsiteY7" fmla="*/ 1588744 h 1623050"/>
                <a:gd name="connsiteX8" fmla="*/ 154778 w 2745419"/>
                <a:gd name="connsiteY8" fmla="*/ 1622197 h 1623050"/>
                <a:gd name="connsiteX9" fmla="*/ 935364 w 2745419"/>
                <a:gd name="connsiteY9" fmla="*/ 1611046 h 1623050"/>
                <a:gd name="connsiteX10" fmla="*/ 979969 w 2745419"/>
                <a:gd name="connsiteY10" fmla="*/ 1588744 h 1623050"/>
                <a:gd name="connsiteX11" fmla="*/ 1013422 w 2745419"/>
                <a:gd name="connsiteY11" fmla="*/ 1555290 h 1623050"/>
                <a:gd name="connsiteX12" fmla="*/ 1180690 w 2745419"/>
                <a:gd name="connsiteY12" fmla="*/ 1521836 h 1623050"/>
                <a:gd name="connsiteX13" fmla="*/ 1269900 w 2745419"/>
                <a:gd name="connsiteY13" fmla="*/ 1477231 h 1623050"/>
                <a:gd name="connsiteX14" fmla="*/ 1281051 w 2745419"/>
                <a:gd name="connsiteY14" fmla="*/ 1443778 h 1623050"/>
                <a:gd name="connsiteX15" fmla="*/ 1336808 w 2745419"/>
                <a:gd name="connsiteY15" fmla="*/ 1388022 h 1623050"/>
                <a:gd name="connsiteX16" fmla="*/ 1370261 w 2745419"/>
                <a:gd name="connsiteY16" fmla="*/ 1354568 h 1623050"/>
                <a:gd name="connsiteX17" fmla="*/ 1403715 w 2745419"/>
                <a:gd name="connsiteY17" fmla="*/ 1321114 h 1623050"/>
                <a:gd name="connsiteX18" fmla="*/ 1426017 w 2745419"/>
                <a:gd name="connsiteY18" fmla="*/ 1287661 h 1623050"/>
                <a:gd name="connsiteX19" fmla="*/ 1492925 w 2745419"/>
                <a:gd name="connsiteY19" fmla="*/ 1220753 h 1623050"/>
                <a:gd name="connsiteX20" fmla="*/ 1515227 w 2745419"/>
                <a:gd name="connsiteY20" fmla="*/ 1176148 h 1623050"/>
                <a:gd name="connsiteX21" fmla="*/ 1537530 w 2745419"/>
                <a:gd name="connsiteY21" fmla="*/ 1153846 h 1623050"/>
                <a:gd name="connsiteX22" fmla="*/ 1559832 w 2745419"/>
                <a:gd name="connsiteY22" fmla="*/ 1120392 h 1623050"/>
                <a:gd name="connsiteX23" fmla="*/ 1593286 w 2745419"/>
                <a:gd name="connsiteY23" fmla="*/ 1075788 h 1623050"/>
                <a:gd name="connsiteX24" fmla="*/ 1626739 w 2745419"/>
                <a:gd name="connsiteY24" fmla="*/ 1020031 h 1623050"/>
                <a:gd name="connsiteX25" fmla="*/ 1637890 w 2745419"/>
                <a:gd name="connsiteY25" fmla="*/ 986578 h 1623050"/>
                <a:gd name="connsiteX26" fmla="*/ 1671344 w 2745419"/>
                <a:gd name="connsiteY26" fmla="*/ 953124 h 1623050"/>
                <a:gd name="connsiteX27" fmla="*/ 1760554 w 2745419"/>
                <a:gd name="connsiteY27" fmla="*/ 852763 h 1623050"/>
                <a:gd name="connsiteX28" fmla="*/ 1794008 w 2745419"/>
                <a:gd name="connsiteY28" fmla="*/ 841612 h 1623050"/>
                <a:gd name="connsiteX29" fmla="*/ 1860915 w 2745419"/>
                <a:gd name="connsiteY29" fmla="*/ 785856 h 1623050"/>
                <a:gd name="connsiteX30" fmla="*/ 1894369 w 2745419"/>
                <a:gd name="connsiteY30" fmla="*/ 774705 h 1623050"/>
                <a:gd name="connsiteX31" fmla="*/ 1961276 w 2745419"/>
                <a:gd name="connsiteY31" fmla="*/ 730100 h 1623050"/>
                <a:gd name="connsiteX32" fmla="*/ 1994730 w 2745419"/>
                <a:gd name="connsiteY32" fmla="*/ 696646 h 1623050"/>
                <a:gd name="connsiteX33" fmla="*/ 2061637 w 2745419"/>
                <a:gd name="connsiteY33" fmla="*/ 652041 h 1623050"/>
                <a:gd name="connsiteX34" fmla="*/ 2117393 w 2745419"/>
                <a:gd name="connsiteY34" fmla="*/ 607436 h 1623050"/>
                <a:gd name="connsiteX35" fmla="*/ 2150847 w 2745419"/>
                <a:gd name="connsiteY35" fmla="*/ 596285 h 1623050"/>
                <a:gd name="connsiteX36" fmla="*/ 2206603 w 2745419"/>
                <a:gd name="connsiteY36" fmla="*/ 573983 h 1623050"/>
                <a:gd name="connsiteX37" fmla="*/ 2329266 w 2745419"/>
                <a:gd name="connsiteY37" fmla="*/ 551680 h 1623050"/>
                <a:gd name="connsiteX38" fmla="*/ 2708408 w 2745419"/>
                <a:gd name="connsiteY38" fmla="*/ 440168 h 1623050"/>
                <a:gd name="connsiteX39" fmla="*/ 2451929 w 2745419"/>
                <a:gd name="connsiteY39" fmla="*/ 49875 h 1623050"/>
                <a:gd name="connsiteX40" fmla="*/ 243988 w 2745419"/>
                <a:gd name="connsiteY40" fmla="*/ 5270 h 1623050"/>
                <a:gd name="connsiteX41" fmla="*/ 32115 w 2745419"/>
                <a:gd name="connsiteY41" fmla="*/ 161388 h 1623050"/>
                <a:gd name="connsiteX0" fmla="*/ 246045 w 2747476"/>
                <a:gd name="connsiteY0" fmla="*/ 5270 h 1623050"/>
                <a:gd name="connsiteX1" fmla="*/ 34172 w 2747476"/>
                <a:gd name="connsiteY1" fmla="*/ 161388 h 1623050"/>
                <a:gd name="connsiteX2" fmla="*/ 67626 w 2747476"/>
                <a:gd name="connsiteY2" fmla="*/ 596285 h 1623050"/>
                <a:gd name="connsiteX3" fmla="*/ 89928 w 2747476"/>
                <a:gd name="connsiteY3" fmla="*/ 1053485 h 1623050"/>
                <a:gd name="connsiteX4" fmla="*/ 101079 w 2747476"/>
                <a:gd name="connsiteY4" fmla="*/ 1187300 h 1623050"/>
                <a:gd name="connsiteX5" fmla="*/ 112230 w 2747476"/>
                <a:gd name="connsiteY5" fmla="*/ 1298812 h 1623050"/>
                <a:gd name="connsiteX6" fmla="*/ 123382 w 2747476"/>
                <a:gd name="connsiteY6" fmla="*/ 1499534 h 1623050"/>
                <a:gd name="connsiteX7" fmla="*/ 134533 w 2747476"/>
                <a:gd name="connsiteY7" fmla="*/ 1588744 h 1623050"/>
                <a:gd name="connsiteX8" fmla="*/ 156835 w 2747476"/>
                <a:gd name="connsiteY8" fmla="*/ 1622197 h 1623050"/>
                <a:gd name="connsiteX9" fmla="*/ 937421 w 2747476"/>
                <a:gd name="connsiteY9" fmla="*/ 1611046 h 1623050"/>
                <a:gd name="connsiteX10" fmla="*/ 982026 w 2747476"/>
                <a:gd name="connsiteY10" fmla="*/ 1588744 h 1623050"/>
                <a:gd name="connsiteX11" fmla="*/ 1015479 w 2747476"/>
                <a:gd name="connsiteY11" fmla="*/ 1555290 h 1623050"/>
                <a:gd name="connsiteX12" fmla="*/ 1182747 w 2747476"/>
                <a:gd name="connsiteY12" fmla="*/ 1521836 h 1623050"/>
                <a:gd name="connsiteX13" fmla="*/ 1271957 w 2747476"/>
                <a:gd name="connsiteY13" fmla="*/ 1477231 h 1623050"/>
                <a:gd name="connsiteX14" fmla="*/ 1283108 w 2747476"/>
                <a:gd name="connsiteY14" fmla="*/ 1443778 h 1623050"/>
                <a:gd name="connsiteX15" fmla="*/ 1338865 w 2747476"/>
                <a:gd name="connsiteY15" fmla="*/ 1388022 h 1623050"/>
                <a:gd name="connsiteX16" fmla="*/ 1372318 w 2747476"/>
                <a:gd name="connsiteY16" fmla="*/ 1354568 h 1623050"/>
                <a:gd name="connsiteX17" fmla="*/ 1405772 w 2747476"/>
                <a:gd name="connsiteY17" fmla="*/ 1321114 h 1623050"/>
                <a:gd name="connsiteX18" fmla="*/ 1428074 w 2747476"/>
                <a:gd name="connsiteY18" fmla="*/ 1287661 h 1623050"/>
                <a:gd name="connsiteX19" fmla="*/ 1494982 w 2747476"/>
                <a:gd name="connsiteY19" fmla="*/ 1220753 h 1623050"/>
                <a:gd name="connsiteX20" fmla="*/ 1517284 w 2747476"/>
                <a:gd name="connsiteY20" fmla="*/ 1176148 h 1623050"/>
                <a:gd name="connsiteX21" fmla="*/ 1539587 w 2747476"/>
                <a:gd name="connsiteY21" fmla="*/ 1153846 h 1623050"/>
                <a:gd name="connsiteX22" fmla="*/ 1561889 w 2747476"/>
                <a:gd name="connsiteY22" fmla="*/ 1120392 h 1623050"/>
                <a:gd name="connsiteX23" fmla="*/ 1595343 w 2747476"/>
                <a:gd name="connsiteY23" fmla="*/ 1075788 h 1623050"/>
                <a:gd name="connsiteX24" fmla="*/ 1628796 w 2747476"/>
                <a:gd name="connsiteY24" fmla="*/ 1020031 h 1623050"/>
                <a:gd name="connsiteX25" fmla="*/ 1639947 w 2747476"/>
                <a:gd name="connsiteY25" fmla="*/ 986578 h 1623050"/>
                <a:gd name="connsiteX26" fmla="*/ 1673401 w 2747476"/>
                <a:gd name="connsiteY26" fmla="*/ 953124 h 1623050"/>
                <a:gd name="connsiteX27" fmla="*/ 1762611 w 2747476"/>
                <a:gd name="connsiteY27" fmla="*/ 852763 h 1623050"/>
                <a:gd name="connsiteX28" fmla="*/ 1796065 w 2747476"/>
                <a:gd name="connsiteY28" fmla="*/ 841612 h 1623050"/>
                <a:gd name="connsiteX29" fmla="*/ 1862972 w 2747476"/>
                <a:gd name="connsiteY29" fmla="*/ 785856 h 1623050"/>
                <a:gd name="connsiteX30" fmla="*/ 1896426 w 2747476"/>
                <a:gd name="connsiteY30" fmla="*/ 774705 h 1623050"/>
                <a:gd name="connsiteX31" fmla="*/ 1963333 w 2747476"/>
                <a:gd name="connsiteY31" fmla="*/ 730100 h 1623050"/>
                <a:gd name="connsiteX32" fmla="*/ 1996787 w 2747476"/>
                <a:gd name="connsiteY32" fmla="*/ 696646 h 1623050"/>
                <a:gd name="connsiteX33" fmla="*/ 2063694 w 2747476"/>
                <a:gd name="connsiteY33" fmla="*/ 652041 h 1623050"/>
                <a:gd name="connsiteX34" fmla="*/ 2119450 w 2747476"/>
                <a:gd name="connsiteY34" fmla="*/ 607436 h 1623050"/>
                <a:gd name="connsiteX35" fmla="*/ 2152904 w 2747476"/>
                <a:gd name="connsiteY35" fmla="*/ 596285 h 1623050"/>
                <a:gd name="connsiteX36" fmla="*/ 2208660 w 2747476"/>
                <a:gd name="connsiteY36" fmla="*/ 573983 h 1623050"/>
                <a:gd name="connsiteX37" fmla="*/ 2331323 w 2747476"/>
                <a:gd name="connsiteY37" fmla="*/ 551680 h 1623050"/>
                <a:gd name="connsiteX38" fmla="*/ 2710465 w 2747476"/>
                <a:gd name="connsiteY38" fmla="*/ 440168 h 1623050"/>
                <a:gd name="connsiteX39" fmla="*/ 2453986 w 2747476"/>
                <a:gd name="connsiteY39" fmla="*/ 49875 h 1623050"/>
                <a:gd name="connsiteX40" fmla="*/ 246045 w 2747476"/>
                <a:gd name="connsiteY40" fmla="*/ 5270 h 1623050"/>
                <a:gd name="connsiteX0" fmla="*/ 229658 w 2731089"/>
                <a:gd name="connsiteY0" fmla="*/ 5270 h 1623050"/>
                <a:gd name="connsiteX1" fmla="*/ 51239 w 2731089"/>
                <a:gd name="connsiteY1" fmla="*/ 596285 h 1623050"/>
                <a:gd name="connsiteX2" fmla="*/ 73541 w 2731089"/>
                <a:gd name="connsiteY2" fmla="*/ 1053485 h 1623050"/>
                <a:gd name="connsiteX3" fmla="*/ 84692 w 2731089"/>
                <a:gd name="connsiteY3" fmla="*/ 1187300 h 1623050"/>
                <a:gd name="connsiteX4" fmla="*/ 95843 w 2731089"/>
                <a:gd name="connsiteY4" fmla="*/ 1298812 h 1623050"/>
                <a:gd name="connsiteX5" fmla="*/ 106995 w 2731089"/>
                <a:gd name="connsiteY5" fmla="*/ 1499534 h 1623050"/>
                <a:gd name="connsiteX6" fmla="*/ 118146 w 2731089"/>
                <a:gd name="connsiteY6" fmla="*/ 1588744 h 1623050"/>
                <a:gd name="connsiteX7" fmla="*/ 140448 w 2731089"/>
                <a:gd name="connsiteY7" fmla="*/ 1622197 h 1623050"/>
                <a:gd name="connsiteX8" fmla="*/ 921034 w 2731089"/>
                <a:gd name="connsiteY8" fmla="*/ 1611046 h 1623050"/>
                <a:gd name="connsiteX9" fmla="*/ 965639 w 2731089"/>
                <a:gd name="connsiteY9" fmla="*/ 1588744 h 1623050"/>
                <a:gd name="connsiteX10" fmla="*/ 999092 w 2731089"/>
                <a:gd name="connsiteY10" fmla="*/ 1555290 h 1623050"/>
                <a:gd name="connsiteX11" fmla="*/ 1166360 w 2731089"/>
                <a:gd name="connsiteY11" fmla="*/ 1521836 h 1623050"/>
                <a:gd name="connsiteX12" fmla="*/ 1255570 w 2731089"/>
                <a:gd name="connsiteY12" fmla="*/ 1477231 h 1623050"/>
                <a:gd name="connsiteX13" fmla="*/ 1266721 w 2731089"/>
                <a:gd name="connsiteY13" fmla="*/ 1443778 h 1623050"/>
                <a:gd name="connsiteX14" fmla="*/ 1322478 w 2731089"/>
                <a:gd name="connsiteY14" fmla="*/ 1388022 h 1623050"/>
                <a:gd name="connsiteX15" fmla="*/ 1355931 w 2731089"/>
                <a:gd name="connsiteY15" fmla="*/ 1354568 h 1623050"/>
                <a:gd name="connsiteX16" fmla="*/ 1389385 w 2731089"/>
                <a:gd name="connsiteY16" fmla="*/ 1321114 h 1623050"/>
                <a:gd name="connsiteX17" fmla="*/ 1411687 w 2731089"/>
                <a:gd name="connsiteY17" fmla="*/ 1287661 h 1623050"/>
                <a:gd name="connsiteX18" fmla="*/ 1478595 w 2731089"/>
                <a:gd name="connsiteY18" fmla="*/ 1220753 h 1623050"/>
                <a:gd name="connsiteX19" fmla="*/ 1500897 w 2731089"/>
                <a:gd name="connsiteY19" fmla="*/ 1176148 h 1623050"/>
                <a:gd name="connsiteX20" fmla="*/ 1523200 w 2731089"/>
                <a:gd name="connsiteY20" fmla="*/ 1153846 h 1623050"/>
                <a:gd name="connsiteX21" fmla="*/ 1545502 w 2731089"/>
                <a:gd name="connsiteY21" fmla="*/ 1120392 h 1623050"/>
                <a:gd name="connsiteX22" fmla="*/ 1578956 w 2731089"/>
                <a:gd name="connsiteY22" fmla="*/ 1075788 h 1623050"/>
                <a:gd name="connsiteX23" fmla="*/ 1612409 w 2731089"/>
                <a:gd name="connsiteY23" fmla="*/ 1020031 h 1623050"/>
                <a:gd name="connsiteX24" fmla="*/ 1623560 w 2731089"/>
                <a:gd name="connsiteY24" fmla="*/ 986578 h 1623050"/>
                <a:gd name="connsiteX25" fmla="*/ 1657014 w 2731089"/>
                <a:gd name="connsiteY25" fmla="*/ 953124 h 1623050"/>
                <a:gd name="connsiteX26" fmla="*/ 1746224 w 2731089"/>
                <a:gd name="connsiteY26" fmla="*/ 852763 h 1623050"/>
                <a:gd name="connsiteX27" fmla="*/ 1779678 w 2731089"/>
                <a:gd name="connsiteY27" fmla="*/ 841612 h 1623050"/>
                <a:gd name="connsiteX28" fmla="*/ 1846585 w 2731089"/>
                <a:gd name="connsiteY28" fmla="*/ 785856 h 1623050"/>
                <a:gd name="connsiteX29" fmla="*/ 1880039 w 2731089"/>
                <a:gd name="connsiteY29" fmla="*/ 774705 h 1623050"/>
                <a:gd name="connsiteX30" fmla="*/ 1946946 w 2731089"/>
                <a:gd name="connsiteY30" fmla="*/ 730100 h 1623050"/>
                <a:gd name="connsiteX31" fmla="*/ 1980400 w 2731089"/>
                <a:gd name="connsiteY31" fmla="*/ 696646 h 1623050"/>
                <a:gd name="connsiteX32" fmla="*/ 2047307 w 2731089"/>
                <a:gd name="connsiteY32" fmla="*/ 652041 h 1623050"/>
                <a:gd name="connsiteX33" fmla="*/ 2103063 w 2731089"/>
                <a:gd name="connsiteY33" fmla="*/ 607436 h 1623050"/>
                <a:gd name="connsiteX34" fmla="*/ 2136517 w 2731089"/>
                <a:gd name="connsiteY34" fmla="*/ 596285 h 1623050"/>
                <a:gd name="connsiteX35" fmla="*/ 2192273 w 2731089"/>
                <a:gd name="connsiteY35" fmla="*/ 573983 h 1623050"/>
                <a:gd name="connsiteX36" fmla="*/ 2314936 w 2731089"/>
                <a:gd name="connsiteY36" fmla="*/ 551680 h 1623050"/>
                <a:gd name="connsiteX37" fmla="*/ 2694078 w 2731089"/>
                <a:gd name="connsiteY37" fmla="*/ 440168 h 1623050"/>
                <a:gd name="connsiteX38" fmla="*/ 2437599 w 2731089"/>
                <a:gd name="connsiteY38" fmla="*/ 49875 h 1623050"/>
                <a:gd name="connsiteX39" fmla="*/ 229658 w 2731089"/>
                <a:gd name="connsiteY39" fmla="*/ 5270 h 1623050"/>
                <a:gd name="connsiteX0" fmla="*/ 219321 w 2720752"/>
                <a:gd name="connsiteY0" fmla="*/ 5270 h 1623050"/>
                <a:gd name="connsiteX1" fmla="*/ 63204 w 2720752"/>
                <a:gd name="connsiteY1" fmla="*/ 1053485 h 1623050"/>
                <a:gd name="connsiteX2" fmla="*/ 74355 w 2720752"/>
                <a:gd name="connsiteY2" fmla="*/ 1187300 h 1623050"/>
                <a:gd name="connsiteX3" fmla="*/ 85506 w 2720752"/>
                <a:gd name="connsiteY3" fmla="*/ 1298812 h 1623050"/>
                <a:gd name="connsiteX4" fmla="*/ 96658 w 2720752"/>
                <a:gd name="connsiteY4" fmla="*/ 1499534 h 1623050"/>
                <a:gd name="connsiteX5" fmla="*/ 107809 w 2720752"/>
                <a:gd name="connsiteY5" fmla="*/ 1588744 h 1623050"/>
                <a:gd name="connsiteX6" fmla="*/ 130111 w 2720752"/>
                <a:gd name="connsiteY6" fmla="*/ 1622197 h 1623050"/>
                <a:gd name="connsiteX7" fmla="*/ 910697 w 2720752"/>
                <a:gd name="connsiteY7" fmla="*/ 1611046 h 1623050"/>
                <a:gd name="connsiteX8" fmla="*/ 955302 w 2720752"/>
                <a:gd name="connsiteY8" fmla="*/ 1588744 h 1623050"/>
                <a:gd name="connsiteX9" fmla="*/ 988755 w 2720752"/>
                <a:gd name="connsiteY9" fmla="*/ 1555290 h 1623050"/>
                <a:gd name="connsiteX10" fmla="*/ 1156023 w 2720752"/>
                <a:gd name="connsiteY10" fmla="*/ 1521836 h 1623050"/>
                <a:gd name="connsiteX11" fmla="*/ 1245233 w 2720752"/>
                <a:gd name="connsiteY11" fmla="*/ 1477231 h 1623050"/>
                <a:gd name="connsiteX12" fmla="*/ 1256384 w 2720752"/>
                <a:gd name="connsiteY12" fmla="*/ 1443778 h 1623050"/>
                <a:gd name="connsiteX13" fmla="*/ 1312141 w 2720752"/>
                <a:gd name="connsiteY13" fmla="*/ 1388022 h 1623050"/>
                <a:gd name="connsiteX14" fmla="*/ 1345594 w 2720752"/>
                <a:gd name="connsiteY14" fmla="*/ 1354568 h 1623050"/>
                <a:gd name="connsiteX15" fmla="*/ 1379048 w 2720752"/>
                <a:gd name="connsiteY15" fmla="*/ 1321114 h 1623050"/>
                <a:gd name="connsiteX16" fmla="*/ 1401350 w 2720752"/>
                <a:gd name="connsiteY16" fmla="*/ 1287661 h 1623050"/>
                <a:gd name="connsiteX17" fmla="*/ 1468258 w 2720752"/>
                <a:gd name="connsiteY17" fmla="*/ 1220753 h 1623050"/>
                <a:gd name="connsiteX18" fmla="*/ 1490560 w 2720752"/>
                <a:gd name="connsiteY18" fmla="*/ 1176148 h 1623050"/>
                <a:gd name="connsiteX19" fmla="*/ 1512863 w 2720752"/>
                <a:gd name="connsiteY19" fmla="*/ 1153846 h 1623050"/>
                <a:gd name="connsiteX20" fmla="*/ 1535165 w 2720752"/>
                <a:gd name="connsiteY20" fmla="*/ 1120392 h 1623050"/>
                <a:gd name="connsiteX21" fmla="*/ 1568619 w 2720752"/>
                <a:gd name="connsiteY21" fmla="*/ 1075788 h 1623050"/>
                <a:gd name="connsiteX22" fmla="*/ 1602072 w 2720752"/>
                <a:gd name="connsiteY22" fmla="*/ 1020031 h 1623050"/>
                <a:gd name="connsiteX23" fmla="*/ 1613223 w 2720752"/>
                <a:gd name="connsiteY23" fmla="*/ 986578 h 1623050"/>
                <a:gd name="connsiteX24" fmla="*/ 1646677 w 2720752"/>
                <a:gd name="connsiteY24" fmla="*/ 953124 h 1623050"/>
                <a:gd name="connsiteX25" fmla="*/ 1735887 w 2720752"/>
                <a:gd name="connsiteY25" fmla="*/ 852763 h 1623050"/>
                <a:gd name="connsiteX26" fmla="*/ 1769341 w 2720752"/>
                <a:gd name="connsiteY26" fmla="*/ 841612 h 1623050"/>
                <a:gd name="connsiteX27" fmla="*/ 1836248 w 2720752"/>
                <a:gd name="connsiteY27" fmla="*/ 785856 h 1623050"/>
                <a:gd name="connsiteX28" fmla="*/ 1869702 w 2720752"/>
                <a:gd name="connsiteY28" fmla="*/ 774705 h 1623050"/>
                <a:gd name="connsiteX29" fmla="*/ 1936609 w 2720752"/>
                <a:gd name="connsiteY29" fmla="*/ 730100 h 1623050"/>
                <a:gd name="connsiteX30" fmla="*/ 1970063 w 2720752"/>
                <a:gd name="connsiteY30" fmla="*/ 696646 h 1623050"/>
                <a:gd name="connsiteX31" fmla="*/ 2036970 w 2720752"/>
                <a:gd name="connsiteY31" fmla="*/ 652041 h 1623050"/>
                <a:gd name="connsiteX32" fmla="*/ 2092726 w 2720752"/>
                <a:gd name="connsiteY32" fmla="*/ 607436 h 1623050"/>
                <a:gd name="connsiteX33" fmla="*/ 2126180 w 2720752"/>
                <a:gd name="connsiteY33" fmla="*/ 596285 h 1623050"/>
                <a:gd name="connsiteX34" fmla="*/ 2181936 w 2720752"/>
                <a:gd name="connsiteY34" fmla="*/ 573983 h 1623050"/>
                <a:gd name="connsiteX35" fmla="*/ 2304599 w 2720752"/>
                <a:gd name="connsiteY35" fmla="*/ 551680 h 1623050"/>
                <a:gd name="connsiteX36" fmla="*/ 2683741 w 2720752"/>
                <a:gd name="connsiteY36" fmla="*/ 440168 h 1623050"/>
                <a:gd name="connsiteX37" fmla="*/ 2427262 w 2720752"/>
                <a:gd name="connsiteY37" fmla="*/ 49875 h 1623050"/>
                <a:gd name="connsiteX38" fmla="*/ 219321 w 2720752"/>
                <a:gd name="connsiteY38" fmla="*/ 5270 h 1623050"/>
                <a:gd name="connsiteX0" fmla="*/ 214670 w 2716101"/>
                <a:gd name="connsiteY0" fmla="*/ 5270 h 1623050"/>
                <a:gd name="connsiteX1" fmla="*/ 69704 w 2716101"/>
                <a:gd name="connsiteY1" fmla="*/ 1187300 h 1623050"/>
                <a:gd name="connsiteX2" fmla="*/ 80855 w 2716101"/>
                <a:gd name="connsiteY2" fmla="*/ 1298812 h 1623050"/>
                <a:gd name="connsiteX3" fmla="*/ 92007 w 2716101"/>
                <a:gd name="connsiteY3" fmla="*/ 1499534 h 1623050"/>
                <a:gd name="connsiteX4" fmla="*/ 103158 w 2716101"/>
                <a:gd name="connsiteY4" fmla="*/ 1588744 h 1623050"/>
                <a:gd name="connsiteX5" fmla="*/ 125460 w 2716101"/>
                <a:gd name="connsiteY5" fmla="*/ 1622197 h 1623050"/>
                <a:gd name="connsiteX6" fmla="*/ 906046 w 2716101"/>
                <a:gd name="connsiteY6" fmla="*/ 1611046 h 1623050"/>
                <a:gd name="connsiteX7" fmla="*/ 950651 w 2716101"/>
                <a:gd name="connsiteY7" fmla="*/ 1588744 h 1623050"/>
                <a:gd name="connsiteX8" fmla="*/ 984104 w 2716101"/>
                <a:gd name="connsiteY8" fmla="*/ 1555290 h 1623050"/>
                <a:gd name="connsiteX9" fmla="*/ 1151372 w 2716101"/>
                <a:gd name="connsiteY9" fmla="*/ 1521836 h 1623050"/>
                <a:gd name="connsiteX10" fmla="*/ 1240582 w 2716101"/>
                <a:gd name="connsiteY10" fmla="*/ 1477231 h 1623050"/>
                <a:gd name="connsiteX11" fmla="*/ 1251733 w 2716101"/>
                <a:gd name="connsiteY11" fmla="*/ 1443778 h 1623050"/>
                <a:gd name="connsiteX12" fmla="*/ 1307490 w 2716101"/>
                <a:gd name="connsiteY12" fmla="*/ 1388022 h 1623050"/>
                <a:gd name="connsiteX13" fmla="*/ 1340943 w 2716101"/>
                <a:gd name="connsiteY13" fmla="*/ 1354568 h 1623050"/>
                <a:gd name="connsiteX14" fmla="*/ 1374397 w 2716101"/>
                <a:gd name="connsiteY14" fmla="*/ 1321114 h 1623050"/>
                <a:gd name="connsiteX15" fmla="*/ 1396699 w 2716101"/>
                <a:gd name="connsiteY15" fmla="*/ 1287661 h 1623050"/>
                <a:gd name="connsiteX16" fmla="*/ 1463607 w 2716101"/>
                <a:gd name="connsiteY16" fmla="*/ 1220753 h 1623050"/>
                <a:gd name="connsiteX17" fmla="*/ 1485909 w 2716101"/>
                <a:gd name="connsiteY17" fmla="*/ 1176148 h 1623050"/>
                <a:gd name="connsiteX18" fmla="*/ 1508212 w 2716101"/>
                <a:gd name="connsiteY18" fmla="*/ 1153846 h 1623050"/>
                <a:gd name="connsiteX19" fmla="*/ 1530514 w 2716101"/>
                <a:gd name="connsiteY19" fmla="*/ 1120392 h 1623050"/>
                <a:gd name="connsiteX20" fmla="*/ 1563968 w 2716101"/>
                <a:gd name="connsiteY20" fmla="*/ 1075788 h 1623050"/>
                <a:gd name="connsiteX21" fmla="*/ 1597421 w 2716101"/>
                <a:gd name="connsiteY21" fmla="*/ 1020031 h 1623050"/>
                <a:gd name="connsiteX22" fmla="*/ 1608572 w 2716101"/>
                <a:gd name="connsiteY22" fmla="*/ 986578 h 1623050"/>
                <a:gd name="connsiteX23" fmla="*/ 1642026 w 2716101"/>
                <a:gd name="connsiteY23" fmla="*/ 953124 h 1623050"/>
                <a:gd name="connsiteX24" fmla="*/ 1731236 w 2716101"/>
                <a:gd name="connsiteY24" fmla="*/ 852763 h 1623050"/>
                <a:gd name="connsiteX25" fmla="*/ 1764690 w 2716101"/>
                <a:gd name="connsiteY25" fmla="*/ 841612 h 1623050"/>
                <a:gd name="connsiteX26" fmla="*/ 1831597 w 2716101"/>
                <a:gd name="connsiteY26" fmla="*/ 785856 h 1623050"/>
                <a:gd name="connsiteX27" fmla="*/ 1865051 w 2716101"/>
                <a:gd name="connsiteY27" fmla="*/ 774705 h 1623050"/>
                <a:gd name="connsiteX28" fmla="*/ 1931958 w 2716101"/>
                <a:gd name="connsiteY28" fmla="*/ 730100 h 1623050"/>
                <a:gd name="connsiteX29" fmla="*/ 1965412 w 2716101"/>
                <a:gd name="connsiteY29" fmla="*/ 696646 h 1623050"/>
                <a:gd name="connsiteX30" fmla="*/ 2032319 w 2716101"/>
                <a:gd name="connsiteY30" fmla="*/ 652041 h 1623050"/>
                <a:gd name="connsiteX31" fmla="*/ 2088075 w 2716101"/>
                <a:gd name="connsiteY31" fmla="*/ 607436 h 1623050"/>
                <a:gd name="connsiteX32" fmla="*/ 2121529 w 2716101"/>
                <a:gd name="connsiteY32" fmla="*/ 596285 h 1623050"/>
                <a:gd name="connsiteX33" fmla="*/ 2177285 w 2716101"/>
                <a:gd name="connsiteY33" fmla="*/ 573983 h 1623050"/>
                <a:gd name="connsiteX34" fmla="*/ 2299948 w 2716101"/>
                <a:gd name="connsiteY34" fmla="*/ 551680 h 1623050"/>
                <a:gd name="connsiteX35" fmla="*/ 2679090 w 2716101"/>
                <a:gd name="connsiteY35" fmla="*/ 440168 h 1623050"/>
                <a:gd name="connsiteX36" fmla="*/ 2422611 w 2716101"/>
                <a:gd name="connsiteY36" fmla="*/ 49875 h 1623050"/>
                <a:gd name="connsiteX37" fmla="*/ 214670 w 2716101"/>
                <a:gd name="connsiteY37" fmla="*/ 5270 h 1623050"/>
                <a:gd name="connsiteX0" fmla="*/ 210143 w 2711574"/>
                <a:gd name="connsiteY0" fmla="*/ 5270 h 1623050"/>
                <a:gd name="connsiteX1" fmla="*/ 76328 w 2711574"/>
                <a:gd name="connsiteY1" fmla="*/ 1298812 h 1623050"/>
                <a:gd name="connsiteX2" fmla="*/ 87480 w 2711574"/>
                <a:gd name="connsiteY2" fmla="*/ 1499534 h 1623050"/>
                <a:gd name="connsiteX3" fmla="*/ 98631 w 2711574"/>
                <a:gd name="connsiteY3" fmla="*/ 1588744 h 1623050"/>
                <a:gd name="connsiteX4" fmla="*/ 120933 w 2711574"/>
                <a:gd name="connsiteY4" fmla="*/ 1622197 h 1623050"/>
                <a:gd name="connsiteX5" fmla="*/ 901519 w 2711574"/>
                <a:gd name="connsiteY5" fmla="*/ 1611046 h 1623050"/>
                <a:gd name="connsiteX6" fmla="*/ 946124 w 2711574"/>
                <a:gd name="connsiteY6" fmla="*/ 1588744 h 1623050"/>
                <a:gd name="connsiteX7" fmla="*/ 979577 w 2711574"/>
                <a:gd name="connsiteY7" fmla="*/ 1555290 h 1623050"/>
                <a:gd name="connsiteX8" fmla="*/ 1146845 w 2711574"/>
                <a:gd name="connsiteY8" fmla="*/ 1521836 h 1623050"/>
                <a:gd name="connsiteX9" fmla="*/ 1236055 w 2711574"/>
                <a:gd name="connsiteY9" fmla="*/ 1477231 h 1623050"/>
                <a:gd name="connsiteX10" fmla="*/ 1247206 w 2711574"/>
                <a:gd name="connsiteY10" fmla="*/ 1443778 h 1623050"/>
                <a:gd name="connsiteX11" fmla="*/ 1302963 w 2711574"/>
                <a:gd name="connsiteY11" fmla="*/ 1388022 h 1623050"/>
                <a:gd name="connsiteX12" fmla="*/ 1336416 w 2711574"/>
                <a:gd name="connsiteY12" fmla="*/ 1354568 h 1623050"/>
                <a:gd name="connsiteX13" fmla="*/ 1369870 w 2711574"/>
                <a:gd name="connsiteY13" fmla="*/ 1321114 h 1623050"/>
                <a:gd name="connsiteX14" fmla="*/ 1392172 w 2711574"/>
                <a:gd name="connsiteY14" fmla="*/ 1287661 h 1623050"/>
                <a:gd name="connsiteX15" fmla="*/ 1459080 w 2711574"/>
                <a:gd name="connsiteY15" fmla="*/ 1220753 h 1623050"/>
                <a:gd name="connsiteX16" fmla="*/ 1481382 w 2711574"/>
                <a:gd name="connsiteY16" fmla="*/ 1176148 h 1623050"/>
                <a:gd name="connsiteX17" fmla="*/ 1503685 w 2711574"/>
                <a:gd name="connsiteY17" fmla="*/ 1153846 h 1623050"/>
                <a:gd name="connsiteX18" fmla="*/ 1525987 w 2711574"/>
                <a:gd name="connsiteY18" fmla="*/ 1120392 h 1623050"/>
                <a:gd name="connsiteX19" fmla="*/ 1559441 w 2711574"/>
                <a:gd name="connsiteY19" fmla="*/ 1075788 h 1623050"/>
                <a:gd name="connsiteX20" fmla="*/ 1592894 w 2711574"/>
                <a:gd name="connsiteY20" fmla="*/ 1020031 h 1623050"/>
                <a:gd name="connsiteX21" fmla="*/ 1604045 w 2711574"/>
                <a:gd name="connsiteY21" fmla="*/ 986578 h 1623050"/>
                <a:gd name="connsiteX22" fmla="*/ 1637499 w 2711574"/>
                <a:gd name="connsiteY22" fmla="*/ 953124 h 1623050"/>
                <a:gd name="connsiteX23" fmla="*/ 1726709 w 2711574"/>
                <a:gd name="connsiteY23" fmla="*/ 852763 h 1623050"/>
                <a:gd name="connsiteX24" fmla="*/ 1760163 w 2711574"/>
                <a:gd name="connsiteY24" fmla="*/ 841612 h 1623050"/>
                <a:gd name="connsiteX25" fmla="*/ 1827070 w 2711574"/>
                <a:gd name="connsiteY25" fmla="*/ 785856 h 1623050"/>
                <a:gd name="connsiteX26" fmla="*/ 1860524 w 2711574"/>
                <a:gd name="connsiteY26" fmla="*/ 774705 h 1623050"/>
                <a:gd name="connsiteX27" fmla="*/ 1927431 w 2711574"/>
                <a:gd name="connsiteY27" fmla="*/ 730100 h 1623050"/>
                <a:gd name="connsiteX28" fmla="*/ 1960885 w 2711574"/>
                <a:gd name="connsiteY28" fmla="*/ 696646 h 1623050"/>
                <a:gd name="connsiteX29" fmla="*/ 2027792 w 2711574"/>
                <a:gd name="connsiteY29" fmla="*/ 652041 h 1623050"/>
                <a:gd name="connsiteX30" fmla="*/ 2083548 w 2711574"/>
                <a:gd name="connsiteY30" fmla="*/ 607436 h 1623050"/>
                <a:gd name="connsiteX31" fmla="*/ 2117002 w 2711574"/>
                <a:gd name="connsiteY31" fmla="*/ 596285 h 1623050"/>
                <a:gd name="connsiteX32" fmla="*/ 2172758 w 2711574"/>
                <a:gd name="connsiteY32" fmla="*/ 573983 h 1623050"/>
                <a:gd name="connsiteX33" fmla="*/ 2295421 w 2711574"/>
                <a:gd name="connsiteY33" fmla="*/ 551680 h 1623050"/>
                <a:gd name="connsiteX34" fmla="*/ 2674563 w 2711574"/>
                <a:gd name="connsiteY34" fmla="*/ 440168 h 1623050"/>
                <a:gd name="connsiteX35" fmla="*/ 2418084 w 2711574"/>
                <a:gd name="connsiteY35" fmla="*/ 49875 h 1623050"/>
                <a:gd name="connsiteX36" fmla="*/ 210143 w 2711574"/>
                <a:gd name="connsiteY36" fmla="*/ 5270 h 1623050"/>
                <a:gd name="connsiteX0" fmla="*/ 205736 w 2707167"/>
                <a:gd name="connsiteY0" fmla="*/ 5270 h 1636633"/>
                <a:gd name="connsiteX1" fmla="*/ 83073 w 2707167"/>
                <a:gd name="connsiteY1" fmla="*/ 1499534 h 1636633"/>
                <a:gd name="connsiteX2" fmla="*/ 94224 w 2707167"/>
                <a:gd name="connsiteY2" fmla="*/ 1588744 h 1636633"/>
                <a:gd name="connsiteX3" fmla="*/ 116526 w 2707167"/>
                <a:gd name="connsiteY3" fmla="*/ 1622197 h 1636633"/>
                <a:gd name="connsiteX4" fmla="*/ 897112 w 2707167"/>
                <a:gd name="connsiteY4" fmla="*/ 1611046 h 1636633"/>
                <a:gd name="connsiteX5" fmla="*/ 941717 w 2707167"/>
                <a:gd name="connsiteY5" fmla="*/ 1588744 h 1636633"/>
                <a:gd name="connsiteX6" fmla="*/ 975170 w 2707167"/>
                <a:gd name="connsiteY6" fmla="*/ 1555290 h 1636633"/>
                <a:gd name="connsiteX7" fmla="*/ 1142438 w 2707167"/>
                <a:gd name="connsiteY7" fmla="*/ 1521836 h 1636633"/>
                <a:gd name="connsiteX8" fmla="*/ 1231648 w 2707167"/>
                <a:gd name="connsiteY8" fmla="*/ 1477231 h 1636633"/>
                <a:gd name="connsiteX9" fmla="*/ 1242799 w 2707167"/>
                <a:gd name="connsiteY9" fmla="*/ 1443778 h 1636633"/>
                <a:gd name="connsiteX10" fmla="*/ 1298556 w 2707167"/>
                <a:gd name="connsiteY10" fmla="*/ 1388022 h 1636633"/>
                <a:gd name="connsiteX11" fmla="*/ 1332009 w 2707167"/>
                <a:gd name="connsiteY11" fmla="*/ 1354568 h 1636633"/>
                <a:gd name="connsiteX12" fmla="*/ 1365463 w 2707167"/>
                <a:gd name="connsiteY12" fmla="*/ 1321114 h 1636633"/>
                <a:gd name="connsiteX13" fmla="*/ 1387765 w 2707167"/>
                <a:gd name="connsiteY13" fmla="*/ 1287661 h 1636633"/>
                <a:gd name="connsiteX14" fmla="*/ 1454673 w 2707167"/>
                <a:gd name="connsiteY14" fmla="*/ 1220753 h 1636633"/>
                <a:gd name="connsiteX15" fmla="*/ 1476975 w 2707167"/>
                <a:gd name="connsiteY15" fmla="*/ 1176148 h 1636633"/>
                <a:gd name="connsiteX16" fmla="*/ 1499278 w 2707167"/>
                <a:gd name="connsiteY16" fmla="*/ 1153846 h 1636633"/>
                <a:gd name="connsiteX17" fmla="*/ 1521580 w 2707167"/>
                <a:gd name="connsiteY17" fmla="*/ 1120392 h 1636633"/>
                <a:gd name="connsiteX18" fmla="*/ 1555034 w 2707167"/>
                <a:gd name="connsiteY18" fmla="*/ 1075788 h 1636633"/>
                <a:gd name="connsiteX19" fmla="*/ 1588487 w 2707167"/>
                <a:gd name="connsiteY19" fmla="*/ 1020031 h 1636633"/>
                <a:gd name="connsiteX20" fmla="*/ 1599638 w 2707167"/>
                <a:gd name="connsiteY20" fmla="*/ 986578 h 1636633"/>
                <a:gd name="connsiteX21" fmla="*/ 1633092 w 2707167"/>
                <a:gd name="connsiteY21" fmla="*/ 953124 h 1636633"/>
                <a:gd name="connsiteX22" fmla="*/ 1722302 w 2707167"/>
                <a:gd name="connsiteY22" fmla="*/ 852763 h 1636633"/>
                <a:gd name="connsiteX23" fmla="*/ 1755756 w 2707167"/>
                <a:gd name="connsiteY23" fmla="*/ 841612 h 1636633"/>
                <a:gd name="connsiteX24" fmla="*/ 1822663 w 2707167"/>
                <a:gd name="connsiteY24" fmla="*/ 785856 h 1636633"/>
                <a:gd name="connsiteX25" fmla="*/ 1856117 w 2707167"/>
                <a:gd name="connsiteY25" fmla="*/ 774705 h 1636633"/>
                <a:gd name="connsiteX26" fmla="*/ 1923024 w 2707167"/>
                <a:gd name="connsiteY26" fmla="*/ 730100 h 1636633"/>
                <a:gd name="connsiteX27" fmla="*/ 1956478 w 2707167"/>
                <a:gd name="connsiteY27" fmla="*/ 696646 h 1636633"/>
                <a:gd name="connsiteX28" fmla="*/ 2023385 w 2707167"/>
                <a:gd name="connsiteY28" fmla="*/ 652041 h 1636633"/>
                <a:gd name="connsiteX29" fmla="*/ 2079141 w 2707167"/>
                <a:gd name="connsiteY29" fmla="*/ 607436 h 1636633"/>
                <a:gd name="connsiteX30" fmla="*/ 2112595 w 2707167"/>
                <a:gd name="connsiteY30" fmla="*/ 596285 h 1636633"/>
                <a:gd name="connsiteX31" fmla="*/ 2168351 w 2707167"/>
                <a:gd name="connsiteY31" fmla="*/ 573983 h 1636633"/>
                <a:gd name="connsiteX32" fmla="*/ 2291014 w 2707167"/>
                <a:gd name="connsiteY32" fmla="*/ 551680 h 1636633"/>
                <a:gd name="connsiteX33" fmla="*/ 2670156 w 2707167"/>
                <a:gd name="connsiteY33" fmla="*/ 440168 h 1636633"/>
                <a:gd name="connsiteX34" fmla="*/ 2413677 w 2707167"/>
                <a:gd name="connsiteY34" fmla="*/ 49875 h 1636633"/>
                <a:gd name="connsiteX35" fmla="*/ 205736 w 2707167"/>
                <a:gd name="connsiteY35" fmla="*/ 5270 h 1636633"/>
                <a:gd name="connsiteX0" fmla="*/ 201987 w 2703418"/>
                <a:gd name="connsiteY0" fmla="*/ 5270 h 1716917"/>
                <a:gd name="connsiteX1" fmla="*/ 90475 w 2703418"/>
                <a:gd name="connsiteY1" fmla="*/ 1588744 h 1716917"/>
                <a:gd name="connsiteX2" fmla="*/ 112777 w 2703418"/>
                <a:gd name="connsiteY2" fmla="*/ 1622197 h 1716917"/>
                <a:gd name="connsiteX3" fmla="*/ 893363 w 2703418"/>
                <a:gd name="connsiteY3" fmla="*/ 1611046 h 1716917"/>
                <a:gd name="connsiteX4" fmla="*/ 937968 w 2703418"/>
                <a:gd name="connsiteY4" fmla="*/ 1588744 h 1716917"/>
                <a:gd name="connsiteX5" fmla="*/ 971421 w 2703418"/>
                <a:gd name="connsiteY5" fmla="*/ 1555290 h 1716917"/>
                <a:gd name="connsiteX6" fmla="*/ 1138689 w 2703418"/>
                <a:gd name="connsiteY6" fmla="*/ 1521836 h 1716917"/>
                <a:gd name="connsiteX7" fmla="*/ 1227899 w 2703418"/>
                <a:gd name="connsiteY7" fmla="*/ 1477231 h 1716917"/>
                <a:gd name="connsiteX8" fmla="*/ 1239050 w 2703418"/>
                <a:gd name="connsiteY8" fmla="*/ 1443778 h 1716917"/>
                <a:gd name="connsiteX9" fmla="*/ 1294807 w 2703418"/>
                <a:gd name="connsiteY9" fmla="*/ 1388022 h 1716917"/>
                <a:gd name="connsiteX10" fmla="*/ 1328260 w 2703418"/>
                <a:gd name="connsiteY10" fmla="*/ 1354568 h 1716917"/>
                <a:gd name="connsiteX11" fmla="*/ 1361714 w 2703418"/>
                <a:gd name="connsiteY11" fmla="*/ 1321114 h 1716917"/>
                <a:gd name="connsiteX12" fmla="*/ 1384016 w 2703418"/>
                <a:gd name="connsiteY12" fmla="*/ 1287661 h 1716917"/>
                <a:gd name="connsiteX13" fmla="*/ 1450924 w 2703418"/>
                <a:gd name="connsiteY13" fmla="*/ 1220753 h 1716917"/>
                <a:gd name="connsiteX14" fmla="*/ 1473226 w 2703418"/>
                <a:gd name="connsiteY14" fmla="*/ 1176148 h 1716917"/>
                <a:gd name="connsiteX15" fmla="*/ 1495529 w 2703418"/>
                <a:gd name="connsiteY15" fmla="*/ 1153846 h 1716917"/>
                <a:gd name="connsiteX16" fmla="*/ 1517831 w 2703418"/>
                <a:gd name="connsiteY16" fmla="*/ 1120392 h 1716917"/>
                <a:gd name="connsiteX17" fmla="*/ 1551285 w 2703418"/>
                <a:gd name="connsiteY17" fmla="*/ 1075788 h 1716917"/>
                <a:gd name="connsiteX18" fmla="*/ 1584738 w 2703418"/>
                <a:gd name="connsiteY18" fmla="*/ 1020031 h 1716917"/>
                <a:gd name="connsiteX19" fmla="*/ 1595889 w 2703418"/>
                <a:gd name="connsiteY19" fmla="*/ 986578 h 1716917"/>
                <a:gd name="connsiteX20" fmla="*/ 1629343 w 2703418"/>
                <a:gd name="connsiteY20" fmla="*/ 953124 h 1716917"/>
                <a:gd name="connsiteX21" fmla="*/ 1718553 w 2703418"/>
                <a:gd name="connsiteY21" fmla="*/ 852763 h 1716917"/>
                <a:gd name="connsiteX22" fmla="*/ 1752007 w 2703418"/>
                <a:gd name="connsiteY22" fmla="*/ 841612 h 1716917"/>
                <a:gd name="connsiteX23" fmla="*/ 1818914 w 2703418"/>
                <a:gd name="connsiteY23" fmla="*/ 785856 h 1716917"/>
                <a:gd name="connsiteX24" fmla="*/ 1852368 w 2703418"/>
                <a:gd name="connsiteY24" fmla="*/ 774705 h 1716917"/>
                <a:gd name="connsiteX25" fmla="*/ 1919275 w 2703418"/>
                <a:gd name="connsiteY25" fmla="*/ 730100 h 1716917"/>
                <a:gd name="connsiteX26" fmla="*/ 1952729 w 2703418"/>
                <a:gd name="connsiteY26" fmla="*/ 696646 h 1716917"/>
                <a:gd name="connsiteX27" fmla="*/ 2019636 w 2703418"/>
                <a:gd name="connsiteY27" fmla="*/ 652041 h 1716917"/>
                <a:gd name="connsiteX28" fmla="*/ 2075392 w 2703418"/>
                <a:gd name="connsiteY28" fmla="*/ 607436 h 1716917"/>
                <a:gd name="connsiteX29" fmla="*/ 2108846 w 2703418"/>
                <a:gd name="connsiteY29" fmla="*/ 596285 h 1716917"/>
                <a:gd name="connsiteX30" fmla="*/ 2164602 w 2703418"/>
                <a:gd name="connsiteY30" fmla="*/ 573983 h 1716917"/>
                <a:gd name="connsiteX31" fmla="*/ 2287265 w 2703418"/>
                <a:gd name="connsiteY31" fmla="*/ 551680 h 1716917"/>
                <a:gd name="connsiteX32" fmla="*/ 2666407 w 2703418"/>
                <a:gd name="connsiteY32" fmla="*/ 440168 h 1716917"/>
                <a:gd name="connsiteX33" fmla="*/ 2409928 w 2703418"/>
                <a:gd name="connsiteY33" fmla="*/ 49875 h 1716917"/>
                <a:gd name="connsiteX34" fmla="*/ 201987 w 2703418"/>
                <a:gd name="connsiteY34" fmla="*/ 5270 h 1716917"/>
                <a:gd name="connsiteX0" fmla="*/ 244361 w 2745792"/>
                <a:gd name="connsiteY0" fmla="*/ 5270 h 1713760"/>
                <a:gd name="connsiteX1" fmla="*/ 132849 w 2745792"/>
                <a:gd name="connsiteY1" fmla="*/ 1588744 h 1713760"/>
                <a:gd name="connsiteX2" fmla="*/ 935737 w 2745792"/>
                <a:gd name="connsiteY2" fmla="*/ 1611046 h 1713760"/>
                <a:gd name="connsiteX3" fmla="*/ 980342 w 2745792"/>
                <a:gd name="connsiteY3" fmla="*/ 1588744 h 1713760"/>
                <a:gd name="connsiteX4" fmla="*/ 1013795 w 2745792"/>
                <a:gd name="connsiteY4" fmla="*/ 1555290 h 1713760"/>
                <a:gd name="connsiteX5" fmla="*/ 1181063 w 2745792"/>
                <a:gd name="connsiteY5" fmla="*/ 1521836 h 1713760"/>
                <a:gd name="connsiteX6" fmla="*/ 1270273 w 2745792"/>
                <a:gd name="connsiteY6" fmla="*/ 1477231 h 1713760"/>
                <a:gd name="connsiteX7" fmla="*/ 1281424 w 2745792"/>
                <a:gd name="connsiteY7" fmla="*/ 1443778 h 1713760"/>
                <a:gd name="connsiteX8" fmla="*/ 1337181 w 2745792"/>
                <a:gd name="connsiteY8" fmla="*/ 1388022 h 1713760"/>
                <a:gd name="connsiteX9" fmla="*/ 1370634 w 2745792"/>
                <a:gd name="connsiteY9" fmla="*/ 1354568 h 1713760"/>
                <a:gd name="connsiteX10" fmla="*/ 1404088 w 2745792"/>
                <a:gd name="connsiteY10" fmla="*/ 1321114 h 1713760"/>
                <a:gd name="connsiteX11" fmla="*/ 1426390 w 2745792"/>
                <a:gd name="connsiteY11" fmla="*/ 1287661 h 1713760"/>
                <a:gd name="connsiteX12" fmla="*/ 1493298 w 2745792"/>
                <a:gd name="connsiteY12" fmla="*/ 1220753 h 1713760"/>
                <a:gd name="connsiteX13" fmla="*/ 1515600 w 2745792"/>
                <a:gd name="connsiteY13" fmla="*/ 1176148 h 1713760"/>
                <a:gd name="connsiteX14" fmla="*/ 1537903 w 2745792"/>
                <a:gd name="connsiteY14" fmla="*/ 1153846 h 1713760"/>
                <a:gd name="connsiteX15" fmla="*/ 1560205 w 2745792"/>
                <a:gd name="connsiteY15" fmla="*/ 1120392 h 1713760"/>
                <a:gd name="connsiteX16" fmla="*/ 1593659 w 2745792"/>
                <a:gd name="connsiteY16" fmla="*/ 1075788 h 1713760"/>
                <a:gd name="connsiteX17" fmla="*/ 1627112 w 2745792"/>
                <a:gd name="connsiteY17" fmla="*/ 1020031 h 1713760"/>
                <a:gd name="connsiteX18" fmla="*/ 1638263 w 2745792"/>
                <a:gd name="connsiteY18" fmla="*/ 986578 h 1713760"/>
                <a:gd name="connsiteX19" fmla="*/ 1671717 w 2745792"/>
                <a:gd name="connsiteY19" fmla="*/ 953124 h 1713760"/>
                <a:gd name="connsiteX20" fmla="*/ 1760927 w 2745792"/>
                <a:gd name="connsiteY20" fmla="*/ 852763 h 1713760"/>
                <a:gd name="connsiteX21" fmla="*/ 1794381 w 2745792"/>
                <a:gd name="connsiteY21" fmla="*/ 841612 h 1713760"/>
                <a:gd name="connsiteX22" fmla="*/ 1861288 w 2745792"/>
                <a:gd name="connsiteY22" fmla="*/ 785856 h 1713760"/>
                <a:gd name="connsiteX23" fmla="*/ 1894742 w 2745792"/>
                <a:gd name="connsiteY23" fmla="*/ 774705 h 1713760"/>
                <a:gd name="connsiteX24" fmla="*/ 1961649 w 2745792"/>
                <a:gd name="connsiteY24" fmla="*/ 730100 h 1713760"/>
                <a:gd name="connsiteX25" fmla="*/ 1995103 w 2745792"/>
                <a:gd name="connsiteY25" fmla="*/ 696646 h 1713760"/>
                <a:gd name="connsiteX26" fmla="*/ 2062010 w 2745792"/>
                <a:gd name="connsiteY26" fmla="*/ 652041 h 1713760"/>
                <a:gd name="connsiteX27" fmla="*/ 2117766 w 2745792"/>
                <a:gd name="connsiteY27" fmla="*/ 607436 h 1713760"/>
                <a:gd name="connsiteX28" fmla="*/ 2151220 w 2745792"/>
                <a:gd name="connsiteY28" fmla="*/ 596285 h 1713760"/>
                <a:gd name="connsiteX29" fmla="*/ 2206976 w 2745792"/>
                <a:gd name="connsiteY29" fmla="*/ 573983 h 1713760"/>
                <a:gd name="connsiteX30" fmla="*/ 2329639 w 2745792"/>
                <a:gd name="connsiteY30" fmla="*/ 551680 h 1713760"/>
                <a:gd name="connsiteX31" fmla="*/ 2708781 w 2745792"/>
                <a:gd name="connsiteY31" fmla="*/ 440168 h 1713760"/>
                <a:gd name="connsiteX32" fmla="*/ 2452302 w 2745792"/>
                <a:gd name="connsiteY32" fmla="*/ 49875 h 1713760"/>
                <a:gd name="connsiteX33" fmla="*/ 244361 w 2745792"/>
                <a:gd name="connsiteY33" fmla="*/ 5270 h 1713760"/>
                <a:gd name="connsiteX0" fmla="*/ 244361 w 2745792"/>
                <a:gd name="connsiteY0" fmla="*/ 5270 h 1713760"/>
                <a:gd name="connsiteX1" fmla="*/ 132849 w 2745792"/>
                <a:gd name="connsiteY1" fmla="*/ 1588744 h 1713760"/>
                <a:gd name="connsiteX2" fmla="*/ 935737 w 2745792"/>
                <a:gd name="connsiteY2" fmla="*/ 1611046 h 1713760"/>
                <a:gd name="connsiteX3" fmla="*/ 980342 w 2745792"/>
                <a:gd name="connsiteY3" fmla="*/ 1588744 h 1713760"/>
                <a:gd name="connsiteX4" fmla="*/ 1181063 w 2745792"/>
                <a:gd name="connsiteY4" fmla="*/ 1521836 h 1713760"/>
                <a:gd name="connsiteX5" fmla="*/ 1270273 w 2745792"/>
                <a:gd name="connsiteY5" fmla="*/ 1477231 h 1713760"/>
                <a:gd name="connsiteX6" fmla="*/ 1281424 w 2745792"/>
                <a:gd name="connsiteY6" fmla="*/ 1443778 h 1713760"/>
                <a:gd name="connsiteX7" fmla="*/ 1337181 w 2745792"/>
                <a:gd name="connsiteY7" fmla="*/ 1388022 h 1713760"/>
                <a:gd name="connsiteX8" fmla="*/ 1370634 w 2745792"/>
                <a:gd name="connsiteY8" fmla="*/ 1354568 h 1713760"/>
                <a:gd name="connsiteX9" fmla="*/ 1404088 w 2745792"/>
                <a:gd name="connsiteY9" fmla="*/ 1321114 h 1713760"/>
                <a:gd name="connsiteX10" fmla="*/ 1426390 w 2745792"/>
                <a:gd name="connsiteY10" fmla="*/ 1287661 h 1713760"/>
                <a:gd name="connsiteX11" fmla="*/ 1493298 w 2745792"/>
                <a:gd name="connsiteY11" fmla="*/ 1220753 h 1713760"/>
                <a:gd name="connsiteX12" fmla="*/ 1515600 w 2745792"/>
                <a:gd name="connsiteY12" fmla="*/ 1176148 h 1713760"/>
                <a:gd name="connsiteX13" fmla="*/ 1537903 w 2745792"/>
                <a:gd name="connsiteY13" fmla="*/ 1153846 h 1713760"/>
                <a:gd name="connsiteX14" fmla="*/ 1560205 w 2745792"/>
                <a:gd name="connsiteY14" fmla="*/ 1120392 h 1713760"/>
                <a:gd name="connsiteX15" fmla="*/ 1593659 w 2745792"/>
                <a:gd name="connsiteY15" fmla="*/ 1075788 h 1713760"/>
                <a:gd name="connsiteX16" fmla="*/ 1627112 w 2745792"/>
                <a:gd name="connsiteY16" fmla="*/ 1020031 h 1713760"/>
                <a:gd name="connsiteX17" fmla="*/ 1638263 w 2745792"/>
                <a:gd name="connsiteY17" fmla="*/ 986578 h 1713760"/>
                <a:gd name="connsiteX18" fmla="*/ 1671717 w 2745792"/>
                <a:gd name="connsiteY18" fmla="*/ 953124 h 1713760"/>
                <a:gd name="connsiteX19" fmla="*/ 1760927 w 2745792"/>
                <a:gd name="connsiteY19" fmla="*/ 852763 h 1713760"/>
                <a:gd name="connsiteX20" fmla="*/ 1794381 w 2745792"/>
                <a:gd name="connsiteY20" fmla="*/ 841612 h 1713760"/>
                <a:gd name="connsiteX21" fmla="*/ 1861288 w 2745792"/>
                <a:gd name="connsiteY21" fmla="*/ 785856 h 1713760"/>
                <a:gd name="connsiteX22" fmla="*/ 1894742 w 2745792"/>
                <a:gd name="connsiteY22" fmla="*/ 774705 h 1713760"/>
                <a:gd name="connsiteX23" fmla="*/ 1961649 w 2745792"/>
                <a:gd name="connsiteY23" fmla="*/ 730100 h 1713760"/>
                <a:gd name="connsiteX24" fmla="*/ 1995103 w 2745792"/>
                <a:gd name="connsiteY24" fmla="*/ 696646 h 1713760"/>
                <a:gd name="connsiteX25" fmla="*/ 2062010 w 2745792"/>
                <a:gd name="connsiteY25" fmla="*/ 652041 h 1713760"/>
                <a:gd name="connsiteX26" fmla="*/ 2117766 w 2745792"/>
                <a:gd name="connsiteY26" fmla="*/ 607436 h 1713760"/>
                <a:gd name="connsiteX27" fmla="*/ 2151220 w 2745792"/>
                <a:gd name="connsiteY27" fmla="*/ 596285 h 1713760"/>
                <a:gd name="connsiteX28" fmla="*/ 2206976 w 2745792"/>
                <a:gd name="connsiteY28" fmla="*/ 573983 h 1713760"/>
                <a:gd name="connsiteX29" fmla="*/ 2329639 w 2745792"/>
                <a:gd name="connsiteY29" fmla="*/ 551680 h 1713760"/>
                <a:gd name="connsiteX30" fmla="*/ 2708781 w 2745792"/>
                <a:gd name="connsiteY30" fmla="*/ 440168 h 1713760"/>
                <a:gd name="connsiteX31" fmla="*/ 2452302 w 2745792"/>
                <a:gd name="connsiteY31" fmla="*/ 49875 h 1713760"/>
                <a:gd name="connsiteX32" fmla="*/ 244361 w 2745792"/>
                <a:gd name="connsiteY32" fmla="*/ 5270 h 1713760"/>
                <a:gd name="connsiteX0" fmla="*/ 244361 w 2745792"/>
                <a:gd name="connsiteY0" fmla="*/ 5270 h 1716499"/>
                <a:gd name="connsiteX1" fmla="*/ 132849 w 2745792"/>
                <a:gd name="connsiteY1" fmla="*/ 1588744 h 1716499"/>
                <a:gd name="connsiteX2" fmla="*/ 935737 w 2745792"/>
                <a:gd name="connsiteY2" fmla="*/ 1611046 h 1716499"/>
                <a:gd name="connsiteX3" fmla="*/ 1181063 w 2745792"/>
                <a:gd name="connsiteY3" fmla="*/ 1521836 h 1716499"/>
                <a:gd name="connsiteX4" fmla="*/ 1270273 w 2745792"/>
                <a:gd name="connsiteY4" fmla="*/ 1477231 h 1716499"/>
                <a:gd name="connsiteX5" fmla="*/ 1281424 w 2745792"/>
                <a:gd name="connsiteY5" fmla="*/ 1443778 h 1716499"/>
                <a:gd name="connsiteX6" fmla="*/ 1337181 w 2745792"/>
                <a:gd name="connsiteY6" fmla="*/ 1388022 h 1716499"/>
                <a:gd name="connsiteX7" fmla="*/ 1370634 w 2745792"/>
                <a:gd name="connsiteY7" fmla="*/ 1354568 h 1716499"/>
                <a:gd name="connsiteX8" fmla="*/ 1404088 w 2745792"/>
                <a:gd name="connsiteY8" fmla="*/ 1321114 h 1716499"/>
                <a:gd name="connsiteX9" fmla="*/ 1426390 w 2745792"/>
                <a:gd name="connsiteY9" fmla="*/ 1287661 h 1716499"/>
                <a:gd name="connsiteX10" fmla="*/ 1493298 w 2745792"/>
                <a:gd name="connsiteY10" fmla="*/ 1220753 h 1716499"/>
                <a:gd name="connsiteX11" fmla="*/ 1515600 w 2745792"/>
                <a:gd name="connsiteY11" fmla="*/ 1176148 h 1716499"/>
                <a:gd name="connsiteX12" fmla="*/ 1537903 w 2745792"/>
                <a:gd name="connsiteY12" fmla="*/ 1153846 h 1716499"/>
                <a:gd name="connsiteX13" fmla="*/ 1560205 w 2745792"/>
                <a:gd name="connsiteY13" fmla="*/ 1120392 h 1716499"/>
                <a:gd name="connsiteX14" fmla="*/ 1593659 w 2745792"/>
                <a:gd name="connsiteY14" fmla="*/ 1075788 h 1716499"/>
                <a:gd name="connsiteX15" fmla="*/ 1627112 w 2745792"/>
                <a:gd name="connsiteY15" fmla="*/ 1020031 h 1716499"/>
                <a:gd name="connsiteX16" fmla="*/ 1638263 w 2745792"/>
                <a:gd name="connsiteY16" fmla="*/ 986578 h 1716499"/>
                <a:gd name="connsiteX17" fmla="*/ 1671717 w 2745792"/>
                <a:gd name="connsiteY17" fmla="*/ 953124 h 1716499"/>
                <a:gd name="connsiteX18" fmla="*/ 1760927 w 2745792"/>
                <a:gd name="connsiteY18" fmla="*/ 852763 h 1716499"/>
                <a:gd name="connsiteX19" fmla="*/ 1794381 w 2745792"/>
                <a:gd name="connsiteY19" fmla="*/ 841612 h 1716499"/>
                <a:gd name="connsiteX20" fmla="*/ 1861288 w 2745792"/>
                <a:gd name="connsiteY20" fmla="*/ 785856 h 1716499"/>
                <a:gd name="connsiteX21" fmla="*/ 1894742 w 2745792"/>
                <a:gd name="connsiteY21" fmla="*/ 774705 h 1716499"/>
                <a:gd name="connsiteX22" fmla="*/ 1961649 w 2745792"/>
                <a:gd name="connsiteY22" fmla="*/ 730100 h 1716499"/>
                <a:gd name="connsiteX23" fmla="*/ 1995103 w 2745792"/>
                <a:gd name="connsiteY23" fmla="*/ 696646 h 1716499"/>
                <a:gd name="connsiteX24" fmla="*/ 2062010 w 2745792"/>
                <a:gd name="connsiteY24" fmla="*/ 652041 h 1716499"/>
                <a:gd name="connsiteX25" fmla="*/ 2117766 w 2745792"/>
                <a:gd name="connsiteY25" fmla="*/ 607436 h 1716499"/>
                <a:gd name="connsiteX26" fmla="*/ 2151220 w 2745792"/>
                <a:gd name="connsiteY26" fmla="*/ 596285 h 1716499"/>
                <a:gd name="connsiteX27" fmla="*/ 2206976 w 2745792"/>
                <a:gd name="connsiteY27" fmla="*/ 573983 h 1716499"/>
                <a:gd name="connsiteX28" fmla="*/ 2329639 w 2745792"/>
                <a:gd name="connsiteY28" fmla="*/ 551680 h 1716499"/>
                <a:gd name="connsiteX29" fmla="*/ 2708781 w 2745792"/>
                <a:gd name="connsiteY29" fmla="*/ 440168 h 1716499"/>
                <a:gd name="connsiteX30" fmla="*/ 2452302 w 2745792"/>
                <a:gd name="connsiteY30" fmla="*/ 49875 h 1716499"/>
                <a:gd name="connsiteX31" fmla="*/ 244361 w 2745792"/>
                <a:gd name="connsiteY31" fmla="*/ 5270 h 1716499"/>
                <a:gd name="connsiteX0" fmla="*/ 259275 w 2760706"/>
                <a:gd name="connsiteY0" fmla="*/ 5270 h 1689317"/>
                <a:gd name="connsiteX1" fmla="*/ 147763 w 2760706"/>
                <a:gd name="connsiteY1" fmla="*/ 1588744 h 1689317"/>
                <a:gd name="connsiteX2" fmla="*/ 1195977 w 2760706"/>
                <a:gd name="connsiteY2" fmla="*/ 1521836 h 1689317"/>
                <a:gd name="connsiteX3" fmla="*/ 1285187 w 2760706"/>
                <a:gd name="connsiteY3" fmla="*/ 1477231 h 1689317"/>
                <a:gd name="connsiteX4" fmla="*/ 1296338 w 2760706"/>
                <a:gd name="connsiteY4" fmla="*/ 1443778 h 1689317"/>
                <a:gd name="connsiteX5" fmla="*/ 1352095 w 2760706"/>
                <a:gd name="connsiteY5" fmla="*/ 1388022 h 1689317"/>
                <a:gd name="connsiteX6" fmla="*/ 1385548 w 2760706"/>
                <a:gd name="connsiteY6" fmla="*/ 1354568 h 1689317"/>
                <a:gd name="connsiteX7" fmla="*/ 1419002 w 2760706"/>
                <a:gd name="connsiteY7" fmla="*/ 1321114 h 1689317"/>
                <a:gd name="connsiteX8" fmla="*/ 1441304 w 2760706"/>
                <a:gd name="connsiteY8" fmla="*/ 1287661 h 1689317"/>
                <a:gd name="connsiteX9" fmla="*/ 1508212 w 2760706"/>
                <a:gd name="connsiteY9" fmla="*/ 1220753 h 1689317"/>
                <a:gd name="connsiteX10" fmla="*/ 1530514 w 2760706"/>
                <a:gd name="connsiteY10" fmla="*/ 1176148 h 1689317"/>
                <a:gd name="connsiteX11" fmla="*/ 1552817 w 2760706"/>
                <a:gd name="connsiteY11" fmla="*/ 1153846 h 1689317"/>
                <a:gd name="connsiteX12" fmla="*/ 1575119 w 2760706"/>
                <a:gd name="connsiteY12" fmla="*/ 1120392 h 1689317"/>
                <a:gd name="connsiteX13" fmla="*/ 1608573 w 2760706"/>
                <a:gd name="connsiteY13" fmla="*/ 1075788 h 1689317"/>
                <a:gd name="connsiteX14" fmla="*/ 1642026 w 2760706"/>
                <a:gd name="connsiteY14" fmla="*/ 1020031 h 1689317"/>
                <a:gd name="connsiteX15" fmla="*/ 1653177 w 2760706"/>
                <a:gd name="connsiteY15" fmla="*/ 986578 h 1689317"/>
                <a:gd name="connsiteX16" fmla="*/ 1686631 w 2760706"/>
                <a:gd name="connsiteY16" fmla="*/ 953124 h 1689317"/>
                <a:gd name="connsiteX17" fmla="*/ 1775841 w 2760706"/>
                <a:gd name="connsiteY17" fmla="*/ 852763 h 1689317"/>
                <a:gd name="connsiteX18" fmla="*/ 1809295 w 2760706"/>
                <a:gd name="connsiteY18" fmla="*/ 841612 h 1689317"/>
                <a:gd name="connsiteX19" fmla="*/ 1876202 w 2760706"/>
                <a:gd name="connsiteY19" fmla="*/ 785856 h 1689317"/>
                <a:gd name="connsiteX20" fmla="*/ 1909656 w 2760706"/>
                <a:gd name="connsiteY20" fmla="*/ 774705 h 1689317"/>
                <a:gd name="connsiteX21" fmla="*/ 1976563 w 2760706"/>
                <a:gd name="connsiteY21" fmla="*/ 730100 h 1689317"/>
                <a:gd name="connsiteX22" fmla="*/ 2010017 w 2760706"/>
                <a:gd name="connsiteY22" fmla="*/ 696646 h 1689317"/>
                <a:gd name="connsiteX23" fmla="*/ 2076924 w 2760706"/>
                <a:gd name="connsiteY23" fmla="*/ 652041 h 1689317"/>
                <a:gd name="connsiteX24" fmla="*/ 2132680 w 2760706"/>
                <a:gd name="connsiteY24" fmla="*/ 607436 h 1689317"/>
                <a:gd name="connsiteX25" fmla="*/ 2166134 w 2760706"/>
                <a:gd name="connsiteY25" fmla="*/ 596285 h 1689317"/>
                <a:gd name="connsiteX26" fmla="*/ 2221890 w 2760706"/>
                <a:gd name="connsiteY26" fmla="*/ 573983 h 1689317"/>
                <a:gd name="connsiteX27" fmla="*/ 2344553 w 2760706"/>
                <a:gd name="connsiteY27" fmla="*/ 551680 h 1689317"/>
                <a:gd name="connsiteX28" fmla="*/ 2723695 w 2760706"/>
                <a:gd name="connsiteY28" fmla="*/ 440168 h 1689317"/>
                <a:gd name="connsiteX29" fmla="*/ 2467216 w 2760706"/>
                <a:gd name="connsiteY29" fmla="*/ 49875 h 1689317"/>
                <a:gd name="connsiteX30" fmla="*/ 259275 w 2760706"/>
                <a:gd name="connsiteY30" fmla="*/ 5270 h 1689317"/>
                <a:gd name="connsiteX0" fmla="*/ 264850 w 2766281"/>
                <a:gd name="connsiteY0" fmla="*/ 5270 h 1678508"/>
                <a:gd name="connsiteX1" fmla="*/ 153338 w 2766281"/>
                <a:gd name="connsiteY1" fmla="*/ 1588744 h 1678508"/>
                <a:gd name="connsiteX2" fmla="*/ 1290762 w 2766281"/>
                <a:gd name="connsiteY2" fmla="*/ 1477231 h 1678508"/>
                <a:gd name="connsiteX3" fmla="*/ 1301913 w 2766281"/>
                <a:gd name="connsiteY3" fmla="*/ 1443778 h 1678508"/>
                <a:gd name="connsiteX4" fmla="*/ 1357670 w 2766281"/>
                <a:gd name="connsiteY4" fmla="*/ 1388022 h 1678508"/>
                <a:gd name="connsiteX5" fmla="*/ 1391123 w 2766281"/>
                <a:gd name="connsiteY5" fmla="*/ 1354568 h 1678508"/>
                <a:gd name="connsiteX6" fmla="*/ 1424577 w 2766281"/>
                <a:gd name="connsiteY6" fmla="*/ 1321114 h 1678508"/>
                <a:gd name="connsiteX7" fmla="*/ 1446879 w 2766281"/>
                <a:gd name="connsiteY7" fmla="*/ 1287661 h 1678508"/>
                <a:gd name="connsiteX8" fmla="*/ 1513787 w 2766281"/>
                <a:gd name="connsiteY8" fmla="*/ 1220753 h 1678508"/>
                <a:gd name="connsiteX9" fmla="*/ 1536089 w 2766281"/>
                <a:gd name="connsiteY9" fmla="*/ 1176148 h 1678508"/>
                <a:gd name="connsiteX10" fmla="*/ 1558392 w 2766281"/>
                <a:gd name="connsiteY10" fmla="*/ 1153846 h 1678508"/>
                <a:gd name="connsiteX11" fmla="*/ 1580694 w 2766281"/>
                <a:gd name="connsiteY11" fmla="*/ 1120392 h 1678508"/>
                <a:gd name="connsiteX12" fmla="*/ 1614148 w 2766281"/>
                <a:gd name="connsiteY12" fmla="*/ 1075788 h 1678508"/>
                <a:gd name="connsiteX13" fmla="*/ 1647601 w 2766281"/>
                <a:gd name="connsiteY13" fmla="*/ 1020031 h 1678508"/>
                <a:gd name="connsiteX14" fmla="*/ 1658752 w 2766281"/>
                <a:gd name="connsiteY14" fmla="*/ 986578 h 1678508"/>
                <a:gd name="connsiteX15" fmla="*/ 1692206 w 2766281"/>
                <a:gd name="connsiteY15" fmla="*/ 953124 h 1678508"/>
                <a:gd name="connsiteX16" fmla="*/ 1781416 w 2766281"/>
                <a:gd name="connsiteY16" fmla="*/ 852763 h 1678508"/>
                <a:gd name="connsiteX17" fmla="*/ 1814870 w 2766281"/>
                <a:gd name="connsiteY17" fmla="*/ 841612 h 1678508"/>
                <a:gd name="connsiteX18" fmla="*/ 1881777 w 2766281"/>
                <a:gd name="connsiteY18" fmla="*/ 785856 h 1678508"/>
                <a:gd name="connsiteX19" fmla="*/ 1915231 w 2766281"/>
                <a:gd name="connsiteY19" fmla="*/ 774705 h 1678508"/>
                <a:gd name="connsiteX20" fmla="*/ 1982138 w 2766281"/>
                <a:gd name="connsiteY20" fmla="*/ 730100 h 1678508"/>
                <a:gd name="connsiteX21" fmla="*/ 2015592 w 2766281"/>
                <a:gd name="connsiteY21" fmla="*/ 696646 h 1678508"/>
                <a:gd name="connsiteX22" fmla="*/ 2082499 w 2766281"/>
                <a:gd name="connsiteY22" fmla="*/ 652041 h 1678508"/>
                <a:gd name="connsiteX23" fmla="*/ 2138255 w 2766281"/>
                <a:gd name="connsiteY23" fmla="*/ 607436 h 1678508"/>
                <a:gd name="connsiteX24" fmla="*/ 2171709 w 2766281"/>
                <a:gd name="connsiteY24" fmla="*/ 596285 h 1678508"/>
                <a:gd name="connsiteX25" fmla="*/ 2227465 w 2766281"/>
                <a:gd name="connsiteY25" fmla="*/ 573983 h 1678508"/>
                <a:gd name="connsiteX26" fmla="*/ 2350128 w 2766281"/>
                <a:gd name="connsiteY26" fmla="*/ 551680 h 1678508"/>
                <a:gd name="connsiteX27" fmla="*/ 2729270 w 2766281"/>
                <a:gd name="connsiteY27" fmla="*/ 440168 h 1678508"/>
                <a:gd name="connsiteX28" fmla="*/ 2472791 w 2766281"/>
                <a:gd name="connsiteY28" fmla="*/ 49875 h 1678508"/>
                <a:gd name="connsiteX29" fmla="*/ 264850 w 2766281"/>
                <a:gd name="connsiteY29" fmla="*/ 5270 h 1678508"/>
                <a:gd name="connsiteX0" fmla="*/ 264850 w 2766281"/>
                <a:gd name="connsiteY0" fmla="*/ 5270 h 1678508"/>
                <a:gd name="connsiteX1" fmla="*/ 153338 w 2766281"/>
                <a:gd name="connsiteY1" fmla="*/ 1588744 h 1678508"/>
                <a:gd name="connsiteX2" fmla="*/ 1290762 w 2766281"/>
                <a:gd name="connsiteY2" fmla="*/ 1477231 h 1678508"/>
                <a:gd name="connsiteX3" fmla="*/ 1357670 w 2766281"/>
                <a:gd name="connsiteY3" fmla="*/ 1388022 h 1678508"/>
                <a:gd name="connsiteX4" fmla="*/ 1391123 w 2766281"/>
                <a:gd name="connsiteY4" fmla="*/ 1354568 h 1678508"/>
                <a:gd name="connsiteX5" fmla="*/ 1424577 w 2766281"/>
                <a:gd name="connsiteY5" fmla="*/ 1321114 h 1678508"/>
                <a:gd name="connsiteX6" fmla="*/ 1446879 w 2766281"/>
                <a:gd name="connsiteY6" fmla="*/ 1287661 h 1678508"/>
                <a:gd name="connsiteX7" fmla="*/ 1513787 w 2766281"/>
                <a:gd name="connsiteY7" fmla="*/ 1220753 h 1678508"/>
                <a:gd name="connsiteX8" fmla="*/ 1536089 w 2766281"/>
                <a:gd name="connsiteY8" fmla="*/ 1176148 h 1678508"/>
                <a:gd name="connsiteX9" fmla="*/ 1558392 w 2766281"/>
                <a:gd name="connsiteY9" fmla="*/ 1153846 h 1678508"/>
                <a:gd name="connsiteX10" fmla="*/ 1580694 w 2766281"/>
                <a:gd name="connsiteY10" fmla="*/ 1120392 h 1678508"/>
                <a:gd name="connsiteX11" fmla="*/ 1614148 w 2766281"/>
                <a:gd name="connsiteY11" fmla="*/ 1075788 h 1678508"/>
                <a:gd name="connsiteX12" fmla="*/ 1647601 w 2766281"/>
                <a:gd name="connsiteY12" fmla="*/ 1020031 h 1678508"/>
                <a:gd name="connsiteX13" fmla="*/ 1658752 w 2766281"/>
                <a:gd name="connsiteY13" fmla="*/ 986578 h 1678508"/>
                <a:gd name="connsiteX14" fmla="*/ 1692206 w 2766281"/>
                <a:gd name="connsiteY14" fmla="*/ 953124 h 1678508"/>
                <a:gd name="connsiteX15" fmla="*/ 1781416 w 2766281"/>
                <a:gd name="connsiteY15" fmla="*/ 852763 h 1678508"/>
                <a:gd name="connsiteX16" fmla="*/ 1814870 w 2766281"/>
                <a:gd name="connsiteY16" fmla="*/ 841612 h 1678508"/>
                <a:gd name="connsiteX17" fmla="*/ 1881777 w 2766281"/>
                <a:gd name="connsiteY17" fmla="*/ 785856 h 1678508"/>
                <a:gd name="connsiteX18" fmla="*/ 1915231 w 2766281"/>
                <a:gd name="connsiteY18" fmla="*/ 774705 h 1678508"/>
                <a:gd name="connsiteX19" fmla="*/ 1982138 w 2766281"/>
                <a:gd name="connsiteY19" fmla="*/ 730100 h 1678508"/>
                <a:gd name="connsiteX20" fmla="*/ 2015592 w 2766281"/>
                <a:gd name="connsiteY20" fmla="*/ 696646 h 1678508"/>
                <a:gd name="connsiteX21" fmla="*/ 2082499 w 2766281"/>
                <a:gd name="connsiteY21" fmla="*/ 652041 h 1678508"/>
                <a:gd name="connsiteX22" fmla="*/ 2138255 w 2766281"/>
                <a:gd name="connsiteY22" fmla="*/ 607436 h 1678508"/>
                <a:gd name="connsiteX23" fmla="*/ 2171709 w 2766281"/>
                <a:gd name="connsiteY23" fmla="*/ 596285 h 1678508"/>
                <a:gd name="connsiteX24" fmla="*/ 2227465 w 2766281"/>
                <a:gd name="connsiteY24" fmla="*/ 573983 h 1678508"/>
                <a:gd name="connsiteX25" fmla="*/ 2350128 w 2766281"/>
                <a:gd name="connsiteY25" fmla="*/ 551680 h 1678508"/>
                <a:gd name="connsiteX26" fmla="*/ 2729270 w 2766281"/>
                <a:gd name="connsiteY26" fmla="*/ 440168 h 1678508"/>
                <a:gd name="connsiteX27" fmla="*/ 2472791 w 2766281"/>
                <a:gd name="connsiteY27" fmla="*/ 49875 h 1678508"/>
                <a:gd name="connsiteX28" fmla="*/ 264850 w 2766281"/>
                <a:gd name="connsiteY28" fmla="*/ 5270 h 1678508"/>
                <a:gd name="connsiteX0" fmla="*/ 264850 w 2766281"/>
                <a:gd name="connsiteY0" fmla="*/ 5270 h 1678508"/>
                <a:gd name="connsiteX1" fmla="*/ 153338 w 2766281"/>
                <a:gd name="connsiteY1" fmla="*/ 1588744 h 1678508"/>
                <a:gd name="connsiteX2" fmla="*/ 1290762 w 2766281"/>
                <a:gd name="connsiteY2" fmla="*/ 1477231 h 1678508"/>
                <a:gd name="connsiteX3" fmla="*/ 1357670 w 2766281"/>
                <a:gd name="connsiteY3" fmla="*/ 1388022 h 1678508"/>
                <a:gd name="connsiteX4" fmla="*/ 1424577 w 2766281"/>
                <a:gd name="connsiteY4" fmla="*/ 1321114 h 1678508"/>
                <a:gd name="connsiteX5" fmla="*/ 1446879 w 2766281"/>
                <a:gd name="connsiteY5" fmla="*/ 1287661 h 1678508"/>
                <a:gd name="connsiteX6" fmla="*/ 1513787 w 2766281"/>
                <a:gd name="connsiteY6" fmla="*/ 1220753 h 1678508"/>
                <a:gd name="connsiteX7" fmla="*/ 1536089 w 2766281"/>
                <a:gd name="connsiteY7" fmla="*/ 1176148 h 1678508"/>
                <a:gd name="connsiteX8" fmla="*/ 1558392 w 2766281"/>
                <a:gd name="connsiteY8" fmla="*/ 1153846 h 1678508"/>
                <a:gd name="connsiteX9" fmla="*/ 1580694 w 2766281"/>
                <a:gd name="connsiteY9" fmla="*/ 1120392 h 1678508"/>
                <a:gd name="connsiteX10" fmla="*/ 1614148 w 2766281"/>
                <a:gd name="connsiteY10" fmla="*/ 1075788 h 1678508"/>
                <a:gd name="connsiteX11" fmla="*/ 1647601 w 2766281"/>
                <a:gd name="connsiteY11" fmla="*/ 1020031 h 1678508"/>
                <a:gd name="connsiteX12" fmla="*/ 1658752 w 2766281"/>
                <a:gd name="connsiteY12" fmla="*/ 986578 h 1678508"/>
                <a:gd name="connsiteX13" fmla="*/ 1692206 w 2766281"/>
                <a:gd name="connsiteY13" fmla="*/ 953124 h 1678508"/>
                <a:gd name="connsiteX14" fmla="*/ 1781416 w 2766281"/>
                <a:gd name="connsiteY14" fmla="*/ 852763 h 1678508"/>
                <a:gd name="connsiteX15" fmla="*/ 1814870 w 2766281"/>
                <a:gd name="connsiteY15" fmla="*/ 841612 h 1678508"/>
                <a:gd name="connsiteX16" fmla="*/ 1881777 w 2766281"/>
                <a:gd name="connsiteY16" fmla="*/ 785856 h 1678508"/>
                <a:gd name="connsiteX17" fmla="*/ 1915231 w 2766281"/>
                <a:gd name="connsiteY17" fmla="*/ 774705 h 1678508"/>
                <a:gd name="connsiteX18" fmla="*/ 1982138 w 2766281"/>
                <a:gd name="connsiteY18" fmla="*/ 730100 h 1678508"/>
                <a:gd name="connsiteX19" fmla="*/ 2015592 w 2766281"/>
                <a:gd name="connsiteY19" fmla="*/ 696646 h 1678508"/>
                <a:gd name="connsiteX20" fmla="*/ 2082499 w 2766281"/>
                <a:gd name="connsiteY20" fmla="*/ 652041 h 1678508"/>
                <a:gd name="connsiteX21" fmla="*/ 2138255 w 2766281"/>
                <a:gd name="connsiteY21" fmla="*/ 607436 h 1678508"/>
                <a:gd name="connsiteX22" fmla="*/ 2171709 w 2766281"/>
                <a:gd name="connsiteY22" fmla="*/ 596285 h 1678508"/>
                <a:gd name="connsiteX23" fmla="*/ 2227465 w 2766281"/>
                <a:gd name="connsiteY23" fmla="*/ 573983 h 1678508"/>
                <a:gd name="connsiteX24" fmla="*/ 2350128 w 2766281"/>
                <a:gd name="connsiteY24" fmla="*/ 551680 h 1678508"/>
                <a:gd name="connsiteX25" fmla="*/ 2729270 w 2766281"/>
                <a:gd name="connsiteY25" fmla="*/ 440168 h 1678508"/>
                <a:gd name="connsiteX26" fmla="*/ 2472791 w 2766281"/>
                <a:gd name="connsiteY26" fmla="*/ 49875 h 1678508"/>
                <a:gd name="connsiteX27" fmla="*/ 264850 w 2766281"/>
                <a:gd name="connsiteY27" fmla="*/ 5270 h 1678508"/>
                <a:gd name="connsiteX0" fmla="*/ 264850 w 2766281"/>
                <a:gd name="connsiteY0" fmla="*/ 5270 h 1678508"/>
                <a:gd name="connsiteX1" fmla="*/ 153338 w 2766281"/>
                <a:gd name="connsiteY1" fmla="*/ 1588744 h 1678508"/>
                <a:gd name="connsiteX2" fmla="*/ 1290762 w 2766281"/>
                <a:gd name="connsiteY2" fmla="*/ 1477231 h 1678508"/>
                <a:gd name="connsiteX3" fmla="*/ 1424577 w 2766281"/>
                <a:gd name="connsiteY3" fmla="*/ 1321114 h 1678508"/>
                <a:gd name="connsiteX4" fmla="*/ 1446879 w 2766281"/>
                <a:gd name="connsiteY4" fmla="*/ 1287661 h 1678508"/>
                <a:gd name="connsiteX5" fmla="*/ 1513787 w 2766281"/>
                <a:gd name="connsiteY5" fmla="*/ 1220753 h 1678508"/>
                <a:gd name="connsiteX6" fmla="*/ 1536089 w 2766281"/>
                <a:gd name="connsiteY6" fmla="*/ 1176148 h 1678508"/>
                <a:gd name="connsiteX7" fmla="*/ 1558392 w 2766281"/>
                <a:gd name="connsiteY7" fmla="*/ 1153846 h 1678508"/>
                <a:gd name="connsiteX8" fmla="*/ 1580694 w 2766281"/>
                <a:gd name="connsiteY8" fmla="*/ 1120392 h 1678508"/>
                <a:gd name="connsiteX9" fmla="*/ 1614148 w 2766281"/>
                <a:gd name="connsiteY9" fmla="*/ 1075788 h 1678508"/>
                <a:gd name="connsiteX10" fmla="*/ 1647601 w 2766281"/>
                <a:gd name="connsiteY10" fmla="*/ 1020031 h 1678508"/>
                <a:gd name="connsiteX11" fmla="*/ 1658752 w 2766281"/>
                <a:gd name="connsiteY11" fmla="*/ 986578 h 1678508"/>
                <a:gd name="connsiteX12" fmla="*/ 1692206 w 2766281"/>
                <a:gd name="connsiteY12" fmla="*/ 953124 h 1678508"/>
                <a:gd name="connsiteX13" fmla="*/ 1781416 w 2766281"/>
                <a:gd name="connsiteY13" fmla="*/ 852763 h 1678508"/>
                <a:gd name="connsiteX14" fmla="*/ 1814870 w 2766281"/>
                <a:gd name="connsiteY14" fmla="*/ 841612 h 1678508"/>
                <a:gd name="connsiteX15" fmla="*/ 1881777 w 2766281"/>
                <a:gd name="connsiteY15" fmla="*/ 785856 h 1678508"/>
                <a:gd name="connsiteX16" fmla="*/ 1915231 w 2766281"/>
                <a:gd name="connsiteY16" fmla="*/ 774705 h 1678508"/>
                <a:gd name="connsiteX17" fmla="*/ 1982138 w 2766281"/>
                <a:gd name="connsiteY17" fmla="*/ 730100 h 1678508"/>
                <a:gd name="connsiteX18" fmla="*/ 2015592 w 2766281"/>
                <a:gd name="connsiteY18" fmla="*/ 696646 h 1678508"/>
                <a:gd name="connsiteX19" fmla="*/ 2082499 w 2766281"/>
                <a:gd name="connsiteY19" fmla="*/ 652041 h 1678508"/>
                <a:gd name="connsiteX20" fmla="*/ 2138255 w 2766281"/>
                <a:gd name="connsiteY20" fmla="*/ 607436 h 1678508"/>
                <a:gd name="connsiteX21" fmla="*/ 2171709 w 2766281"/>
                <a:gd name="connsiteY21" fmla="*/ 596285 h 1678508"/>
                <a:gd name="connsiteX22" fmla="*/ 2227465 w 2766281"/>
                <a:gd name="connsiteY22" fmla="*/ 573983 h 1678508"/>
                <a:gd name="connsiteX23" fmla="*/ 2350128 w 2766281"/>
                <a:gd name="connsiteY23" fmla="*/ 551680 h 1678508"/>
                <a:gd name="connsiteX24" fmla="*/ 2729270 w 2766281"/>
                <a:gd name="connsiteY24" fmla="*/ 440168 h 1678508"/>
                <a:gd name="connsiteX25" fmla="*/ 2472791 w 2766281"/>
                <a:gd name="connsiteY25" fmla="*/ 49875 h 1678508"/>
                <a:gd name="connsiteX26" fmla="*/ 264850 w 2766281"/>
                <a:gd name="connsiteY26" fmla="*/ 5270 h 1678508"/>
                <a:gd name="connsiteX0" fmla="*/ 264850 w 2766281"/>
                <a:gd name="connsiteY0" fmla="*/ 5270 h 1678508"/>
                <a:gd name="connsiteX1" fmla="*/ 153338 w 2766281"/>
                <a:gd name="connsiteY1" fmla="*/ 1588744 h 1678508"/>
                <a:gd name="connsiteX2" fmla="*/ 1290762 w 2766281"/>
                <a:gd name="connsiteY2" fmla="*/ 1477231 h 1678508"/>
                <a:gd name="connsiteX3" fmla="*/ 1446879 w 2766281"/>
                <a:gd name="connsiteY3" fmla="*/ 1287661 h 1678508"/>
                <a:gd name="connsiteX4" fmla="*/ 1513787 w 2766281"/>
                <a:gd name="connsiteY4" fmla="*/ 1220753 h 1678508"/>
                <a:gd name="connsiteX5" fmla="*/ 1536089 w 2766281"/>
                <a:gd name="connsiteY5" fmla="*/ 1176148 h 1678508"/>
                <a:gd name="connsiteX6" fmla="*/ 1558392 w 2766281"/>
                <a:gd name="connsiteY6" fmla="*/ 1153846 h 1678508"/>
                <a:gd name="connsiteX7" fmla="*/ 1580694 w 2766281"/>
                <a:gd name="connsiteY7" fmla="*/ 1120392 h 1678508"/>
                <a:gd name="connsiteX8" fmla="*/ 1614148 w 2766281"/>
                <a:gd name="connsiteY8" fmla="*/ 1075788 h 1678508"/>
                <a:gd name="connsiteX9" fmla="*/ 1647601 w 2766281"/>
                <a:gd name="connsiteY9" fmla="*/ 1020031 h 1678508"/>
                <a:gd name="connsiteX10" fmla="*/ 1658752 w 2766281"/>
                <a:gd name="connsiteY10" fmla="*/ 986578 h 1678508"/>
                <a:gd name="connsiteX11" fmla="*/ 1692206 w 2766281"/>
                <a:gd name="connsiteY11" fmla="*/ 953124 h 1678508"/>
                <a:gd name="connsiteX12" fmla="*/ 1781416 w 2766281"/>
                <a:gd name="connsiteY12" fmla="*/ 852763 h 1678508"/>
                <a:gd name="connsiteX13" fmla="*/ 1814870 w 2766281"/>
                <a:gd name="connsiteY13" fmla="*/ 841612 h 1678508"/>
                <a:gd name="connsiteX14" fmla="*/ 1881777 w 2766281"/>
                <a:gd name="connsiteY14" fmla="*/ 785856 h 1678508"/>
                <a:gd name="connsiteX15" fmla="*/ 1915231 w 2766281"/>
                <a:gd name="connsiteY15" fmla="*/ 774705 h 1678508"/>
                <a:gd name="connsiteX16" fmla="*/ 1982138 w 2766281"/>
                <a:gd name="connsiteY16" fmla="*/ 730100 h 1678508"/>
                <a:gd name="connsiteX17" fmla="*/ 2015592 w 2766281"/>
                <a:gd name="connsiteY17" fmla="*/ 696646 h 1678508"/>
                <a:gd name="connsiteX18" fmla="*/ 2082499 w 2766281"/>
                <a:gd name="connsiteY18" fmla="*/ 652041 h 1678508"/>
                <a:gd name="connsiteX19" fmla="*/ 2138255 w 2766281"/>
                <a:gd name="connsiteY19" fmla="*/ 607436 h 1678508"/>
                <a:gd name="connsiteX20" fmla="*/ 2171709 w 2766281"/>
                <a:gd name="connsiteY20" fmla="*/ 596285 h 1678508"/>
                <a:gd name="connsiteX21" fmla="*/ 2227465 w 2766281"/>
                <a:gd name="connsiteY21" fmla="*/ 573983 h 1678508"/>
                <a:gd name="connsiteX22" fmla="*/ 2350128 w 2766281"/>
                <a:gd name="connsiteY22" fmla="*/ 551680 h 1678508"/>
                <a:gd name="connsiteX23" fmla="*/ 2729270 w 2766281"/>
                <a:gd name="connsiteY23" fmla="*/ 440168 h 1678508"/>
                <a:gd name="connsiteX24" fmla="*/ 2472791 w 2766281"/>
                <a:gd name="connsiteY24" fmla="*/ 49875 h 1678508"/>
                <a:gd name="connsiteX25" fmla="*/ 264850 w 2766281"/>
                <a:gd name="connsiteY25" fmla="*/ 5270 h 1678508"/>
                <a:gd name="connsiteX0" fmla="*/ 248364 w 2749795"/>
                <a:gd name="connsiteY0" fmla="*/ 5270 h 1696914"/>
                <a:gd name="connsiteX1" fmla="*/ 136852 w 2749795"/>
                <a:gd name="connsiteY1" fmla="*/ 1588744 h 1696914"/>
                <a:gd name="connsiteX2" fmla="*/ 1006646 w 2749795"/>
                <a:gd name="connsiteY2" fmla="*/ 1544139 h 1696914"/>
                <a:gd name="connsiteX3" fmla="*/ 1430393 w 2749795"/>
                <a:gd name="connsiteY3" fmla="*/ 1287661 h 1696914"/>
                <a:gd name="connsiteX4" fmla="*/ 1497301 w 2749795"/>
                <a:gd name="connsiteY4" fmla="*/ 1220753 h 1696914"/>
                <a:gd name="connsiteX5" fmla="*/ 1519603 w 2749795"/>
                <a:gd name="connsiteY5" fmla="*/ 1176148 h 1696914"/>
                <a:gd name="connsiteX6" fmla="*/ 1541906 w 2749795"/>
                <a:gd name="connsiteY6" fmla="*/ 1153846 h 1696914"/>
                <a:gd name="connsiteX7" fmla="*/ 1564208 w 2749795"/>
                <a:gd name="connsiteY7" fmla="*/ 1120392 h 1696914"/>
                <a:gd name="connsiteX8" fmla="*/ 1597662 w 2749795"/>
                <a:gd name="connsiteY8" fmla="*/ 1075788 h 1696914"/>
                <a:gd name="connsiteX9" fmla="*/ 1631115 w 2749795"/>
                <a:gd name="connsiteY9" fmla="*/ 1020031 h 1696914"/>
                <a:gd name="connsiteX10" fmla="*/ 1642266 w 2749795"/>
                <a:gd name="connsiteY10" fmla="*/ 986578 h 1696914"/>
                <a:gd name="connsiteX11" fmla="*/ 1675720 w 2749795"/>
                <a:gd name="connsiteY11" fmla="*/ 953124 h 1696914"/>
                <a:gd name="connsiteX12" fmla="*/ 1764930 w 2749795"/>
                <a:gd name="connsiteY12" fmla="*/ 852763 h 1696914"/>
                <a:gd name="connsiteX13" fmla="*/ 1798384 w 2749795"/>
                <a:gd name="connsiteY13" fmla="*/ 841612 h 1696914"/>
                <a:gd name="connsiteX14" fmla="*/ 1865291 w 2749795"/>
                <a:gd name="connsiteY14" fmla="*/ 785856 h 1696914"/>
                <a:gd name="connsiteX15" fmla="*/ 1898745 w 2749795"/>
                <a:gd name="connsiteY15" fmla="*/ 774705 h 1696914"/>
                <a:gd name="connsiteX16" fmla="*/ 1965652 w 2749795"/>
                <a:gd name="connsiteY16" fmla="*/ 730100 h 1696914"/>
                <a:gd name="connsiteX17" fmla="*/ 1999106 w 2749795"/>
                <a:gd name="connsiteY17" fmla="*/ 696646 h 1696914"/>
                <a:gd name="connsiteX18" fmla="*/ 2066013 w 2749795"/>
                <a:gd name="connsiteY18" fmla="*/ 652041 h 1696914"/>
                <a:gd name="connsiteX19" fmla="*/ 2121769 w 2749795"/>
                <a:gd name="connsiteY19" fmla="*/ 607436 h 1696914"/>
                <a:gd name="connsiteX20" fmla="*/ 2155223 w 2749795"/>
                <a:gd name="connsiteY20" fmla="*/ 596285 h 1696914"/>
                <a:gd name="connsiteX21" fmla="*/ 2210979 w 2749795"/>
                <a:gd name="connsiteY21" fmla="*/ 573983 h 1696914"/>
                <a:gd name="connsiteX22" fmla="*/ 2333642 w 2749795"/>
                <a:gd name="connsiteY22" fmla="*/ 551680 h 1696914"/>
                <a:gd name="connsiteX23" fmla="*/ 2712784 w 2749795"/>
                <a:gd name="connsiteY23" fmla="*/ 440168 h 1696914"/>
                <a:gd name="connsiteX24" fmla="*/ 2456305 w 2749795"/>
                <a:gd name="connsiteY24" fmla="*/ 49875 h 1696914"/>
                <a:gd name="connsiteX25" fmla="*/ 248364 w 2749795"/>
                <a:gd name="connsiteY25" fmla="*/ 5270 h 1696914"/>
                <a:gd name="connsiteX0" fmla="*/ 173888 w 2675319"/>
                <a:gd name="connsiteY0" fmla="*/ 5270 h 1705540"/>
                <a:gd name="connsiteX1" fmla="*/ 274249 w 2675319"/>
                <a:gd name="connsiteY1" fmla="*/ 1599895 h 1705540"/>
                <a:gd name="connsiteX2" fmla="*/ 932170 w 2675319"/>
                <a:gd name="connsiteY2" fmla="*/ 1544139 h 1705540"/>
                <a:gd name="connsiteX3" fmla="*/ 1355917 w 2675319"/>
                <a:gd name="connsiteY3" fmla="*/ 1287661 h 1705540"/>
                <a:gd name="connsiteX4" fmla="*/ 1422825 w 2675319"/>
                <a:gd name="connsiteY4" fmla="*/ 1220753 h 1705540"/>
                <a:gd name="connsiteX5" fmla="*/ 1445127 w 2675319"/>
                <a:gd name="connsiteY5" fmla="*/ 1176148 h 1705540"/>
                <a:gd name="connsiteX6" fmla="*/ 1467430 w 2675319"/>
                <a:gd name="connsiteY6" fmla="*/ 1153846 h 1705540"/>
                <a:gd name="connsiteX7" fmla="*/ 1489732 w 2675319"/>
                <a:gd name="connsiteY7" fmla="*/ 1120392 h 1705540"/>
                <a:gd name="connsiteX8" fmla="*/ 1523186 w 2675319"/>
                <a:gd name="connsiteY8" fmla="*/ 1075788 h 1705540"/>
                <a:gd name="connsiteX9" fmla="*/ 1556639 w 2675319"/>
                <a:gd name="connsiteY9" fmla="*/ 1020031 h 1705540"/>
                <a:gd name="connsiteX10" fmla="*/ 1567790 w 2675319"/>
                <a:gd name="connsiteY10" fmla="*/ 986578 h 1705540"/>
                <a:gd name="connsiteX11" fmla="*/ 1601244 w 2675319"/>
                <a:gd name="connsiteY11" fmla="*/ 953124 h 1705540"/>
                <a:gd name="connsiteX12" fmla="*/ 1690454 w 2675319"/>
                <a:gd name="connsiteY12" fmla="*/ 852763 h 1705540"/>
                <a:gd name="connsiteX13" fmla="*/ 1723908 w 2675319"/>
                <a:gd name="connsiteY13" fmla="*/ 841612 h 1705540"/>
                <a:gd name="connsiteX14" fmla="*/ 1790815 w 2675319"/>
                <a:gd name="connsiteY14" fmla="*/ 785856 h 1705540"/>
                <a:gd name="connsiteX15" fmla="*/ 1824269 w 2675319"/>
                <a:gd name="connsiteY15" fmla="*/ 774705 h 1705540"/>
                <a:gd name="connsiteX16" fmla="*/ 1891176 w 2675319"/>
                <a:gd name="connsiteY16" fmla="*/ 730100 h 1705540"/>
                <a:gd name="connsiteX17" fmla="*/ 1924630 w 2675319"/>
                <a:gd name="connsiteY17" fmla="*/ 696646 h 1705540"/>
                <a:gd name="connsiteX18" fmla="*/ 1991537 w 2675319"/>
                <a:gd name="connsiteY18" fmla="*/ 652041 h 1705540"/>
                <a:gd name="connsiteX19" fmla="*/ 2047293 w 2675319"/>
                <a:gd name="connsiteY19" fmla="*/ 607436 h 1705540"/>
                <a:gd name="connsiteX20" fmla="*/ 2080747 w 2675319"/>
                <a:gd name="connsiteY20" fmla="*/ 596285 h 1705540"/>
                <a:gd name="connsiteX21" fmla="*/ 2136503 w 2675319"/>
                <a:gd name="connsiteY21" fmla="*/ 573983 h 1705540"/>
                <a:gd name="connsiteX22" fmla="*/ 2259166 w 2675319"/>
                <a:gd name="connsiteY22" fmla="*/ 551680 h 1705540"/>
                <a:gd name="connsiteX23" fmla="*/ 2638308 w 2675319"/>
                <a:gd name="connsiteY23" fmla="*/ 440168 h 1705540"/>
                <a:gd name="connsiteX24" fmla="*/ 2381829 w 2675319"/>
                <a:gd name="connsiteY24" fmla="*/ 49875 h 1705540"/>
                <a:gd name="connsiteX25" fmla="*/ 173888 w 2675319"/>
                <a:gd name="connsiteY25" fmla="*/ 5270 h 1705540"/>
                <a:gd name="connsiteX0" fmla="*/ 213983 w 2715414"/>
                <a:gd name="connsiteY0" fmla="*/ 5270 h 1601715"/>
                <a:gd name="connsiteX1" fmla="*/ 314344 w 2715414"/>
                <a:gd name="connsiteY1" fmla="*/ 1599895 h 1601715"/>
                <a:gd name="connsiteX2" fmla="*/ 972265 w 2715414"/>
                <a:gd name="connsiteY2" fmla="*/ 1544139 h 1601715"/>
                <a:gd name="connsiteX3" fmla="*/ 1396012 w 2715414"/>
                <a:gd name="connsiteY3" fmla="*/ 1287661 h 1601715"/>
                <a:gd name="connsiteX4" fmla="*/ 1462920 w 2715414"/>
                <a:gd name="connsiteY4" fmla="*/ 1220753 h 1601715"/>
                <a:gd name="connsiteX5" fmla="*/ 1485222 w 2715414"/>
                <a:gd name="connsiteY5" fmla="*/ 1176148 h 1601715"/>
                <a:gd name="connsiteX6" fmla="*/ 1507525 w 2715414"/>
                <a:gd name="connsiteY6" fmla="*/ 1153846 h 1601715"/>
                <a:gd name="connsiteX7" fmla="*/ 1529827 w 2715414"/>
                <a:gd name="connsiteY7" fmla="*/ 1120392 h 1601715"/>
                <a:gd name="connsiteX8" fmla="*/ 1563281 w 2715414"/>
                <a:gd name="connsiteY8" fmla="*/ 1075788 h 1601715"/>
                <a:gd name="connsiteX9" fmla="*/ 1596734 w 2715414"/>
                <a:gd name="connsiteY9" fmla="*/ 1020031 h 1601715"/>
                <a:gd name="connsiteX10" fmla="*/ 1607885 w 2715414"/>
                <a:gd name="connsiteY10" fmla="*/ 986578 h 1601715"/>
                <a:gd name="connsiteX11" fmla="*/ 1641339 w 2715414"/>
                <a:gd name="connsiteY11" fmla="*/ 953124 h 1601715"/>
                <a:gd name="connsiteX12" fmla="*/ 1730549 w 2715414"/>
                <a:gd name="connsiteY12" fmla="*/ 852763 h 1601715"/>
                <a:gd name="connsiteX13" fmla="*/ 1764003 w 2715414"/>
                <a:gd name="connsiteY13" fmla="*/ 841612 h 1601715"/>
                <a:gd name="connsiteX14" fmla="*/ 1830910 w 2715414"/>
                <a:gd name="connsiteY14" fmla="*/ 785856 h 1601715"/>
                <a:gd name="connsiteX15" fmla="*/ 1864364 w 2715414"/>
                <a:gd name="connsiteY15" fmla="*/ 774705 h 1601715"/>
                <a:gd name="connsiteX16" fmla="*/ 1931271 w 2715414"/>
                <a:gd name="connsiteY16" fmla="*/ 730100 h 1601715"/>
                <a:gd name="connsiteX17" fmla="*/ 1964725 w 2715414"/>
                <a:gd name="connsiteY17" fmla="*/ 696646 h 1601715"/>
                <a:gd name="connsiteX18" fmla="*/ 2031632 w 2715414"/>
                <a:gd name="connsiteY18" fmla="*/ 652041 h 1601715"/>
                <a:gd name="connsiteX19" fmla="*/ 2087388 w 2715414"/>
                <a:gd name="connsiteY19" fmla="*/ 607436 h 1601715"/>
                <a:gd name="connsiteX20" fmla="*/ 2120842 w 2715414"/>
                <a:gd name="connsiteY20" fmla="*/ 596285 h 1601715"/>
                <a:gd name="connsiteX21" fmla="*/ 2176598 w 2715414"/>
                <a:gd name="connsiteY21" fmla="*/ 573983 h 1601715"/>
                <a:gd name="connsiteX22" fmla="*/ 2299261 w 2715414"/>
                <a:gd name="connsiteY22" fmla="*/ 551680 h 1601715"/>
                <a:gd name="connsiteX23" fmla="*/ 2678403 w 2715414"/>
                <a:gd name="connsiteY23" fmla="*/ 440168 h 1601715"/>
                <a:gd name="connsiteX24" fmla="*/ 2421924 w 2715414"/>
                <a:gd name="connsiteY24" fmla="*/ 49875 h 1601715"/>
                <a:gd name="connsiteX25" fmla="*/ 213983 w 2715414"/>
                <a:gd name="connsiteY25" fmla="*/ 5270 h 1601715"/>
                <a:gd name="connsiteX0" fmla="*/ 243862 w 2745293"/>
                <a:gd name="connsiteY0" fmla="*/ 5270 h 1601715"/>
                <a:gd name="connsiteX1" fmla="*/ 266164 w 2745293"/>
                <a:gd name="connsiteY1" fmla="*/ 1599895 h 1601715"/>
                <a:gd name="connsiteX2" fmla="*/ 1002144 w 2745293"/>
                <a:gd name="connsiteY2" fmla="*/ 1544139 h 1601715"/>
                <a:gd name="connsiteX3" fmla="*/ 1425891 w 2745293"/>
                <a:gd name="connsiteY3" fmla="*/ 1287661 h 1601715"/>
                <a:gd name="connsiteX4" fmla="*/ 1492799 w 2745293"/>
                <a:gd name="connsiteY4" fmla="*/ 1220753 h 1601715"/>
                <a:gd name="connsiteX5" fmla="*/ 1515101 w 2745293"/>
                <a:gd name="connsiteY5" fmla="*/ 1176148 h 1601715"/>
                <a:gd name="connsiteX6" fmla="*/ 1537404 w 2745293"/>
                <a:gd name="connsiteY6" fmla="*/ 1153846 h 1601715"/>
                <a:gd name="connsiteX7" fmla="*/ 1559706 w 2745293"/>
                <a:gd name="connsiteY7" fmla="*/ 1120392 h 1601715"/>
                <a:gd name="connsiteX8" fmla="*/ 1593160 w 2745293"/>
                <a:gd name="connsiteY8" fmla="*/ 1075788 h 1601715"/>
                <a:gd name="connsiteX9" fmla="*/ 1626613 w 2745293"/>
                <a:gd name="connsiteY9" fmla="*/ 1020031 h 1601715"/>
                <a:gd name="connsiteX10" fmla="*/ 1637764 w 2745293"/>
                <a:gd name="connsiteY10" fmla="*/ 986578 h 1601715"/>
                <a:gd name="connsiteX11" fmla="*/ 1671218 w 2745293"/>
                <a:gd name="connsiteY11" fmla="*/ 953124 h 1601715"/>
                <a:gd name="connsiteX12" fmla="*/ 1760428 w 2745293"/>
                <a:gd name="connsiteY12" fmla="*/ 852763 h 1601715"/>
                <a:gd name="connsiteX13" fmla="*/ 1793882 w 2745293"/>
                <a:gd name="connsiteY13" fmla="*/ 841612 h 1601715"/>
                <a:gd name="connsiteX14" fmla="*/ 1860789 w 2745293"/>
                <a:gd name="connsiteY14" fmla="*/ 785856 h 1601715"/>
                <a:gd name="connsiteX15" fmla="*/ 1894243 w 2745293"/>
                <a:gd name="connsiteY15" fmla="*/ 774705 h 1601715"/>
                <a:gd name="connsiteX16" fmla="*/ 1961150 w 2745293"/>
                <a:gd name="connsiteY16" fmla="*/ 730100 h 1601715"/>
                <a:gd name="connsiteX17" fmla="*/ 1994604 w 2745293"/>
                <a:gd name="connsiteY17" fmla="*/ 696646 h 1601715"/>
                <a:gd name="connsiteX18" fmla="*/ 2061511 w 2745293"/>
                <a:gd name="connsiteY18" fmla="*/ 652041 h 1601715"/>
                <a:gd name="connsiteX19" fmla="*/ 2117267 w 2745293"/>
                <a:gd name="connsiteY19" fmla="*/ 607436 h 1601715"/>
                <a:gd name="connsiteX20" fmla="*/ 2150721 w 2745293"/>
                <a:gd name="connsiteY20" fmla="*/ 596285 h 1601715"/>
                <a:gd name="connsiteX21" fmla="*/ 2206477 w 2745293"/>
                <a:gd name="connsiteY21" fmla="*/ 573983 h 1601715"/>
                <a:gd name="connsiteX22" fmla="*/ 2329140 w 2745293"/>
                <a:gd name="connsiteY22" fmla="*/ 551680 h 1601715"/>
                <a:gd name="connsiteX23" fmla="*/ 2708282 w 2745293"/>
                <a:gd name="connsiteY23" fmla="*/ 440168 h 1601715"/>
                <a:gd name="connsiteX24" fmla="*/ 2451803 w 2745293"/>
                <a:gd name="connsiteY24" fmla="*/ 49875 h 1601715"/>
                <a:gd name="connsiteX25" fmla="*/ 243862 w 2745293"/>
                <a:gd name="connsiteY25" fmla="*/ 5270 h 1601715"/>
                <a:gd name="connsiteX0" fmla="*/ 257654 w 2759085"/>
                <a:gd name="connsiteY0" fmla="*/ 39389 h 1635834"/>
                <a:gd name="connsiteX1" fmla="*/ 279956 w 2759085"/>
                <a:gd name="connsiteY1" fmla="*/ 1634014 h 1635834"/>
                <a:gd name="connsiteX2" fmla="*/ 1015936 w 2759085"/>
                <a:gd name="connsiteY2" fmla="*/ 1578258 h 1635834"/>
                <a:gd name="connsiteX3" fmla="*/ 1439683 w 2759085"/>
                <a:gd name="connsiteY3" fmla="*/ 1321780 h 1635834"/>
                <a:gd name="connsiteX4" fmla="*/ 1506591 w 2759085"/>
                <a:gd name="connsiteY4" fmla="*/ 1254872 h 1635834"/>
                <a:gd name="connsiteX5" fmla="*/ 1528893 w 2759085"/>
                <a:gd name="connsiteY5" fmla="*/ 1210267 h 1635834"/>
                <a:gd name="connsiteX6" fmla="*/ 1551196 w 2759085"/>
                <a:gd name="connsiteY6" fmla="*/ 1187965 h 1635834"/>
                <a:gd name="connsiteX7" fmla="*/ 1573498 w 2759085"/>
                <a:gd name="connsiteY7" fmla="*/ 1154511 h 1635834"/>
                <a:gd name="connsiteX8" fmla="*/ 1606952 w 2759085"/>
                <a:gd name="connsiteY8" fmla="*/ 1109907 h 1635834"/>
                <a:gd name="connsiteX9" fmla="*/ 1640405 w 2759085"/>
                <a:gd name="connsiteY9" fmla="*/ 1054150 h 1635834"/>
                <a:gd name="connsiteX10" fmla="*/ 1651556 w 2759085"/>
                <a:gd name="connsiteY10" fmla="*/ 1020697 h 1635834"/>
                <a:gd name="connsiteX11" fmla="*/ 1685010 w 2759085"/>
                <a:gd name="connsiteY11" fmla="*/ 987243 h 1635834"/>
                <a:gd name="connsiteX12" fmla="*/ 1774220 w 2759085"/>
                <a:gd name="connsiteY12" fmla="*/ 886882 h 1635834"/>
                <a:gd name="connsiteX13" fmla="*/ 1807674 w 2759085"/>
                <a:gd name="connsiteY13" fmla="*/ 875731 h 1635834"/>
                <a:gd name="connsiteX14" fmla="*/ 1874581 w 2759085"/>
                <a:gd name="connsiteY14" fmla="*/ 819975 h 1635834"/>
                <a:gd name="connsiteX15" fmla="*/ 1908035 w 2759085"/>
                <a:gd name="connsiteY15" fmla="*/ 808824 h 1635834"/>
                <a:gd name="connsiteX16" fmla="*/ 1974942 w 2759085"/>
                <a:gd name="connsiteY16" fmla="*/ 764219 h 1635834"/>
                <a:gd name="connsiteX17" fmla="*/ 2008396 w 2759085"/>
                <a:gd name="connsiteY17" fmla="*/ 730765 h 1635834"/>
                <a:gd name="connsiteX18" fmla="*/ 2075303 w 2759085"/>
                <a:gd name="connsiteY18" fmla="*/ 686160 h 1635834"/>
                <a:gd name="connsiteX19" fmla="*/ 2131059 w 2759085"/>
                <a:gd name="connsiteY19" fmla="*/ 641555 h 1635834"/>
                <a:gd name="connsiteX20" fmla="*/ 2164513 w 2759085"/>
                <a:gd name="connsiteY20" fmla="*/ 630404 h 1635834"/>
                <a:gd name="connsiteX21" fmla="*/ 2220269 w 2759085"/>
                <a:gd name="connsiteY21" fmla="*/ 608102 h 1635834"/>
                <a:gd name="connsiteX22" fmla="*/ 2342932 w 2759085"/>
                <a:gd name="connsiteY22" fmla="*/ 585799 h 1635834"/>
                <a:gd name="connsiteX23" fmla="*/ 2722074 w 2759085"/>
                <a:gd name="connsiteY23" fmla="*/ 474287 h 1635834"/>
                <a:gd name="connsiteX24" fmla="*/ 2465595 w 2759085"/>
                <a:gd name="connsiteY24" fmla="*/ 83994 h 1635834"/>
                <a:gd name="connsiteX25" fmla="*/ 257654 w 2759085"/>
                <a:gd name="connsiteY25" fmla="*/ 39389 h 1635834"/>
                <a:gd name="connsiteX0" fmla="*/ 184401 w 2803175"/>
                <a:gd name="connsiteY0" fmla="*/ 107419 h 1664026"/>
                <a:gd name="connsiteX1" fmla="*/ 318215 w 2803175"/>
                <a:gd name="connsiteY1" fmla="*/ 1568229 h 1664026"/>
                <a:gd name="connsiteX2" fmla="*/ 1054195 w 2803175"/>
                <a:gd name="connsiteY2" fmla="*/ 1512473 h 1664026"/>
                <a:gd name="connsiteX3" fmla="*/ 1477942 w 2803175"/>
                <a:gd name="connsiteY3" fmla="*/ 1255995 h 1664026"/>
                <a:gd name="connsiteX4" fmla="*/ 1544850 w 2803175"/>
                <a:gd name="connsiteY4" fmla="*/ 1189087 h 1664026"/>
                <a:gd name="connsiteX5" fmla="*/ 1567152 w 2803175"/>
                <a:gd name="connsiteY5" fmla="*/ 1144482 h 1664026"/>
                <a:gd name="connsiteX6" fmla="*/ 1589455 w 2803175"/>
                <a:gd name="connsiteY6" fmla="*/ 1122180 h 1664026"/>
                <a:gd name="connsiteX7" fmla="*/ 1611757 w 2803175"/>
                <a:gd name="connsiteY7" fmla="*/ 1088726 h 1664026"/>
                <a:gd name="connsiteX8" fmla="*/ 1645211 w 2803175"/>
                <a:gd name="connsiteY8" fmla="*/ 1044122 h 1664026"/>
                <a:gd name="connsiteX9" fmla="*/ 1678664 w 2803175"/>
                <a:gd name="connsiteY9" fmla="*/ 988365 h 1664026"/>
                <a:gd name="connsiteX10" fmla="*/ 1689815 w 2803175"/>
                <a:gd name="connsiteY10" fmla="*/ 954912 h 1664026"/>
                <a:gd name="connsiteX11" fmla="*/ 1723269 w 2803175"/>
                <a:gd name="connsiteY11" fmla="*/ 921458 h 1664026"/>
                <a:gd name="connsiteX12" fmla="*/ 1812479 w 2803175"/>
                <a:gd name="connsiteY12" fmla="*/ 821097 h 1664026"/>
                <a:gd name="connsiteX13" fmla="*/ 1845933 w 2803175"/>
                <a:gd name="connsiteY13" fmla="*/ 809946 h 1664026"/>
                <a:gd name="connsiteX14" fmla="*/ 1912840 w 2803175"/>
                <a:gd name="connsiteY14" fmla="*/ 754190 h 1664026"/>
                <a:gd name="connsiteX15" fmla="*/ 1946294 w 2803175"/>
                <a:gd name="connsiteY15" fmla="*/ 743039 h 1664026"/>
                <a:gd name="connsiteX16" fmla="*/ 2013201 w 2803175"/>
                <a:gd name="connsiteY16" fmla="*/ 698434 h 1664026"/>
                <a:gd name="connsiteX17" fmla="*/ 2046655 w 2803175"/>
                <a:gd name="connsiteY17" fmla="*/ 664980 h 1664026"/>
                <a:gd name="connsiteX18" fmla="*/ 2113562 w 2803175"/>
                <a:gd name="connsiteY18" fmla="*/ 620375 h 1664026"/>
                <a:gd name="connsiteX19" fmla="*/ 2169318 w 2803175"/>
                <a:gd name="connsiteY19" fmla="*/ 575770 h 1664026"/>
                <a:gd name="connsiteX20" fmla="*/ 2202772 w 2803175"/>
                <a:gd name="connsiteY20" fmla="*/ 564619 h 1664026"/>
                <a:gd name="connsiteX21" fmla="*/ 2258528 w 2803175"/>
                <a:gd name="connsiteY21" fmla="*/ 542317 h 1664026"/>
                <a:gd name="connsiteX22" fmla="*/ 2381191 w 2803175"/>
                <a:gd name="connsiteY22" fmla="*/ 520014 h 1664026"/>
                <a:gd name="connsiteX23" fmla="*/ 2760333 w 2803175"/>
                <a:gd name="connsiteY23" fmla="*/ 408502 h 1664026"/>
                <a:gd name="connsiteX24" fmla="*/ 2503854 w 2803175"/>
                <a:gd name="connsiteY24" fmla="*/ 18209 h 1664026"/>
                <a:gd name="connsiteX25" fmla="*/ 184401 w 2803175"/>
                <a:gd name="connsiteY25" fmla="*/ 107419 h 1664026"/>
                <a:gd name="connsiteX0" fmla="*/ 227702 w 2846476"/>
                <a:gd name="connsiteY0" fmla="*/ 107419 h 1600860"/>
                <a:gd name="connsiteX1" fmla="*/ 361516 w 2846476"/>
                <a:gd name="connsiteY1" fmla="*/ 1568229 h 1600860"/>
                <a:gd name="connsiteX2" fmla="*/ 1097496 w 2846476"/>
                <a:gd name="connsiteY2" fmla="*/ 1512473 h 1600860"/>
                <a:gd name="connsiteX3" fmla="*/ 1521243 w 2846476"/>
                <a:gd name="connsiteY3" fmla="*/ 1255995 h 1600860"/>
                <a:gd name="connsiteX4" fmla="*/ 1588151 w 2846476"/>
                <a:gd name="connsiteY4" fmla="*/ 1189087 h 1600860"/>
                <a:gd name="connsiteX5" fmla="*/ 1610453 w 2846476"/>
                <a:gd name="connsiteY5" fmla="*/ 1144482 h 1600860"/>
                <a:gd name="connsiteX6" fmla="*/ 1632756 w 2846476"/>
                <a:gd name="connsiteY6" fmla="*/ 1122180 h 1600860"/>
                <a:gd name="connsiteX7" fmla="*/ 1655058 w 2846476"/>
                <a:gd name="connsiteY7" fmla="*/ 1088726 h 1600860"/>
                <a:gd name="connsiteX8" fmla="*/ 1688512 w 2846476"/>
                <a:gd name="connsiteY8" fmla="*/ 1044122 h 1600860"/>
                <a:gd name="connsiteX9" fmla="*/ 1721965 w 2846476"/>
                <a:gd name="connsiteY9" fmla="*/ 988365 h 1600860"/>
                <a:gd name="connsiteX10" fmla="*/ 1733116 w 2846476"/>
                <a:gd name="connsiteY10" fmla="*/ 954912 h 1600860"/>
                <a:gd name="connsiteX11" fmla="*/ 1766570 w 2846476"/>
                <a:gd name="connsiteY11" fmla="*/ 921458 h 1600860"/>
                <a:gd name="connsiteX12" fmla="*/ 1855780 w 2846476"/>
                <a:gd name="connsiteY12" fmla="*/ 821097 h 1600860"/>
                <a:gd name="connsiteX13" fmla="*/ 1889234 w 2846476"/>
                <a:gd name="connsiteY13" fmla="*/ 809946 h 1600860"/>
                <a:gd name="connsiteX14" fmla="*/ 1956141 w 2846476"/>
                <a:gd name="connsiteY14" fmla="*/ 754190 h 1600860"/>
                <a:gd name="connsiteX15" fmla="*/ 1989595 w 2846476"/>
                <a:gd name="connsiteY15" fmla="*/ 743039 h 1600860"/>
                <a:gd name="connsiteX16" fmla="*/ 2056502 w 2846476"/>
                <a:gd name="connsiteY16" fmla="*/ 698434 h 1600860"/>
                <a:gd name="connsiteX17" fmla="*/ 2089956 w 2846476"/>
                <a:gd name="connsiteY17" fmla="*/ 664980 h 1600860"/>
                <a:gd name="connsiteX18" fmla="*/ 2156863 w 2846476"/>
                <a:gd name="connsiteY18" fmla="*/ 620375 h 1600860"/>
                <a:gd name="connsiteX19" fmla="*/ 2212619 w 2846476"/>
                <a:gd name="connsiteY19" fmla="*/ 575770 h 1600860"/>
                <a:gd name="connsiteX20" fmla="*/ 2246073 w 2846476"/>
                <a:gd name="connsiteY20" fmla="*/ 564619 h 1600860"/>
                <a:gd name="connsiteX21" fmla="*/ 2301829 w 2846476"/>
                <a:gd name="connsiteY21" fmla="*/ 542317 h 1600860"/>
                <a:gd name="connsiteX22" fmla="*/ 2424492 w 2846476"/>
                <a:gd name="connsiteY22" fmla="*/ 520014 h 1600860"/>
                <a:gd name="connsiteX23" fmla="*/ 2803634 w 2846476"/>
                <a:gd name="connsiteY23" fmla="*/ 408502 h 1600860"/>
                <a:gd name="connsiteX24" fmla="*/ 2547155 w 2846476"/>
                <a:gd name="connsiteY24" fmla="*/ 18209 h 1600860"/>
                <a:gd name="connsiteX25" fmla="*/ 227702 w 2846476"/>
                <a:gd name="connsiteY25" fmla="*/ 107419 h 1600860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547617 w 2805942"/>
                <a:gd name="connsiteY4" fmla="*/ 1189087 h 1664026"/>
                <a:gd name="connsiteX5" fmla="*/ 1569919 w 2805942"/>
                <a:gd name="connsiteY5" fmla="*/ 1144482 h 1664026"/>
                <a:gd name="connsiteX6" fmla="*/ 1592222 w 2805942"/>
                <a:gd name="connsiteY6" fmla="*/ 1122180 h 1664026"/>
                <a:gd name="connsiteX7" fmla="*/ 1614524 w 2805942"/>
                <a:gd name="connsiteY7" fmla="*/ 1088726 h 1664026"/>
                <a:gd name="connsiteX8" fmla="*/ 1647978 w 2805942"/>
                <a:gd name="connsiteY8" fmla="*/ 1044122 h 1664026"/>
                <a:gd name="connsiteX9" fmla="*/ 1681431 w 2805942"/>
                <a:gd name="connsiteY9" fmla="*/ 988365 h 1664026"/>
                <a:gd name="connsiteX10" fmla="*/ 1692582 w 2805942"/>
                <a:gd name="connsiteY10" fmla="*/ 954912 h 1664026"/>
                <a:gd name="connsiteX11" fmla="*/ 1726036 w 2805942"/>
                <a:gd name="connsiteY11" fmla="*/ 921458 h 1664026"/>
                <a:gd name="connsiteX12" fmla="*/ 1815246 w 2805942"/>
                <a:gd name="connsiteY12" fmla="*/ 821097 h 1664026"/>
                <a:gd name="connsiteX13" fmla="*/ 1848700 w 2805942"/>
                <a:gd name="connsiteY13" fmla="*/ 809946 h 1664026"/>
                <a:gd name="connsiteX14" fmla="*/ 1915607 w 2805942"/>
                <a:gd name="connsiteY14" fmla="*/ 754190 h 1664026"/>
                <a:gd name="connsiteX15" fmla="*/ 1949061 w 2805942"/>
                <a:gd name="connsiteY15" fmla="*/ 743039 h 1664026"/>
                <a:gd name="connsiteX16" fmla="*/ 2015968 w 2805942"/>
                <a:gd name="connsiteY16" fmla="*/ 698434 h 1664026"/>
                <a:gd name="connsiteX17" fmla="*/ 2049422 w 2805942"/>
                <a:gd name="connsiteY17" fmla="*/ 664980 h 1664026"/>
                <a:gd name="connsiteX18" fmla="*/ 2116329 w 2805942"/>
                <a:gd name="connsiteY18" fmla="*/ 620375 h 1664026"/>
                <a:gd name="connsiteX19" fmla="*/ 2172085 w 2805942"/>
                <a:gd name="connsiteY19" fmla="*/ 575770 h 1664026"/>
                <a:gd name="connsiteX20" fmla="*/ 2205539 w 2805942"/>
                <a:gd name="connsiteY20" fmla="*/ 564619 h 1664026"/>
                <a:gd name="connsiteX21" fmla="*/ 2261295 w 2805942"/>
                <a:gd name="connsiteY21" fmla="*/ 542317 h 1664026"/>
                <a:gd name="connsiteX22" fmla="*/ 2383958 w 2805942"/>
                <a:gd name="connsiteY22" fmla="*/ 520014 h 1664026"/>
                <a:gd name="connsiteX23" fmla="*/ 2763100 w 2805942"/>
                <a:gd name="connsiteY23" fmla="*/ 408502 h 1664026"/>
                <a:gd name="connsiteX24" fmla="*/ 2506621 w 2805942"/>
                <a:gd name="connsiteY24" fmla="*/ 18209 h 1664026"/>
                <a:gd name="connsiteX25" fmla="*/ 187168 w 2805942"/>
                <a:gd name="connsiteY25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547617 w 2805942"/>
                <a:gd name="connsiteY4" fmla="*/ 1189087 h 1664026"/>
                <a:gd name="connsiteX5" fmla="*/ 1569919 w 2805942"/>
                <a:gd name="connsiteY5" fmla="*/ 1144482 h 1664026"/>
                <a:gd name="connsiteX6" fmla="*/ 1592222 w 2805942"/>
                <a:gd name="connsiteY6" fmla="*/ 1122180 h 1664026"/>
                <a:gd name="connsiteX7" fmla="*/ 1614524 w 2805942"/>
                <a:gd name="connsiteY7" fmla="*/ 1088726 h 1664026"/>
                <a:gd name="connsiteX8" fmla="*/ 1647978 w 2805942"/>
                <a:gd name="connsiteY8" fmla="*/ 1044122 h 1664026"/>
                <a:gd name="connsiteX9" fmla="*/ 1681431 w 2805942"/>
                <a:gd name="connsiteY9" fmla="*/ 988365 h 1664026"/>
                <a:gd name="connsiteX10" fmla="*/ 1692582 w 2805942"/>
                <a:gd name="connsiteY10" fmla="*/ 954912 h 1664026"/>
                <a:gd name="connsiteX11" fmla="*/ 1815246 w 2805942"/>
                <a:gd name="connsiteY11" fmla="*/ 821097 h 1664026"/>
                <a:gd name="connsiteX12" fmla="*/ 1848700 w 2805942"/>
                <a:gd name="connsiteY12" fmla="*/ 809946 h 1664026"/>
                <a:gd name="connsiteX13" fmla="*/ 1915607 w 2805942"/>
                <a:gd name="connsiteY13" fmla="*/ 754190 h 1664026"/>
                <a:gd name="connsiteX14" fmla="*/ 1949061 w 2805942"/>
                <a:gd name="connsiteY14" fmla="*/ 743039 h 1664026"/>
                <a:gd name="connsiteX15" fmla="*/ 2015968 w 2805942"/>
                <a:gd name="connsiteY15" fmla="*/ 698434 h 1664026"/>
                <a:gd name="connsiteX16" fmla="*/ 2049422 w 2805942"/>
                <a:gd name="connsiteY16" fmla="*/ 664980 h 1664026"/>
                <a:gd name="connsiteX17" fmla="*/ 2116329 w 2805942"/>
                <a:gd name="connsiteY17" fmla="*/ 620375 h 1664026"/>
                <a:gd name="connsiteX18" fmla="*/ 2172085 w 2805942"/>
                <a:gd name="connsiteY18" fmla="*/ 575770 h 1664026"/>
                <a:gd name="connsiteX19" fmla="*/ 2205539 w 2805942"/>
                <a:gd name="connsiteY19" fmla="*/ 564619 h 1664026"/>
                <a:gd name="connsiteX20" fmla="*/ 2261295 w 2805942"/>
                <a:gd name="connsiteY20" fmla="*/ 542317 h 1664026"/>
                <a:gd name="connsiteX21" fmla="*/ 2383958 w 2805942"/>
                <a:gd name="connsiteY21" fmla="*/ 520014 h 1664026"/>
                <a:gd name="connsiteX22" fmla="*/ 2763100 w 2805942"/>
                <a:gd name="connsiteY22" fmla="*/ 408502 h 1664026"/>
                <a:gd name="connsiteX23" fmla="*/ 2506621 w 2805942"/>
                <a:gd name="connsiteY23" fmla="*/ 18209 h 1664026"/>
                <a:gd name="connsiteX24" fmla="*/ 187168 w 2805942"/>
                <a:gd name="connsiteY24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547617 w 2805942"/>
                <a:gd name="connsiteY4" fmla="*/ 1189087 h 1664026"/>
                <a:gd name="connsiteX5" fmla="*/ 1569919 w 2805942"/>
                <a:gd name="connsiteY5" fmla="*/ 1144482 h 1664026"/>
                <a:gd name="connsiteX6" fmla="*/ 1592222 w 2805942"/>
                <a:gd name="connsiteY6" fmla="*/ 1122180 h 1664026"/>
                <a:gd name="connsiteX7" fmla="*/ 1614524 w 2805942"/>
                <a:gd name="connsiteY7" fmla="*/ 1088726 h 1664026"/>
                <a:gd name="connsiteX8" fmla="*/ 1647978 w 2805942"/>
                <a:gd name="connsiteY8" fmla="*/ 1044122 h 1664026"/>
                <a:gd name="connsiteX9" fmla="*/ 1692582 w 2805942"/>
                <a:gd name="connsiteY9" fmla="*/ 954912 h 1664026"/>
                <a:gd name="connsiteX10" fmla="*/ 1815246 w 2805942"/>
                <a:gd name="connsiteY10" fmla="*/ 821097 h 1664026"/>
                <a:gd name="connsiteX11" fmla="*/ 1848700 w 2805942"/>
                <a:gd name="connsiteY11" fmla="*/ 809946 h 1664026"/>
                <a:gd name="connsiteX12" fmla="*/ 1915607 w 2805942"/>
                <a:gd name="connsiteY12" fmla="*/ 754190 h 1664026"/>
                <a:gd name="connsiteX13" fmla="*/ 1949061 w 2805942"/>
                <a:gd name="connsiteY13" fmla="*/ 743039 h 1664026"/>
                <a:gd name="connsiteX14" fmla="*/ 2015968 w 2805942"/>
                <a:gd name="connsiteY14" fmla="*/ 698434 h 1664026"/>
                <a:gd name="connsiteX15" fmla="*/ 2049422 w 2805942"/>
                <a:gd name="connsiteY15" fmla="*/ 664980 h 1664026"/>
                <a:gd name="connsiteX16" fmla="*/ 2116329 w 2805942"/>
                <a:gd name="connsiteY16" fmla="*/ 620375 h 1664026"/>
                <a:gd name="connsiteX17" fmla="*/ 2172085 w 2805942"/>
                <a:gd name="connsiteY17" fmla="*/ 575770 h 1664026"/>
                <a:gd name="connsiteX18" fmla="*/ 2205539 w 2805942"/>
                <a:gd name="connsiteY18" fmla="*/ 564619 h 1664026"/>
                <a:gd name="connsiteX19" fmla="*/ 2261295 w 2805942"/>
                <a:gd name="connsiteY19" fmla="*/ 542317 h 1664026"/>
                <a:gd name="connsiteX20" fmla="*/ 2383958 w 2805942"/>
                <a:gd name="connsiteY20" fmla="*/ 520014 h 1664026"/>
                <a:gd name="connsiteX21" fmla="*/ 2763100 w 2805942"/>
                <a:gd name="connsiteY21" fmla="*/ 408502 h 1664026"/>
                <a:gd name="connsiteX22" fmla="*/ 2506621 w 2805942"/>
                <a:gd name="connsiteY22" fmla="*/ 18209 h 1664026"/>
                <a:gd name="connsiteX23" fmla="*/ 187168 w 2805942"/>
                <a:gd name="connsiteY23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547617 w 2805942"/>
                <a:gd name="connsiteY4" fmla="*/ 1189087 h 1664026"/>
                <a:gd name="connsiteX5" fmla="*/ 1569919 w 2805942"/>
                <a:gd name="connsiteY5" fmla="*/ 1144482 h 1664026"/>
                <a:gd name="connsiteX6" fmla="*/ 1592222 w 2805942"/>
                <a:gd name="connsiteY6" fmla="*/ 1122180 h 1664026"/>
                <a:gd name="connsiteX7" fmla="*/ 1614524 w 2805942"/>
                <a:gd name="connsiteY7" fmla="*/ 1088726 h 1664026"/>
                <a:gd name="connsiteX8" fmla="*/ 1692582 w 2805942"/>
                <a:gd name="connsiteY8" fmla="*/ 954912 h 1664026"/>
                <a:gd name="connsiteX9" fmla="*/ 1815246 w 2805942"/>
                <a:gd name="connsiteY9" fmla="*/ 821097 h 1664026"/>
                <a:gd name="connsiteX10" fmla="*/ 1848700 w 2805942"/>
                <a:gd name="connsiteY10" fmla="*/ 809946 h 1664026"/>
                <a:gd name="connsiteX11" fmla="*/ 1915607 w 2805942"/>
                <a:gd name="connsiteY11" fmla="*/ 754190 h 1664026"/>
                <a:gd name="connsiteX12" fmla="*/ 1949061 w 2805942"/>
                <a:gd name="connsiteY12" fmla="*/ 743039 h 1664026"/>
                <a:gd name="connsiteX13" fmla="*/ 2015968 w 2805942"/>
                <a:gd name="connsiteY13" fmla="*/ 698434 h 1664026"/>
                <a:gd name="connsiteX14" fmla="*/ 2049422 w 2805942"/>
                <a:gd name="connsiteY14" fmla="*/ 664980 h 1664026"/>
                <a:gd name="connsiteX15" fmla="*/ 2116329 w 2805942"/>
                <a:gd name="connsiteY15" fmla="*/ 620375 h 1664026"/>
                <a:gd name="connsiteX16" fmla="*/ 2172085 w 2805942"/>
                <a:gd name="connsiteY16" fmla="*/ 575770 h 1664026"/>
                <a:gd name="connsiteX17" fmla="*/ 2205539 w 2805942"/>
                <a:gd name="connsiteY17" fmla="*/ 564619 h 1664026"/>
                <a:gd name="connsiteX18" fmla="*/ 2261295 w 2805942"/>
                <a:gd name="connsiteY18" fmla="*/ 542317 h 1664026"/>
                <a:gd name="connsiteX19" fmla="*/ 2383958 w 2805942"/>
                <a:gd name="connsiteY19" fmla="*/ 520014 h 1664026"/>
                <a:gd name="connsiteX20" fmla="*/ 2763100 w 2805942"/>
                <a:gd name="connsiteY20" fmla="*/ 408502 h 1664026"/>
                <a:gd name="connsiteX21" fmla="*/ 2506621 w 2805942"/>
                <a:gd name="connsiteY21" fmla="*/ 18209 h 1664026"/>
                <a:gd name="connsiteX22" fmla="*/ 187168 w 2805942"/>
                <a:gd name="connsiteY22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547617 w 2805942"/>
                <a:gd name="connsiteY4" fmla="*/ 1189087 h 1664026"/>
                <a:gd name="connsiteX5" fmla="*/ 1592222 w 2805942"/>
                <a:gd name="connsiteY5" fmla="*/ 1122180 h 1664026"/>
                <a:gd name="connsiteX6" fmla="*/ 1614524 w 2805942"/>
                <a:gd name="connsiteY6" fmla="*/ 1088726 h 1664026"/>
                <a:gd name="connsiteX7" fmla="*/ 1692582 w 2805942"/>
                <a:gd name="connsiteY7" fmla="*/ 954912 h 1664026"/>
                <a:gd name="connsiteX8" fmla="*/ 1815246 w 2805942"/>
                <a:gd name="connsiteY8" fmla="*/ 821097 h 1664026"/>
                <a:gd name="connsiteX9" fmla="*/ 1848700 w 2805942"/>
                <a:gd name="connsiteY9" fmla="*/ 809946 h 1664026"/>
                <a:gd name="connsiteX10" fmla="*/ 1915607 w 2805942"/>
                <a:gd name="connsiteY10" fmla="*/ 754190 h 1664026"/>
                <a:gd name="connsiteX11" fmla="*/ 1949061 w 2805942"/>
                <a:gd name="connsiteY11" fmla="*/ 743039 h 1664026"/>
                <a:gd name="connsiteX12" fmla="*/ 2015968 w 2805942"/>
                <a:gd name="connsiteY12" fmla="*/ 698434 h 1664026"/>
                <a:gd name="connsiteX13" fmla="*/ 2049422 w 2805942"/>
                <a:gd name="connsiteY13" fmla="*/ 664980 h 1664026"/>
                <a:gd name="connsiteX14" fmla="*/ 2116329 w 2805942"/>
                <a:gd name="connsiteY14" fmla="*/ 620375 h 1664026"/>
                <a:gd name="connsiteX15" fmla="*/ 2172085 w 2805942"/>
                <a:gd name="connsiteY15" fmla="*/ 575770 h 1664026"/>
                <a:gd name="connsiteX16" fmla="*/ 2205539 w 2805942"/>
                <a:gd name="connsiteY16" fmla="*/ 564619 h 1664026"/>
                <a:gd name="connsiteX17" fmla="*/ 2261295 w 2805942"/>
                <a:gd name="connsiteY17" fmla="*/ 542317 h 1664026"/>
                <a:gd name="connsiteX18" fmla="*/ 2383958 w 2805942"/>
                <a:gd name="connsiteY18" fmla="*/ 520014 h 1664026"/>
                <a:gd name="connsiteX19" fmla="*/ 2763100 w 2805942"/>
                <a:gd name="connsiteY19" fmla="*/ 408502 h 1664026"/>
                <a:gd name="connsiteX20" fmla="*/ 2506621 w 2805942"/>
                <a:gd name="connsiteY20" fmla="*/ 18209 h 1664026"/>
                <a:gd name="connsiteX21" fmla="*/ 187168 w 2805942"/>
                <a:gd name="connsiteY21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547617 w 2805942"/>
                <a:gd name="connsiteY4" fmla="*/ 1189087 h 1664026"/>
                <a:gd name="connsiteX5" fmla="*/ 1592222 w 2805942"/>
                <a:gd name="connsiteY5" fmla="*/ 1122180 h 1664026"/>
                <a:gd name="connsiteX6" fmla="*/ 1692582 w 2805942"/>
                <a:gd name="connsiteY6" fmla="*/ 954912 h 1664026"/>
                <a:gd name="connsiteX7" fmla="*/ 1815246 w 2805942"/>
                <a:gd name="connsiteY7" fmla="*/ 821097 h 1664026"/>
                <a:gd name="connsiteX8" fmla="*/ 1848700 w 2805942"/>
                <a:gd name="connsiteY8" fmla="*/ 809946 h 1664026"/>
                <a:gd name="connsiteX9" fmla="*/ 1915607 w 2805942"/>
                <a:gd name="connsiteY9" fmla="*/ 754190 h 1664026"/>
                <a:gd name="connsiteX10" fmla="*/ 1949061 w 2805942"/>
                <a:gd name="connsiteY10" fmla="*/ 743039 h 1664026"/>
                <a:gd name="connsiteX11" fmla="*/ 2015968 w 2805942"/>
                <a:gd name="connsiteY11" fmla="*/ 698434 h 1664026"/>
                <a:gd name="connsiteX12" fmla="*/ 2049422 w 2805942"/>
                <a:gd name="connsiteY12" fmla="*/ 664980 h 1664026"/>
                <a:gd name="connsiteX13" fmla="*/ 2116329 w 2805942"/>
                <a:gd name="connsiteY13" fmla="*/ 620375 h 1664026"/>
                <a:gd name="connsiteX14" fmla="*/ 2172085 w 2805942"/>
                <a:gd name="connsiteY14" fmla="*/ 575770 h 1664026"/>
                <a:gd name="connsiteX15" fmla="*/ 2205539 w 2805942"/>
                <a:gd name="connsiteY15" fmla="*/ 564619 h 1664026"/>
                <a:gd name="connsiteX16" fmla="*/ 2261295 w 2805942"/>
                <a:gd name="connsiteY16" fmla="*/ 542317 h 1664026"/>
                <a:gd name="connsiteX17" fmla="*/ 2383958 w 2805942"/>
                <a:gd name="connsiteY17" fmla="*/ 520014 h 1664026"/>
                <a:gd name="connsiteX18" fmla="*/ 2763100 w 2805942"/>
                <a:gd name="connsiteY18" fmla="*/ 408502 h 1664026"/>
                <a:gd name="connsiteX19" fmla="*/ 2506621 w 2805942"/>
                <a:gd name="connsiteY19" fmla="*/ 18209 h 1664026"/>
                <a:gd name="connsiteX20" fmla="*/ 187168 w 2805942"/>
                <a:gd name="connsiteY20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547617 w 2805942"/>
                <a:gd name="connsiteY4" fmla="*/ 1189087 h 1664026"/>
                <a:gd name="connsiteX5" fmla="*/ 1692582 w 2805942"/>
                <a:gd name="connsiteY5" fmla="*/ 954912 h 1664026"/>
                <a:gd name="connsiteX6" fmla="*/ 1815246 w 2805942"/>
                <a:gd name="connsiteY6" fmla="*/ 821097 h 1664026"/>
                <a:gd name="connsiteX7" fmla="*/ 1848700 w 2805942"/>
                <a:gd name="connsiteY7" fmla="*/ 809946 h 1664026"/>
                <a:gd name="connsiteX8" fmla="*/ 1915607 w 2805942"/>
                <a:gd name="connsiteY8" fmla="*/ 754190 h 1664026"/>
                <a:gd name="connsiteX9" fmla="*/ 1949061 w 2805942"/>
                <a:gd name="connsiteY9" fmla="*/ 743039 h 1664026"/>
                <a:gd name="connsiteX10" fmla="*/ 2015968 w 2805942"/>
                <a:gd name="connsiteY10" fmla="*/ 698434 h 1664026"/>
                <a:gd name="connsiteX11" fmla="*/ 2049422 w 2805942"/>
                <a:gd name="connsiteY11" fmla="*/ 664980 h 1664026"/>
                <a:gd name="connsiteX12" fmla="*/ 2116329 w 2805942"/>
                <a:gd name="connsiteY12" fmla="*/ 620375 h 1664026"/>
                <a:gd name="connsiteX13" fmla="*/ 2172085 w 2805942"/>
                <a:gd name="connsiteY13" fmla="*/ 575770 h 1664026"/>
                <a:gd name="connsiteX14" fmla="*/ 2205539 w 2805942"/>
                <a:gd name="connsiteY14" fmla="*/ 564619 h 1664026"/>
                <a:gd name="connsiteX15" fmla="*/ 2261295 w 2805942"/>
                <a:gd name="connsiteY15" fmla="*/ 542317 h 1664026"/>
                <a:gd name="connsiteX16" fmla="*/ 2383958 w 2805942"/>
                <a:gd name="connsiteY16" fmla="*/ 520014 h 1664026"/>
                <a:gd name="connsiteX17" fmla="*/ 2763100 w 2805942"/>
                <a:gd name="connsiteY17" fmla="*/ 408502 h 1664026"/>
                <a:gd name="connsiteX18" fmla="*/ 2506621 w 2805942"/>
                <a:gd name="connsiteY18" fmla="*/ 18209 h 1664026"/>
                <a:gd name="connsiteX19" fmla="*/ 187168 w 2805942"/>
                <a:gd name="connsiteY19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692582 w 2805942"/>
                <a:gd name="connsiteY4" fmla="*/ 954912 h 1664026"/>
                <a:gd name="connsiteX5" fmla="*/ 1815246 w 2805942"/>
                <a:gd name="connsiteY5" fmla="*/ 821097 h 1664026"/>
                <a:gd name="connsiteX6" fmla="*/ 1848700 w 2805942"/>
                <a:gd name="connsiteY6" fmla="*/ 809946 h 1664026"/>
                <a:gd name="connsiteX7" fmla="*/ 1915607 w 2805942"/>
                <a:gd name="connsiteY7" fmla="*/ 754190 h 1664026"/>
                <a:gd name="connsiteX8" fmla="*/ 1949061 w 2805942"/>
                <a:gd name="connsiteY8" fmla="*/ 743039 h 1664026"/>
                <a:gd name="connsiteX9" fmla="*/ 2015968 w 2805942"/>
                <a:gd name="connsiteY9" fmla="*/ 698434 h 1664026"/>
                <a:gd name="connsiteX10" fmla="*/ 2049422 w 2805942"/>
                <a:gd name="connsiteY10" fmla="*/ 664980 h 1664026"/>
                <a:gd name="connsiteX11" fmla="*/ 2116329 w 2805942"/>
                <a:gd name="connsiteY11" fmla="*/ 620375 h 1664026"/>
                <a:gd name="connsiteX12" fmla="*/ 2172085 w 2805942"/>
                <a:gd name="connsiteY12" fmla="*/ 575770 h 1664026"/>
                <a:gd name="connsiteX13" fmla="*/ 2205539 w 2805942"/>
                <a:gd name="connsiteY13" fmla="*/ 564619 h 1664026"/>
                <a:gd name="connsiteX14" fmla="*/ 2261295 w 2805942"/>
                <a:gd name="connsiteY14" fmla="*/ 542317 h 1664026"/>
                <a:gd name="connsiteX15" fmla="*/ 2383958 w 2805942"/>
                <a:gd name="connsiteY15" fmla="*/ 520014 h 1664026"/>
                <a:gd name="connsiteX16" fmla="*/ 2763100 w 2805942"/>
                <a:gd name="connsiteY16" fmla="*/ 408502 h 1664026"/>
                <a:gd name="connsiteX17" fmla="*/ 2506621 w 2805942"/>
                <a:gd name="connsiteY17" fmla="*/ 18209 h 1664026"/>
                <a:gd name="connsiteX18" fmla="*/ 187168 w 2805942"/>
                <a:gd name="connsiteY18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815246 w 2805942"/>
                <a:gd name="connsiteY4" fmla="*/ 821097 h 1664026"/>
                <a:gd name="connsiteX5" fmla="*/ 1848700 w 2805942"/>
                <a:gd name="connsiteY5" fmla="*/ 809946 h 1664026"/>
                <a:gd name="connsiteX6" fmla="*/ 1915607 w 2805942"/>
                <a:gd name="connsiteY6" fmla="*/ 754190 h 1664026"/>
                <a:gd name="connsiteX7" fmla="*/ 1949061 w 2805942"/>
                <a:gd name="connsiteY7" fmla="*/ 743039 h 1664026"/>
                <a:gd name="connsiteX8" fmla="*/ 2015968 w 2805942"/>
                <a:gd name="connsiteY8" fmla="*/ 698434 h 1664026"/>
                <a:gd name="connsiteX9" fmla="*/ 2049422 w 2805942"/>
                <a:gd name="connsiteY9" fmla="*/ 664980 h 1664026"/>
                <a:gd name="connsiteX10" fmla="*/ 2116329 w 2805942"/>
                <a:gd name="connsiteY10" fmla="*/ 620375 h 1664026"/>
                <a:gd name="connsiteX11" fmla="*/ 2172085 w 2805942"/>
                <a:gd name="connsiteY11" fmla="*/ 575770 h 1664026"/>
                <a:gd name="connsiteX12" fmla="*/ 2205539 w 2805942"/>
                <a:gd name="connsiteY12" fmla="*/ 564619 h 1664026"/>
                <a:gd name="connsiteX13" fmla="*/ 2261295 w 2805942"/>
                <a:gd name="connsiteY13" fmla="*/ 542317 h 1664026"/>
                <a:gd name="connsiteX14" fmla="*/ 2383958 w 2805942"/>
                <a:gd name="connsiteY14" fmla="*/ 520014 h 1664026"/>
                <a:gd name="connsiteX15" fmla="*/ 2763100 w 2805942"/>
                <a:gd name="connsiteY15" fmla="*/ 408502 h 1664026"/>
                <a:gd name="connsiteX16" fmla="*/ 2506621 w 2805942"/>
                <a:gd name="connsiteY16" fmla="*/ 18209 h 1664026"/>
                <a:gd name="connsiteX17" fmla="*/ 187168 w 2805942"/>
                <a:gd name="connsiteY17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815246 w 2805942"/>
                <a:gd name="connsiteY4" fmla="*/ 821097 h 1664026"/>
                <a:gd name="connsiteX5" fmla="*/ 1848700 w 2805942"/>
                <a:gd name="connsiteY5" fmla="*/ 809946 h 1664026"/>
                <a:gd name="connsiteX6" fmla="*/ 1949061 w 2805942"/>
                <a:gd name="connsiteY6" fmla="*/ 743039 h 1664026"/>
                <a:gd name="connsiteX7" fmla="*/ 2015968 w 2805942"/>
                <a:gd name="connsiteY7" fmla="*/ 698434 h 1664026"/>
                <a:gd name="connsiteX8" fmla="*/ 2049422 w 2805942"/>
                <a:gd name="connsiteY8" fmla="*/ 664980 h 1664026"/>
                <a:gd name="connsiteX9" fmla="*/ 2116329 w 2805942"/>
                <a:gd name="connsiteY9" fmla="*/ 620375 h 1664026"/>
                <a:gd name="connsiteX10" fmla="*/ 2172085 w 2805942"/>
                <a:gd name="connsiteY10" fmla="*/ 575770 h 1664026"/>
                <a:gd name="connsiteX11" fmla="*/ 2205539 w 2805942"/>
                <a:gd name="connsiteY11" fmla="*/ 564619 h 1664026"/>
                <a:gd name="connsiteX12" fmla="*/ 2261295 w 2805942"/>
                <a:gd name="connsiteY12" fmla="*/ 542317 h 1664026"/>
                <a:gd name="connsiteX13" fmla="*/ 2383958 w 2805942"/>
                <a:gd name="connsiteY13" fmla="*/ 520014 h 1664026"/>
                <a:gd name="connsiteX14" fmla="*/ 2763100 w 2805942"/>
                <a:gd name="connsiteY14" fmla="*/ 408502 h 1664026"/>
                <a:gd name="connsiteX15" fmla="*/ 2506621 w 2805942"/>
                <a:gd name="connsiteY15" fmla="*/ 18209 h 1664026"/>
                <a:gd name="connsiteX16" fmla="*/ 187168 w 2805942"/>
                <a:gd name="connsiteY16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815246 w 2805942"/>
                <a:gd name="connsiteY4" fmla="*/ 821097 h 1664026"/>
                <a:gd name="connsiteX5" fmla="*/ 1949061 w 2805942"/>
                <a:gd name="connsiteY5" fmla="*/ 743039 h 1664026"/>
                <a:gd name="connsiteX6" fmla="*/ 2015968 w 2805942"/>
                <a:gd name="connsiteY6" fmla="*/ 698434 h 1664026"/>
                <a:gd name="connsiteX7" fmla="*/ 2049422 w 2805942"/>
                <a:gd name="connsiteY7" fmla="*/ 664980 h 1664026"/>
                <a:gd name="connsiteX8" fmla="*/ 2116329 w 2805942"/>
                <a:gd name="connsiteY8" fmla="*/ 620375 h 1664026"/>
                <a:gd name="connsiteX9" fmla="*/ 2172085 w 2805942"/>
                <a:gd name="connsiteY9" fmla="*/ 575770 h 1664026"/>
                <a:gd name="connsiteX10" fmla="*/ 2205539 w 2805942"/>
                <a:gd name="connsiteY10" fmla="*/ 564619 h 1664026"/>
                <a:gd name="connsiteX11" fmla="*/ 2261295 w 2805942"/>
                <a:gd name="connsiteY11" fmla="*/ 542317 h 1664026"/>
                <a:gd name="connsiteX12" fmla="*/ 2383958 w 2805942"/>
                <a:gd name="connsiteY12" fmla="*/ 520014 h 1664026"/>
                <a:gd name="connsiteX13" fmla="*/ 2763100 w 2805942"/>
                <a:gd name="connsiteY13" fmla="*/ 408502 h 1664026"/>
                <a:gd name="connsiteX14" fmla="*/ 2506621 w 2805942"/>
                <a:gd name="connsiteY14" fmla="*/ 18209 h 1664026"/>
                <a:gd name="connsiteX15" fmla="*/ 187168 w 2805942"/>
                <a:gd name="connsiteY15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1949061 w 2805942"/>
                <a:gd name="connsiteY4" fmla="*/ 743039 h 1664026"/>
                <a:gd name="connsiteX5" fmla="*/ 2015968 w 2805942"/>
                <a:gd name="connsiteY5" fmla="*/ 698434 h 1664026"/>
                <a:gd name="connsiteX6" fmla="*/ 2049422 w 2805942"/>
                <a:gd name="connsiteY6" fmla="*/ 664980 h 1664026"/>
                <a:gd name="connsiteX7" fmla="*/ 2116329 w 2805942"/>
                <a:gd name="connsiteY7" fmla="*/ 620375 h 1664026"/>
                <a:gd name="connsiteX8" fmla="*/ 2172085 w 2805942"/>
                <a:gd name="connsiteY8" fmla="*/ 575770 h 1664026"/>
                <a:gd name="connsiteX9" fmla="*/ 2205539 w 2805942"/>
                <a:gd name="connsiteY9" fmla="*/ 564619 h 1664026"/>
                <a:gd name="connsiteX10" fmla="*/ 2261295 w 2805942"/>
                <a:gd name="connsiteY10" fmla="*/ 542317 h 1664026"/>
                <a:gd name="connsiteX11" fmla="*/ 2383958 w 2805942"/>
                <a:gd name="connsiteY11" fmla="*/ 520014 h 1664026"/>
                <a:gd name="connsiteX12" fmla="*/ 2763100 w 2805942"/>
                <a:gd name="connsiteY12" fmla="*/ 408502 h 1664026"/>
                <a:gd name="connsiteX13" fmla="*/ 2506621 w 2805942"/>
                <a:gd name="connsiteY13" fmla="*/ 18209 h 1664026"/>
                <a:gd name="connsiteX14" fmla="*/ 187168 w 2805942"/>
                <a:gd name="connsiteY14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2015968 w 2805942"/>
                <a:gd name="connsiteY4" fmla="*/ 698434 h 1664026"/>
                <a:gd name="connsiteX5" fmla="*/ 2049422 w 2805942"/>
                <a:gd name="connsiteY5" fmla="*/ 664980 h 1664026"/>
                <a:gd name="connsiteX6" fmla="*/ 2116329 w 2805942"/>
                <a:gd name="connsiteY6" fmla="*/ 620375 h 1664026"/>
                <a:gd name="connsiteX7" fmla="*/ 2172085 w 2805942"/>
                <a:gd name="connsiteY7" fmla="*/ 575770 h 1664026"/>
                <a:gd name="connsiteX8" fmla="*/ 2205539 w 2805942"/>
                <a:gd name="connsiteY8" fmla="*/ 564619 h 1664026"/>
                <a:gd name="connsiteX9" fmla="*/ 2261295 w 2805942"/>
                <a:gd name="connsiteY9" fmla="*/ 542317 h 1664026"/>
                <a:gd name="connsiteX10" fmla="*/ 2383958 w 2805942"/>
                <a:gd name="connsiteY10" fmla="*/ 520014 h 1664026"/>
                <a:gd name="connsiteX11" fmla="*/ 2763100 w 2805942"/>
                <a:gd name="connsiteY11" fmla="*/ 408502 h 1664026"/>
                <a:gd name="connsiteX12" fmla="*/ 2506621 w 2805942"/>
                <a:gd name="connsiteY12" fmla="*/ 18209 h 1664026"/>
                <a:gd name="connsiteX13" fmla="*/ 187168 w 2805942"/>
                <a:gd name="connsiteY13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480709 w 2805942"/>
                <a:gd name="connsiteY3" fmla="*/ 1255995 h 1664026"/>
                <a:gd name="connsiteX4" fmla="*/ 2049422 w 2805942"/>
                <a:gd name="connsiteY4" fmla="*/ 664980 h 1664026"/>
                <a:gd name="connsiteX5" fmla="*/ 2116329 w 2805942"/>
                <a:gd name="connsiteY5" fmla="*/ 620375 h 1664026"/>
                <a:gd name="connsiteX6" fmla="*/ 2172085 w 2805942"/>
                <a:gd name="connsiteY6" fmla="*/ 575770 h 1664026"/>
                <a:gd name="connsiteX7" fmla="*/ 2205539 w 2805942"/>
                <a:gd name="connsiteY7" fmla="*/ 564619 h 1664026"/>
                <a:gd name="connsiteX8" fmla="*/ 2261295 w 2805942"/>
                <a:gd name="connsiteY8" fmla="*/ 542317 h 1664026"/>
                <a:gd name="connsiteX9" fmla="*/ 2383958 w 2805942"/>
                <a:gd name="connsiteY9" fmla="*/ 520014 h 1664026"/>
                <a:gd name="connsiteX10" fmla="*/ 2763100 w 2805942"/>
                <a:gd name="connsiteY10" fmla="*/ 408502 h 1664026"/>
                <a:gd name="connsiteX11" fmla="*/ 2506621 w 2805942"/>
                <a:gd name="connsiteY11" fmla="*/ 18209 h 1664026"/>
                <a:gd name="connsiteX12" fmla="*/ 187168 w 2805942"/>
                <a:gd name="connsiteY12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670280 w 2805942"/>
                <a:gd name="connsiteY3" fmla="*/ 809947 h 1664026"/>
                <a:gd name="connsiteX4" fmla="*/ 2049422 w 2805942"/>
                <a:gd name="connsiteY4" fmla="*/ 664980 h 1664026"/>
                <a:gd name="connsiteX5" fmla="*/ 2116329 w 2805942"/>
                <a:gd name="connsiteY5" fmla="*/ 620375 h 1664026"/>
                <a:gd name="connsiteX6" fmla="*/ 2172085 w 2805942"/>
                <a:gd name="connsiteY6" fmla="*/ 575770 h 1664026"/>
                <a:gd name="connsiteX7" fmla="*/ 2205539 w 2805942"/>
                <a:gd name="connsiteY7" fmla="*/ 564619 h 1664026"/>
                <a:gd name="connsiteX8" fmla="*/ 2261295 w 2805942"/>
                <a:gd name="connsiteY8" fmla="*/ 542317 h 1664026"/>
                <a:gd name="connsiteX9" fmla="*/ 2383958 w 2805942"/>
                <a:gd name="connsiteY9" fmla="*/ 520014 h 1664026"/>
                <a:gd name="connsiteX10" fmla="*/ 2763100 w 2805942"/>
                <a:gd name="connsiteY10" fmla="*/ 408502 h 1664026"/>
                <a:gd name="connsiteX11" fmla="*/ 2506621 w 2805942"/>
                <a:gd name="connsiteY11" fmla="*/ 18209 h 1664026"/>
                <a:gd name="connsiteX12" fmla="*/ 187168 w 2805942"/>
                <a:gd name="connsiteY12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670280 w 2805942"/>
                <a:gd name="connsiteY3" fmla="*/ 809947 h 1664026"/>
                <a:gd name="connsiteX4" fmla="*/ 2049422 w 2805942"/>
                <a:gd name="connsiteY4" fmla="*/ 664980 h 1664026"/>
                <a:gd name="connsiteX5" fmla="*/ 2116329 w 2805942"/>
                <a:gd name="connsiteY5" fmla="*/ 620375 h 1664026"/>
                <a:gd name="connsiteX6" fmla="*/ 2205539 w 2805942"/>
                <a:gd name="connsiteY6" fmla="*/ 564619 h 1664026"/>
                <a:gd name="connsiteX7" fmla="*/ 2261295 w 2805942"/>
                <a:gd name="connsiteY7" fmla="*/ 542317 h 1664026"/>
                <a:gd name="connsiteX8" fmla="*/ 2383958 w 2805942"/>
                <a:gd name="connsiteY8" fmla="*/ 520014 h 1664026"/>
                <a:gd name="connsiteX9" fmla="*/ 2763100 w 2805942"/>
                <a:gd name="connsiteY9" fmla="*/ 408502 h 1664026"/>
                <a:gd name="connsiteX10" fmla="*/ 2506621 w 2805942"/>
                <a:gd name="connsiteY10" fmla="*/ 18209 h 1664026"/>
                <a:gd name="connsiteX11" fmla="*/ 187168 w 2805942"/>
                <a:gd name="connsiteY11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670280 w 2805942"/>
                <a:gd name="connsiteY3" fmla="*/ 809947 h 1664026"/>
                <a:gd name="connsiteX4" fmla="*/ 2116329 w 2805942"/>
                <a:gd name="connsiteY4" fmla="*/ 620375 h 1664026"/>
                <a:gd name="connsiteX5" fmla="*/ 2205539 w 2805942"/>
                <a:gd name="connsiteY5" fmla="*/ 564619 h 1664026"/>
                <a:gd name="connsiteX6" fmla="*/ 2261295 w 2805942"/>
                <a:gd name="connsiteY6" fmla="*/ 542317 h 1664026"/>
                <a:gd name="connsiteX7" fmla="*/ 2383958 w 2805942"/>
                <a:gd name="connsiteY7" fmla="*/ 520014 h 1664026"/>
                <a:gd name="connsiteX8" fmla="*/ 2763100 w 2805942"/>
                <a:gd name="connsiteY8" fmla="*/ 408502 h 1664026"/>
                <a:gd name="connsiteX9" fmla="*/ 2506621 w 2805942"/>
                <a:gd name="connsiteY9" fmla="*/ 18209 h 1664026"/>
                <a:gd name="connsiteX10" fmla="*/ 187168 w 2805942"/>
                <a:gd name="connsiteY10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670280 w 2805942"/>
                <a:gd name="connsiteY3" fmla="*/ 809947 h 1664026"/>
                <a:gd name="connsiteX4" fmla="*/ 2205539 w 2805942"/>
                <a:gd name="connsiteY4" fmla="*/ 564619 h 1664026"/>
                <a:gd name="connsiteX5" fmla="*/ 2261295 w 2805942"/>
                <a:gd name="connsiteY5" fmla="*/ 542317 h 1664026"/>
                <a:gd name="connsiteX6" fmla="*/ 2383958 w 2805942"/>
                <a:gd name="connsiteY6" fmla="*/ 520014 h 1664026"/>
                <a:gd name="connsiteX7" fmla="*/ 2763100 w 2805942"/>
                <a:gd name="connsiteY7" fmla="*/ 408502 h 1664026"/>
                <a:gd name="connsiteX8" fmla="*/ 2506621 w 2805942"/>
                <a:gd name="connsiteY8" fmla="*/ 18209 h 1664026"/>
                <a:gd name="connsiteX9" fmla="*/ 187168 w 2805942"/>
                <a:gd name="connsiteY9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670280 w 2805942"/>
                <a:gd name="connsiteY3" fmla="*/ 809947 h 1664026"/>
                <a:gd name="connsiteX4" fmla="*/ 2261295 w 2805942"/>
                <a:gd name="connsiteY4" fmla="*/ 542317 h 1664026"/>
                <a:gd name="connsiteX5" fmla="*/ 2383958 w 2805942"/>
                <a:gd name="connsiteY5" fmla="*/ 520014 h 1664026"/>
                <a:gd name="connsiteX6" fmla="*/ 2763100 w 2805942"/>
                <a:gd name="connsiteY6" fmla="*/ 408502 h 1664026"/>
                <a:gd name="connsiteX7" fmla="*/ 2506621 w 2805942"/>
                <a:gd name="connsiteY7" fmla="*/ 18209 h 1664026"/>
                <a:gd name="connsiteX8" fmla="*/ 187168 w 2805942"/>
                <a:gd name="connsiteY8" fmla="*/ 107419 h 1664026"/>
                <a:gd name="connsiteX0" fmla="*/ 187168 w 2805942"/>
                <a:gd name="connsiteY0" fmla="*/ 107419 h 1664026"/>
                <a:gd name="connsiteX1" fmla="*/ 320982 w 2805942"/>
                <a:gd name="connsiteY1" fmla="*/ 1568229 h 1664026"/>
                <a:gd name="connsiteX2" fmla="*/ 1135021 w 2805942"/>
                <a:gd name="connsiteY2" fmla="*/ 1512473 h 1664026"/>
                <a:gd name="connsiteX3" fmla="*/ 1670280 w 2805942"/>
                <a:gd name="connsiteY3" fmla="*/ 809947 h 1664026"/>
                <a:gd name="connsiteX4" fmla="*/ 2383958 w 2805942"/>
                <a:gd name="connsiteY4" fmla="*/ 520014 h 1664026"/>
                <a:gd name="connsiteX5" fmla="*/ 2763100 w 2805942"/>
                <a:gd name="connsiteY5" fmla="*/ 408502 h 1664026"/>
                <a:gd name="connsiteX6" fmla="*/ 2506621 w 2805942"/>
                <a:gd name="connsiteY6" fmla="*/ 18209 h 1664026"/>
                <a:gd name="connsiteX7" fmla="*/ 187168 w 2805942"/>
                <a:gd name="connsiteY7" fmla="*/ 107419 h 1664026"/>
                <a:gd name="connsiteX0" fmla="*/ 230937 w 2849711"/>
                <a:gd name="connsiteY0" fmla="*/ 107419 h 1598992"/>
                <a:gd name="connsiteX1" fmla="*/ 219785 w 2849711"/>
                <a:gd name="connsiteY1" fmla="*/ 1479020 h 1598992"/>
                <a:gd name="connsiteX2" fmla="*/ 1178790 w 2849711"/>
                <a:gd name="connsiteY2" fmla="*/ 1512473 h 1598992"/>
                <a:gd name="connsiteX3" fmla="*/ 1714049 w 2849711"/>
                <a:gd name="connsiteY3" fmla="*/ 809947 h 1598992"/>
                <a:gd name="connsiteX4" fmla="*/ 2427727 w 2849711"/>
                <a:gd name="connsiteY4" fmla="*/ 520014 h 1598992"/>
                <a:gd name="connsiteX5" fmla="*/ 2806869 w 2849711"/>
                <a:gd name="connsiteY5" fmla="*/ 408502 h 1598992"/>
                <a:gd name="connsiteX6" fmla="*/ 2550390 w 2849711"/>
                <a:gd name="connsiteY6" fmla="*/ 18209 h 1598992"/>
                <a:gd name="connsiteX7" fmla="*/ 230937 w 2849711"/>
                <a:gd name="connsiteY7" fmla="*/ 107419 h 1598992"/>
                <a:gd name="connsiteX0" fmla="*/ 78327 w 4146347"/>
                <a:gd name="connsiteY0" fmla="*/ 96562 h 1603679"/>
                <a:gd name="connsiteX1" fmla="*/ 1431576 w 4146347"/>
                <a:gd name="connsiteY1" fmla="*/ 1482655 h 1603679"/>
                <a:gd name="connsiteX2" fmla="*/ 2390581 w 4146347"/>
                <a:gd name="connsiteY2" fmla="*/ 1516108 h 1603679"/>
                <a:gd name="connsiteX3" fmla="*/ 2925840 w 4146347"/>
                <a:gd name="connsiteY3" fmla="*/ 813582 h 1603679"/>
                <a:gd name="connsiteX4" fmla="*/ 3639518 w 4146347"/>
                <a:gd name="connsiteY4" fmla="*/ 523649 h 1603679"/>
                <a:gd name="connsiteX5" fmla="*/ 4018660 w 4146347"/>
                <a:gd name="connsiteY5" fmla="*/ 412137 h 1603679"/>
                <a:gd name="connsiteX6" fmla="*/ 3762181 w 4146347"/>
                <a:gd name="connsiteY6" fmla="*/ 21844 h 1603679"/>
                <a:gd name="connsiteX7" fmla="*/ 78327 w 4146347"/>
                <a:gd name="connsiteY7" fmla="*/ 96562 h 1603679"/>
                <a:gd name="connsiteX0" fmla="*/ 302230 w 4370250"/>
                <a:gd name="connsiteY0" fmla="*/ 236550 h 2897967"/>
                <a:gd name="connsiteX1" fmla="*/ 479835 w 4370250"/>
                <a:gd name="connsiteY1" fmla="*/ 2871518 h 2897967"/>
                <a:gd name="connsiteX2" fmla="*/ 2614484 w 4370250"/>
                <a:gd name="connsiteY2" fmla="*/ 1656096 h 2897967"/>
                <a:gd name="connsiteX3" fmla="*/ 3149743 w 4370250"/>
                <a:gd name="connsiteY3" fmla="*/ 953570 h 2897967"/>
                <a:gd name="connsiteX4" fmla="*/ 3863421 w 4370250"/>
                <a:gd name="connsiteY4" fmla="*/ 663637 h 2897967"/>
                <a:gd name="connsiteX5" fmla="*/ 4242563 w 4370250"/>
                <a:gd name="connsiteY5" fmla="*/ 552125 h 2897967"/>
                <a:gd name="connsiteX6" fmla="*/ 3986084 w 4370250"/>
                <a:gd name="connsiteY6" fmla="*/ 161832 h 2897967"/>
                <a:gd name="connsiteX7" fmla="*/ 302230 w 4370250"/>
                <a:gd name="connsiteY7" fmla="*/ 236550 h 2897967"/>
                <a:gd name="connsiteX0" fmla="*/ 277030 w 4345050"/>
                <a:gd name="connsiteY0" fmla="*/ 236550 h 2959403"/>
                <a:gd name="connsiteX1" fmla="*/ 454635 w 4345050"/>
                <a:gd name="connsiteY1" fmla="*/ 2871518 h 2959403"/>
                <a:gd name="connsiteX2" fmla="*/ 1979788 w 4345050"/>
                <a:gd name="connsiteY2" fmla="*/ 2367857 h 2959403"/>
                <a:gd name="connsiteX3" fmla="*/ 3124543 w 4345050"/>
                <a:gd name="connsiteY3" fmla="*/ 953570 h 2959403"/>
                <a:gd name="connsiteX4" fmla="*/ 3838221 w 4345050"/>
                <a:gd name="connsiteY4" fmla="*/ 663637 h 2959403"/>
                <a:gd name="connsiteX5" fmla="*/ 4217363 w 4345050"/>
                <a:gd name="connsiteY5" fmla="*/ 552125 h 2959403"/>
                <a:gd name="connsiteX6" fmla="*/ 3960884 w 4345050"/>
                <a:gd name="connsiteY6" fmla="*/ 161832 h 2959403"/>
                <a:gd name="connsiteX7" fmla="*/ 277030 w 4345050"/>
                <a:gd name="connsiteY7" fmla="*/ 236550 h 2959403"/>
                <a:gd name="connsiteX0" fmla="*/ 326629 w 4394649"/>
                <a:gd name="connsiteY0" fmla="*/ 236550 h 2877625"/>
                <a:gd name="connsiteX1" fmla="*/ 504234 w 4394649"/>
                <a:gd name="connsiteY1" fmla="*/ 2871518 h 2877625"/>
                <a:gd name="connsiteX2" fmla="*/ 3174142 w 4394649"/>
                <a:gd name="connsiteY2" fmla="*/ 953570 h 2877625"/>
                <a:gd name="connsiteX3" fmla="*/ 3887820 w 4394649"/>
                <a:gd name="connsiteY3" fmla="*/ 663637 h 2877625"/>
                <a:gd name="connsiteX4" fmla="*/ 4266962 w 4394649"/>
                <a:gd name="connsiteY4" fmla="*/ 552125 h 2877625"/>
                <a:gd name="connsiteX5" fmla="*/ 4010483 w 4394649"/>
                <a:gd name="connsiteY5" fmla="*/ 161832 h 2877625"/>
                <a:gd name="connsiteX6" fmla="*/ 326629 w 4394649"/>
                <a:gd name="connsiteY6" fmla="*/ 236550 h 2877625"/>
                <a:gd name="connsiteX0" fmla="*/ 380039 w 4448059"/>
                <a:gd name="connsiteY0" fmla="*/ 236550 h 2964348"/>
                <a:gd name="connsiteX1" fmla="*/ 557644 w 4448059"/>
                <a:gd name="connsiteY1" fmla="*/ 2871518 h 2964348"/>
                <a:gd name="connsiteX2" fmla="*/ 3227552 w 4448059"/>
                <a:gd name="connsiteY2" fmla="*/ 953570 h 2964348"/>
                <a:gd name="connsiteX3" fmla="*/ 3941230 w 4448059"/>
                <a:gd name="connsiteY3" fmla="*/ 663637 h 2964348"/>
                <a:gd name="connsiteX4" fmla="*/ 4320372 w 4448059"/>
                <a:gd name="connsiteY4" fmla="*/ 552125 h 2964348"/>
                <a:gd name="connsiteX5" fmla="*/ 4063893 w 4448059"/>
                <a:gd name="connsiteY5" fmla="*/ 161832 h 2964348"/>
                <a:gd name="connsiteX6" fmla="*/ 380039 w 4448059"/>
                <a:gd name="connsiteY6" fmla="*/ 236550 h 2964348"/>
                <a:gd name="connsiteX0" fmla="*/ 380039 w 4448059"/>
                <a:gd name="connsiteY0" fmla="*/ 236550 h 2959095"/>
                <a:gd name="connsiteX1" fmla="*/ 557644 w 4448059"/>
                <a:gd name="connsiteY1" fmla="*/ 2871518 h 2959095"/>
                <a:gd name="connsiteX2" fmla="*/ 3227552 w 4448059"/>
                <a:gd name="connsiteY2" fmla="*/ 953570 h 2959095"/>
                <a:gd name="connsiteX3" fmla="*/ 3395695 w 4448059"/>
                <a:gd name="connsiteY3" fmla="*/ 1605605 h 2959095"/>
                <a:gd name="connsiteX4" fmla="*/ 3941230 w 4448059"/>
                <a:gd name="connsiteY4" fmla="*/ 663637 h 2959095"/>
                <a:gd name="connsiteX5" fmla="*/ 4320372 w 4448059"/>
                <a:gd name="connsiteY5" fmla="*/ 552125 h 2959095"/>
                <a:gd name="connsiteX6" fmla="*/ 4063893 w 4448059"/>
                <a:gd name="connsiteY6" fmla="*/ 161832 h 2959095"/>
                <a:gd name="connsiteX7" fmla="*/ 380039 w 4448059"/>
                <a:gd name="connsiteY7" fmla="*/ 236550 h 2959095"/>
                <a:gd name="connsiteX0" fmla="*/ 380039 w 4448059"/>
                <a:gd name="connsiteY0" fmla="*/ 236550 h 2964348"/>
                <a:gd name="connsiteX1" fmla="*/ 557644 w 4448059"/>
                <a:gd name="connsiteY1" fmla="*/ 2871518 h 2964348"/>
                <a:gd name="connsiteX2" fmla="*/ 3227552 w 4448059"/>
                <a:gd name="connsiteY2" fmla="*/ 953570 h 2964348"/>
                <a:gd name="connsiteX3" fmla="*/ 3941230 w 4448059"/>
                <a:gd name="connsiteY3" fmla="*/ 663637 h 2964348"/>
                <a:gd name="connsiteX4" fmla="*/ 4320372 w 4448059"/>
                <a:gd name="connsiteY4" fmla="*/ 552125 h 2964348"/>
                <a:gd name="connsiteX5" fmla="*/ 4063893 w 4448059"/>
                <a:gd name="connsiteY5" fmla="*/ 161832 h 2964348"/>
                <a:gd name="connsiteX6" fmla="*/ 380039 w 4448059"/>
                <a:gd name="connsiteY6" fmla="*/ 236550 h 2964348"/>
                <a:gd name="connsiteX0" fmla="*/ 380039 w 4448059"/>
                <a:gd name="connsiteY0" fmla="*/ 236550 h 2957662"/>
                <a:gd name="connsiteX1" fmla="*/ 557644 w 4448059"/>
                <a:gd name="connsiteY1" fmla="*/ 2871518 h 2957662"/>
                <a:gd name="connsiteX2" fmla="*/ 3227552 w 4448059"/>
                <a:gd name="connsiteY2" fmla="*/ 953570 h 2957662"/>
                <a:gd name="connsiteX3" fmla="*/ 2931214 w 4448059"/>
                <a:gd name="connsiteY3" fmla="*/ 1881442 h 2957662"/>
                <a:gd name="connsiteX4" fmla="*/ 3941230 w 4448059"/>
                <a:gd name="connsiteY4" fmla="*/ 663637 h 2957662"/>
                <a:gd name="connsiteX5" fmla="*/ 4320372 w 4448059"/>
                <a:gd name="connsiteY5" fmla="*/ 552125 h 2957662"/>
                <a:gd name="connsiteX6" fmla="*/ 4063893 w 4448059"/>
                <a:gd name="connsiteY6" fmla="*/ 161832 h 2957662"/>
                <a:gd name="connsiteX7" fmla="*/ 380039 w 4448059"/>
                <a:gd name="connsiteY7" fmla="*/ 236550 h 2957662"/>
                <a:gd name="connsiteX0" fmla="*/ 380039 w 4448059"/>
                <a:gd name="connsiteY0" fmla="*/ 236550 h 2964348"/>
                <a:gd name="connsiteX1" fmla="*/ 557644 w 4448059"/>
                <a:gd name="connsiteY1" fmla="*/ 2871518 h 2964348"/>
                <a:gd name="connsiteX2" fmla="*/ 3227552 w 4448059"/>
                <a:gd name="connsiteY2" fmla="*/ 953570 h 2964348"/>
                <a:gd name="connsiteX3" fmla="*/ 3941230 w 4448059"/>
                <a:gd name="connsiteY3" fmla="*/ 663637 h 2964348"/>
                <a:gd name="connsiteX4" fmla="*/ 4320372 w 4448059"/>
                <a:gd name="connsiteY4" fmla="*/ 552125 h 2964348"/>
                <a:gd name="connsiteX5" fmla="*/ 4063893 w 4448059"/>
                <a:gd name="connsiteY5" fmla="*/ 161832 h 2964348"/>
                <a:gd name="connsiteX6" fmla="*/ 380039 w 4448059"/>
                <a:gd name="connsiteY6" fmla="*/ 236550 h 2964348"/>
                <a:gd name="connsiteX0" fmla="*/ 380039 w 4490676"/>
                <a:gd name="connsiteY0" fmla="*/ 236550 h 2965009"/>
                <a:gd name="connsiteX1" fmla="*/ 557644 w 4490676"/>
                <a:gd name="connsiteY1" fmla="*/ 2871518 h 2965009"/>
                <a:gd name="connsiteX2" fmla="*/ 3227552 w 4490676"/>
                <a:gd name="connsiteY2" fmla="*/ 953570 h 2965009"/>
                <a:gd name="connsiteX3" fmla="*/ 4320372 w 4490676"/>
                <a:gd name="connsiteY3" fmla="*/ 552125 h 2965009"/>
                <a:gd name="connsiteX4" fmla="*/ 4063893 w 4490676"/>
                <a:gd name="connsiteY4" fmla="*/ 161832 h 2965009"/>
                <a:gd name="connsiteX5" fmla="*/ 380039 w 4490676"/>
                <a:gd name="connsiteY5" fmla="*/ 236550 h 2965009"/>
                <a:gd name="connsiteX0" fmla="*/ 380039 w 4542703"/>
                <a:gd name="connsiteY0" fmla="*/ 239344 h 2967457"/>
                <a:gd name="connsiteX1" fmla="*/ 557644 w 4542703"/>
                <a:gd name="connsiteY1" fmla="*/ 2874312 h 2967457"/>
                <a:gd name="connsiteX2" fmla="*/ 3227552 w 4542703"/>
                <a:gd name="connsiteY2" fmla="*/ 956364 h 2967457"/>
                <a:gd name="connsiteX3" fmla="*/ 4407688 w 4542703"/>
                <a:gd name="connsiteY3" fmla="*/ 613121 h 2967457"/>
                <a:gd name="connsiteX4" fmla="*/ 4063893 w 4542703"/>
                <a:gd name="connsiteY4" fmla="*/ 164626 h 2967457"/>
                <a:gd name="connsiteX5" fmla="*/ 380039 w 4542703"/>
                <a:gd name="connsiteY5" fmla="*/ 239344 h 2967457"/>
                <a:gd name="connsiteX0" fmla="*/ 463564 w 4259148"/>
                <a:gd name="connsiteY0" fmla="*/ 211707 h 2956111"/>
                <a:gd name="connsiteX1" fmla="*/ 292789 w 4259148"/>
                <a:gd name="connsiteY1" fmla="*/ 2948242 h 2956111"/>
                <a:gd name="connsiteX2" fmla="*/ 2962697 w 4259148"/>
                <a:gd name="connsiteY2" fmla="*/ 1030294 h 2956111"/>
                <a:gd name="connsiteX3" fmla="*/ 4142833 w 4259148"/>
                <a:gd name="connsiteY3" fmla="*/ 687051 h 2956111"/>
                <a:gd name="connsiteX4" fmla="*/ 3799038 w 4259148"/>
                <a:gd name="connsiteY4" fmla="*/ 238556 h 2956111"/>
                <a:gd name="connsiteX5" fmla="*/ 463564 w 4259148"/>
                <a:gd name="connsiteY5" fmla="*/ 211707 h 2956111"/>
                <a:gd name="connsiteX0" fmla="*/ 395544 w 4191128"/>
                <a:gd name="connsiteY0" fmla="*/ 209613 h 2925788"/>
                <a:gd name="connsiteX1" fmla="*/ 340905 w 4191128"/>
                <a:gd name="connsiteY1" fmla="*/ 2917812 h 2925788"/>
                <a:gd name="connsiteX2" fmla="*/ 2894677 w 4191128"/>
                <a:gd name="connsiteY2" fmla="*/ 1028200 h 2925788"/>
                <a:gd name="connsiteX3" fmla="*/ 4074813 w 4191128"/>
                <a:gd name="connsiteY3" fmla="*/ 684957 h 2925788"/>
                <a:gd name="connsiteX4" fmla="*/ 3731018 w 4191128"/>
                <a:gd name="connsiteY4" fmla="*/ 236462 h 2925788"/>
                <a:gd name="connsiteX5" fmla="*/ 395544 w 4191128"/>
                <a:gd name="connsiteY5" fmla="*/ 209613 h 2925788"/>
                <a:gd name="connsiteX0" fmla="*/ 395544 w 4191128"/>
                <a:gd name="connsiteY0" fmla="*/ 209613 h 3095819"/>
                <a:gd name="connsiteX1" fmla="*/ 340905 w 4191128"/>
                <a:gd name="connsiteY1" fmla="*/ 2917812 h 3095819"/>
                <a:gd name="connsiteX2" fmla="*/ 900078 w 4191128"/>
                <a:gd name="connsiteY2" fmla="*/ 2638406 h 3095819"/>
                <a:gd name="connsiteX3" fmla="*/ 2894677 w 4191128"/>
                <a:gd name="connsiteY3" fmla="*/ 1028200 h 3095819"/>
                <a:gd name="connsiteX4" fmla="*/ 4074813 w 4191128"/>
                <a:gd name="connsiteY4" fmla="*/ 684957 h 3095819"/>
                <a:gd name="connsiteX5" fmla="*/ 3731018 w 4191128"/>
                <a:gd name="connsiteY5" fmla="*/ 236462 h 3095819"/>
                <a:gd name="connsiteX6" fmla="*/ 395544 w 4191128"/>
                <a:gd name="connsiteY6" fmla="*/ 209613 h 3095819"/>
                <a:gd name="connsiteX0" fmla="*/ 307843 w 4103427"/>
                <a:gd name="connsiteY0" fmla="*/ 209613 h 3087284"/>
                <a:gd name="connsiteX1" fmla="*/ 253204 w 4103427"/>
                <a:gd name="connsiteY1" fmla="*/ 2917812 h 3087284"/>
                <a:gd name="connsiteX2" fmla="*/ 1233360 w 4103427"/>
                <a:gd name="connsiteY2" fmla="*/ 2609997 h 3087284"/>
                <a:gd name="connsiteX3" fmla="*/ 2806976 w 4103427"/>
                <a:gd name="connsiteY3" fmla="*/ 1028200 h 3087284"/>
                <a:gd name="connsiteX4" fmla="*/ 3987112 w 4103427"/>
                <a:gd name="connsiteY4" fmla="*/ 684957 h 3087284"/>
                <a:gd name="connsiteX5" fmla="*/ 3643317 w 4103427"/>
                <a:gd name="connsiteY5" fmla="*/ 236462 h 3087284"/>
                <a:gd name="connsiteX6" fmla="*/ 307843 w 4103427"/>
                <a:gd name="connsiteY6" fmla="*/ 209613 h 3087284"/>
                <a:gd name="connsiteX0" fmla="*/ 386860 w 4182444"/>
                <a:gd name="connsiteY0" fmla="*/ 187125 h 2858562"/>
                <a:gd name="connsiteX1" fmla="*/ 172569 w 4182444"/>
                <a:gd name="connsiteY1" fmla="*/ 2591145 h 2858562"/>
                <a:gd name="connsiteX2" fmla="*/ 1312377 w 4182444"/>
                <a:gd name="connsiteY2" fmla="*/ 2587509 h 2858562"/>
                <a:gd name="connsiteX3" fmla="*/ 2885993 w 4182444"/>
                <a:gd name="connsiteY3" fmla="*/ 1005712 h 2858562"/>
                <a:gd name="connsiteX4" fmla="*/ 4066129 w 4182444"/>
                <a:gd name="connsiteY4" fmla="*/ 662469 h 2858562"/>
                <a:gd name="connsiteX5" fmla="*/ 3722334 w 4182444"/>
                <a:gd name="connsiteY5" fmla="*/ 213974 h 2858562"/>
                <a:gd name="connsiteX6" fmla="*/ 386860 w 4182444"/>
                <a:gd name="connsiteY6" fmla="*/ 187125 h 2858562"/>
                <a:gd name="connsiteX0" fmla="*/ 341724 w 4259487"/>
                <a:gd name="connsiteY0" fmla="*/ 202430 h 2811912"/>
                <a:gd name="connsiteX1" fmla="*/ 243533 w 4259487"/>
                <a:gd name="connsiteY1" fmla="*/ 2548335 h 2811912"/>
                <a:gd name="connsiteX2" fmla="*/ 1383341 w 4259487"/>
                <a:gd name="connsiteY2" fmla="*/ 2544699 h 2811912"/>
                <a:gd name="connsiteX3" fmla="*/ 2956957 w 4259487"/>
                <a:gd name="connsiteY3" fmla="*/ 962902 h 2811912"/>
                <a:gd name="connsiteX4" fmla="*/ 4137093 w 4259487"/>
                <a:gd name="connsiteY4" fmla="*/ 619659 h 2811912"/>
                <a:gd name="connsiteX5" fmla="*/ 3793298 w 4259487"/>
                <a:gd name="connsiteY5" fmla="*/ 171164 h 2811912"/>
                <a:gd name="connsiteX6" fmla="*/ 341724 w 4259487"/>
                <a:gd name="connsiteY6" fmla="*/ 202430 h 2811912"/>
                <a:gd name="connsiteX0" fmla="*/ 341724 w 4259487"/>
                <a:gd name="connsiteY0" fmla="*/ 202430 h 2811912"/>
                <a:gd name="connsiteX1" fmla="*/ 243533 w 4259487"/>
                <a:gd name="connsiteY1" fmla="*/ 2548335 h 2811912"/>
                <a:gd name="connsiteX2" fmla="*/ 1383341 w 4259487"/>
                <a:gd name="connsiteY2" fmla="*/ 2544699 h 2811912"/>
                <a:gd name="connsiteX3" fmla="*/ 3116777 w 4259487"/>
                <a:gd name="connsiteY3" fmla="*/ 1224451 h 2811912"/>
                <a:gd name="connsiteX4" fmla="*/ 4137093 w 4259487"/>
                <a:gd name="connsiteY4" fmla="*/ 619659 h 2811912"/>
                <a:gd name="connsiteX5" fmla="*/ 3793298 w 4259487"/>
                <a:gd name="connsiteY5" fmla="*/ 171164 h 2811912"/>
                <a:gd name="connsiteX6" fmla="*/ 341724 w 4259487"/>
                <a:gd name="connsiteY6" fmla="*/ 202430 h 2811912"/>
                <a:gd name="connsiteX0" fmla="*/ 341724 w 4573247"/>
                <a:gd name="connsiteY0" fmla="*/ 207808 h 2817290"/>
                <a:gd name="connsiteX1" fmla="*/ 243533 w 4573247"/>
                <a:gd name="connsiteY1" fmla="*/ 2553713 h 2817290"/>
                <a:gd name="connsiteX2" fmla="*/ 1383341 w 4573247"/>
                <a:gd name="connsiteY2" fmla="*/ 2550077 h 2817290"/>
                <a:gd name="connsiteX3" fmla="*/ 3116777 w 4573247"/>
                <a:gd name="connsiteY3" fmla="*/ 1229829 h 2817290"/>
                <a:gd name="connsiteX4" fmla="*/ 4529214 w 4573247"/>
                <a:gd name="connsiteY4" fmla="*/ 741326 h 2817290"/>
                <a:gd name="connsiteX5" fmla="*/ 3793298 w 4573247"/>
                <a:gd name="connsiteY5" fmla="*/ 176542 h 2817290"/>
                <a:gd name="connsiteX6" fmla="*/ 341724 w 4573247"/>
                <a:gd name="connsiteY6" fmla="*/ 207808 h 2817290"/>
                <a:gd name="connsiteX0" fmla="*/ 453111 w 4684634"/>
                <a:gd name="connsiteY0" fmla="*/ 226806 h 3009539"/>
                <a:gd name="connsiteX1" fmla="*/ 151722 w 4684634"/>
                <a:gd name="connsiteY1" fmla="*/ 2834637 h 3009539"/>
                <a:gd name="connsiteX2" fmla="*/ 1494728 w 4684634"/>
                <a:gd name="connsiteY2" fmla="*/ 2569075 h 3009539"/>
                <a:gd name="connsiteX3" fmla="*/ 3228164 w 4684634"/>
                <a:gd name="connsiteY3" fmla="*/ 1248827 h 3009539"/>
                <a:gd name="connsiteX4" fmla="*/ 4640601 w 4684634"/>
                <a:gd name="connsiteY4" fmla="*/ 760324 h 3009539"/>
                <a:gd name="connsiteX5" fmla="*/ 3904685 w 4684634"/>
                <a:gd name="connsiteY5" fmla="*/ 195540 h 3009539"/>
                <a:gd name="connsiteX6" fmla="*/ 453111 w 4684634"/>
                <a:gd name="connsiteY6" fmla="*/ 226806 h 3009539"/>
                <a:gd name="connsiteX0" fmla="*/ 473029 w 4704552"/>
                <a:gd name="connsiteY0" fmla="*/ 226806 h 3123079"/>
                <a:gd name="connsiteX1" fmla="*/ 171640 w 4704552"/>
                <a:gd name="connsiteY1" fmla="*/ 2834637 h 3123079"/>
                <a:gd name="connsiteX2" fmla="*/ 1805025 w 4704552"/>
                <a:gd name="connsiteY2" fmla="*/ 2845522 h 3123079"/>
                <a:gd name="connsiteX3" fmla="*/ 3248082 w 4704552"/>
                <a:gd name="connsiteY3" fmla="*/ 1248827 h 3123079"/>
                <a:gd name="connsiteX4" fmla="*/ 4660519 w 4704552"/>
                <a:gd name="connsiteY4" fmla="*/ 760324 h 3123079"/>
                <a:gd name="connsiteX5" fmla="*/ 3924603 w 4704552"/>
                <a:gd name="connsiteY5" fmla="*/ 195540 h 3123079"/>
                <a:gd name="connsiteX6" fmla="*/ 473029 w 4704552"/>
                <a:gd name="connsiteY6" fmla="*/ 226806 h 3123079"/>
                <a:gd name="connsiteX0" fmla="*/ 178202 w 4409725"/>
                <a:gd name="connsiteY0" fmla="*/ 211646 h 3014764"/>
                <a:gd name="connsiteX1" fmla="*/ 600759 w 4409725"/>
                <a:gd name="connsiteY1" fmla="*/ 2610551 h 3014764"/>
                <a:gd name="connsiteX2" fmla="*/ 1510198 w 4409725"/>
                <a:gd name="connsiteY2" fmla="*/ 2830362 h 3014764"/>
                <a:gd name="connsiteX3" fmla="*/ 2953255 w 4409725"/>
                <a:gd name="connsiteY3" fmla="*/ 1233667 h 3014764"/>
                <a:gd name="connsiteX4" fmla="*/ 4365692 w 4409725"/>
                <a:gd name="connsiteY4" fmla="*/ 745164 h 3014764"/>
                <a:gd name="connsiteX5" fmla="*/ 3629776 w 4409725"/>
                <a:gd name="connsiteY5" fmla="*/ 180380 h 3014764"/>
                <a:gd name="connsiteX6" fmla="*/ 178202 w 4409725"/>
                <a:gd name="connsiteY6" fmla="*/ 211646 h 3014764"/>
                <a:gd name="connsiteX0" fmla="*/ 328019 w 3941179"/>
                <a:gd name="connsiteY0" fmla="*/ 206190 h 3029212"/>
                <a:gd name="connsiteX1" fmla="*/ 140935 w 3941179"/>
                <a:gd name="connsiteY1" fmla="*/ 2624099 h 3029212"/>
                <a:gd name="connsiteX2" fmla="*/ 1050374 w 3941179"/>
                <a:gd name="connsiteY2" fmla="*/ 2843910 h 3029212"/>
                <a:gd name="connsiteX3" fmla="*/ 2493431 w 3941179"/>
                <a:gd name="connsiteY3" fmla="*/ 1247215 h 3029212"/>
                <a:gd name="connsiteX4" fmla="*/ 3905868 w 3941179"/>
                <a:gd name="connsiteY4" fmla="*/ 758712 h 3029212"/>
                <a:gd name="connsiteX5" fmla="*/ 3169952 w 3941179"/>
                <a:gd name="connsiteY5" fmla="*/ 193928 h 3029212"/>
                <a:gd name="connsiteX6" fmla="*/ 328019 w 3941179"/>
                <a:gd name="connsiteY6" fmla="*/ 206190 h 3029212"/>
                <a:gd name="connsiteX0" fmla="*/ 363422 w 3976582"/>
                <a:gd name="connsiteY0" fmla="*/ 206190 h 2890100"/>
                <a:gd name="connsiteX1" fmla="*/ 176338 w 3976582"/>
                <a:gd name="connsiteY1" fmla="*/ 2624099 h 2890100"/>
                <a:gd name="connsiteX2" fmla="*/ 1638310 w 3976582"/>
                <a:gd name="connsiteY2" fmla="*/ 2615931 h 2890100"/>
                <a:gd name="connsiteX3" fmla="*/ 2528834 w 3976582"/>
                <a:gd name="connsiteY3" fmla="*/ 1247215 h 2890100"/>
                <a:gd name="connsiteX4" fmla="*/ 3941271 w 3976582"/>
                <a:gd name="connsiteY4" fmla="*/ 758712 h 2890100"/>
                <a:gd name="connsiteX5" fmla="*/ 3205355 w 3976582"/>
                <a:gd name="connsiteY5" fmla="*/ 193928 h 2890100"/>
                <a:gd name="connsiteX6" fmla="*/ 363422 w 3976582"/>
                <a:gd name="connsiteY6" fmla="*/ 206190 h 2890100"/>
                <a:gd name="connsiteX0" fmla="*/ 384035 w 4055987"/>
                <a:gd name="connsiteY0" fmla="*/ 217904 h 2901814"/>
                <a:gd name="connsiteX1" fmla="*/ 196951 w 4055987"/>
                <a:gd name="connsiteY1" fmla="*/ 2635813 h 2901814"/>
                <a:gd name="connsiteX2" fmla="*/ 1658923 w 4055987"/>
                <a:gd name="connsiteY2" fmla="*/ 2627645 h 2901814"/>
                <a:gd name="connsiteX3" fmla="*/ 2549447 w 4055987"/>
                <a:gd name="connsiteY3" fmla="*/ 1258929 h 2901814"/>
                <a:gd name="connsiteX4" fmla="*/ 3961884 w 4055987"/>
                <a:gd name="connsiteY4" fmla="*/ 770426 h 2901814"/>
                <a:gd name="connsiteX5" fmla="*/ 3568773 w 4055987"/>
                <a:gd name="connsiteY5" fmla="*/ 177116 h 2901814"/>
                <a:gd name="connsiteX6" fmla="*/ 384035 w 4055987"/>
                <a:gd name="connsiteY6" fmla="*/ 217904 h 2901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55987" h="2901814">
                  <a:moveTo>
                    <a:pt x="384035" y="217904"/>
                  </a:moveTo>
                  <a:cubicBezTo>
                    <a:pt x="-177935" y="627687"/>
                    <a:pt x="-15530" y="2234189"/>
                    <a:pt x="196951" y="2635813"/>
                  </a:cubicBezTo>
                  <a:cubicBezTo>
                    <a:pt x="409432" y="3037437"/>
                    <a:pt x="1233294" y="2942580"/>
                    <a:pt x="1658923" y="2627645"/>
                  </a:cubicBezTo>
                  <a:cubicBezTo>
                    <a:pt x="2084552" y="2312710"/>
                    <a:pt x="2165620" y="1568465"/>
                    <a:pt x="2549447" y="1258929"/>
                  </a:cubicBezTo>
                  <a:cubicBezTo>
                    <a:pt x="2933274" y="949393"/>
                    <a:pt x="3822494" y="902382"/>
                    <a:pt x="3961884" y="770426"/>
                  </a:cubicBezTo>
                  <a:cubicBezTo>
                    <a:pt x="4101274" y="638470"/>
                    <a:pt x="4165081" y="269203"/>
                    <a:pt x="3568773" y="177116"/>
                  </a:cubicBezTo>
                  <a:cubicBezTo>
                    <a:pt x="2972465" y="85029"/>
                    <a:pt x="946005" y="-191879"/>
                    <a:pt x="384035" y="217904"/>
                  </a:cubicBezTo>
                  <a:close/>
                </a:path>
              </a:pathLst>
            </a:custGeom>
            <a:solidFill>
              <a:srgbClr val="1044E7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3200">
                <a:ln>
                  <a:solidFill>
                    <a:schemeClr val="accent6"/>
                  </a:solidFill>
                </a:ln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5526739" y="14800322"/>
              <a:ext cx="1189038" cy="549275"/>
            </a:xfrm>
            <a:prstGeom prst="ellipse">
              <a:avLst/>
            </a:prstGeom>
            <a:solidFill>
              <a:srgbClr val="1044E7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3200" b="1" dirty="0">
                  <a:solidFill>
                    <a:schemeClr val="bg1"/>
                  </a:solidFill>
                  <a:ea typeface="ＭＳ Ｐゴシック" charset="-128"/>
                </a:rPr>
                <a:t>0,1,2</a:t>
              </a:r>
              <a:endParaRPr lang="en-US" sz="2800" b="1" dirty="0">
                <a:solidFill>
                  <a:schemeClr val="bg1"/>
                </a:solidFill>
                <a:ea typeface="ＭＳ Ｐゴシック" charset="-128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15526739" y="16489422"/>
              <a:ext cx="1189038" cy="54927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3200" dirty="0">
                  <a:solidFill>
                    <a:schemeClr val="tx1"/>
                  </a:solidFill>
                  <a:ea typeface="ＭＳ Ｐゴシック" pitchFamily="34" charset="-128"/>
                </a:rPr>
                <a:t>0,1,2</a:t>
              </a:r>
            </a:p>
          </p:txBody>
        </p:sp>
        <p:sp>
          <p:nvSpPr>
            <p:cNvPr id="26" name="Oval 25"/>
            <p:cNvSpPr/>
            <p:nvPr/>
          </p:nvSpPr>
          <p:spPr>
            <a:xfrm>
              <a:off x="17290452" y="14800322"/>
              <a:ext cx="1187450" cy="54927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3200" dirty="0">
                  <a:solidFill>
                    <a:schemeClr val="tx1"/>
                  </a:solidFill>
                  <a:ea typeface="ＭＳ Ｐゴシック" pitchFamily="34" charset="-128"/>
                </a:rPr>
                <a:t>0,1,2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17290452" y="16489422"/>
              <a:ext cx="1187450" cy="5492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>
                <a:defRPr/>
              </a:pPr>
              <a:r>
                <a:rPr lang="en-US" sz="3200" dirty="0">
                  <a:solidFill>
                    <a:schemeClr val="tx1"/>
                  </a:solidFill>
                  <a:ea typeface="ＭＳ Ｐゴシック" pitchFamily="34" charset="-128"/>
                </a:rPr>
                <a:t>0,1,2</a:t>
              </a:r>
            </a:p>
          </p:txBody>
        </p:sp>
        <p:cxnSp>
          <p:nvCxnSpPr>
            <p:cNvPr id="28" name="Straight Connector 27"/>
            <p:cNvCxnSpPr>
              <a:stCxn id="24" idx="4"/>
              <a:endCxn id="25" idx="0"/>
            </p:cNvCxnSpPr>
            <p:nvPr/>
          </p:nvCxnSpPr>
          <p:spPr>
            <a:xfrm>
              <a:off x="16122052" y="15349597"/>
              <a:ext cx="0" cy="1139825"/>
            </a:xfrm>
            <a:prstGeom prst="line">
              <a:avLst/>
            </a:prstGeom>
            <a:ln w="158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6" idx="3"/>
              <a:endCxn id="25" idx="7"/>
            </p:cNvCxnSpPr>
            <p:nvPr/>
          </p:nvCxnSpPr>
          <p:spPr>
            <a:xfrm flipH="1">
              <a:off x="16541152" y="15268634"/>
              <a:ext cx="922337" cy="1301750"/>
            </a:xfrm>
            <a:prstGeom prst="line">
              <a:avLst/>
            </a:prstGeom>
            <a:ln w="158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7" idx="2"/>
              <a:endCxn id="25" idx="6"/>
            </p:cNvCxnSpPr>
            <p:nvPr/>
          </p:nvCxnSpPr>
          <p:spPr>
            <a:xfrm flipH="1">
              <a:off x="16715777" y="16764059"/>
              <a:ext cx="574675" cy="0"/>
            </a:xfrm>
            <a:prstGeom prst="line">
              <a:avLst/>
            </a:prstGeom>
            <a:ln w="158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6" idx="2"/>
              <a:endCxn id="24" idx="6"/>
            </p:cNvCxnSpPr>
            <p:nvPr/>
          </p:nvCxnSpPr>
          <p:spPr>
            <a:xfrm flipH="1">
              <a:off x="16715777" y="15074959"/>
              <a:ext cx="574675" cy="0"/>
            </a:xfrm>
            <a:prstGeom prst="line">
              <a:avLst/>
            </a:prstGeom>
            <a:ln w="158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6" idx="4"/>
              <a:endCxn id="27" idx="0"/>
            </p:cNvCxnSpPr>
            <p:nvPr/>
          </p:nvCxnSpPr>
          <p:spPr>
            <a:xfrm>
              <a:off x="17884177" y="15349597"/>
              <a:ext cx="0" cy="1139825"/>
            </a:xfrm>
            <a:prstGeom prst="line">
              <a:avLst/>
            </a:prstGeom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50"/>
            <p:cNvSpPr txBox="1">
              <a:spLocks noChangeArrowheads="1"/>
            </p:cNvSpPr>
            <p:nvPr/>
          </p:nvSpPr>
          <p:spPr bwMode="auto">
            <a:xfrm>
              <a:off x="15084886" y="14766984"/>
              <a:ext cx="525462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sz="3200" b="1" i="1" dirty="0">
                  <a:latin typeface="Helvetica" charset="0"/>
                  <a:ea typeface="ＭＳ Ｐゴシック" charset="-128"/>
                </a:rPr>
                <a:t>A</a:t>
              </a:r>
              <a:endParaRPr lang="en-US" sz="3200" b="1" i="1" baseline="-25000" dirty="0">
                <a:latin typeface="Helvetica" charset="0"/>
                <a:ea typeface="ＭＳ Ｐゴシック" charset="-128"/>
              </a:endParaRPr>
            </a:p>
          </p:txBody>
        </p:sp>
        <p:sp>
          <p:nvSpPr>
            <p:cNvPr id="34" name="TextBox 51"/>
            <p:cNvSpPr txBox="1">
              <a:spLocks noChangeArrowheads="1"/>
            </p:cNvSpPr>
            <p:nvPr/>
          </p:nvSpPr>
          <p:spPr bwMode="auto">
            <a:xfrm>
              <a:off x="15042552" y="16468784"/>
              <a:ext cx="52546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sz="3200" i="1">
                  <a:latin typeface="Helvetica" charset="0"/>
                  <a:ea typeface="ＭＳ Ｐゴシック" charset="-128"/>
                </a:rPr>
                <a:t>B</a:t>
              </a:r>
              <a:endParaRPr lang="en-US" sz="3200" i="1" baseline="-25000">
                <a:latin typeface="Helvetica" charset="0"/>
                <a:ea typeface="ＭＳ Ｐゴシック" charset="-128"/>
              </a:endParaRPr>
            </a:p>
          </p:txBody>
        </p:sp>
        <p:sp>
          <p:nvSpPr>
            <p:cNvPr id="35" name="TextBox 52"/>
            <p:cNvSpPr txBox="1">
              <a:spLocks noChangeArrowheads="1"/>
            </p:cNvSpPr>
            <p:nvPr/>
          </p:nvSpPr>
          <p:spPr bwMode="auto">
            <a:xfrm>
              <a:off x="18396410" y="14768572"/>
              <a:ext cx="525462" cy="585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sz="3200" i="1" dirty="0">
                  <a:latin typeface="Helvetica" charset="0"/>
                  <a:ea typeface="ＭＳ Ｐゴシック" charset="-128"/>
                </a:rPr>
                <a:t>C</a:t>
              </a:r>
              <a:endParaRPr lang="en-US" sz="3200" i="1" baseline="-25000" dirty="0">
                <a:latin typeface="Helvetica" charset="0"/>
                <a:ea typeface="ＭＳ Ｐゴシック" charset="-128"/>
              </a:endParaRPr>
            </a:p>
          </p:txBody>
        </p:sp>
        <p:sp>
          <p:nvSpPr>
            <p:cNvPr id="36" name="TextBox 53"/>
            <p:cNvSpPr txBox="1">
              <a:spLocks noChangeArrowheads="1"/>
            </p:cNvSpPr>
            <p:nvPr/>
          </p:nvSpPr>
          <p:spPr bwMode="auto">
            <a:xfrm>
              <a:off x="18411755" y="16468784"/>
              <a:ext cx="52705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sz="3200" i="1" dirty="0">
                  <a:latin typeface="Helvetica" charset="0"/>
                  <a:ea typeface="ＭＳ Ｐゴシック" charset="-128"/>
                </a:rPr>
                <a:t>D</a:t>
              </a:r>
              <a:endParaRPr lang="en-US" sz="3200" i="1" baseline="-25000" dirty="0">
                <a:latin typeface="Helvetica" charset="0"/>
                <a:ea typeface="ＭＳ Ｐゴシック" charset="-128"/>
              </a:endParaRPr>
            </a:p>
          </p:txBody>
        </p:sp>
      </p:grpSp>
      <p:sp>
        <p:nvSpPr>
          <p:cNvPr id="113" name="Text Box 170"/>
          <p:cNvSpPr txBox="1">
            <a:spLocks noChangeArrowheads="1"/>
          </p:cNvSpPr>
          <p:nvPr/>
        </p:nvSpPr>
        <p:spPr bwMode="auto">
          <a:xfrm>
            <a:off x="647700" y="12989707"/>
            <a:ext cx="1897844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sz="3600" dirty="0" smtClean="0">
                <a:latin typeface="Arial" charset="0"/>
              </a:rPr>
              <a:t>Local consistency is at the heart of Constraint Processing.  It guarantees that all values (or tuples) participate in at least one solution in a given combination of variables (or constraints).</a:t>
            </a:r>
            <a:endParaRPr lang="en-US" sz="3600" dirty="0">
              <a:latin typeface="Arial" charset="0"/>
            </a:endParaRPr>
          </a:p>
        </p:txBody>
      </p:sp>
      <p:grpSp>
        <p:nvGrpSpPr>
          <p:cNvPr id="116" name="Group 115"/>
          <p:cNvGrpSpPr/>
          <p:nvPr/>
        </p:nvGrpSpPr>
        <p:grpSpPr>
          <a:xfrm>
            <a:off x="8180718" y="7537237"/>
            <a:ext cx="5037033" cy="3166071"/>
            <a:chOff x="9051499" y="6130329"/>
            <a:chExt cx="5037033" cy="3166071"/>
          </a:xfrm>
        </p:grpSpPr>
        <p:cxnSp>
          <p:nvCxnSpPr>
            <p:cNvPr id="43" name="Straight Connector 42"/>
            <p:cNvCxnSpPr>
              <a:stCxn id="54" idx="3"/>
              <a:endCxn id="66" idx="3"/>
            </p:cNvCxnSpPr>
            <p:nvPr/>
          </p:nvCxnSpPr>
          <p:spPr>
            <a:xfrm flipH="1">
              <a:off x="9895116" y="8789928"/>
              <a:ext cx="538911" cy="355596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156"/>
            <p:cNvSpPr txBox="1">
              <a:spLocks noChangeArrowheads="1"/>
            </p:cNvSpPr>
            <p:nvPr/>
          </p:nvSpPr>
          <p:spPr bwMode="auto">
            <a:xfrm>
              <a:off x="9051499" y="8766048"/>
              <a:ext cx="60325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3200" baseline="-250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45" name="TextBox 157"/>
            <p:cNvSpPr txBox="1">
              <a:spLocks noChangeArrowheads="1"/>
            </p:cNvSpPr>
            <p:nvPr/>
          </p:nvSpPr>
          <p:spPr bwMode="auto">
            <a:xfrm>
              <a:off x="13368865" y="6427869"/>
              <a:ext cx="545573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46" name="TextBox 158"/>
            <p:cNvSpPr txBox="1">
              <a:spLocks noChangeArrowheads="1"/>
            </p:cNvSpPr>
            <p:nvPr/>
          </p:nvSpPr>
          <p:spPr bwMode="auto">
            <a:xfrm>
              <a:off x="10538355" y="6480048"/>
              <a:ext cx="390825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47" name="TextBox 159"/>
            <p:cNvSpPr txBox="1">
              <a:spLocks noChangeArrowheads="1"/>
            </p:cNvSpPr>
            <p:nvPr/>
          </p:nvSpPr>
          <p:spPr bwMode="auto">
            <a:xfrm>
              <a:off x="10039125" y="8410130"/>
              <a:ext cx="444499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48" name="TextBox 160"/>
            <p:cNvSpPr txBox="1">
              <a:spLocks noChangeArrowheads="1"/>
            </p:cNvSpPr>
            <p:nvPr/>
          </p:nvSpPr>
          <p:spPr bwMode="auto">
            <a:xfrm>
              <a:off x="12724531" y="8774304"/>
              <a:ext cx="22860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49" name="TextBox 161"/>
            <p:cNvSpPr txBox="1">
              <a:spLocks noChangeArrowheads="1"/>
            </p:cNvSpPr>
            <p:nvPr/>
          </p:nvSpPr>
          <p:spPr bwMode="auto">
            <a:xfrm>
              <a:off x="11096172" y="7511605"/>
              <a:ext cx="411552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E</a:t>
              </a:r>
            </a:p>
          </p:txBody>
        </p:sp>
        <p:sp>
          <p:nvSpPr>
            <p:cNvPr id="50" name="TextBox 162"/>
            <p:cNvSpPr txBox="1">
              <a:spLocks noChangeArrowheads="1"/>
            </p:cNvSpPr>
            <p:nvPr/>
          </p:nvSpPr>
          <p:spPr bwMode="auto">
            <a:xfrm>
              <a:off x="11658600" y="8461248"/>
              <a:ext cx="35956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  <p:sp>
          <p:nvSpPr>
            <p:cNvPr id="51" name="Oval 50"/>
            <p:cNvSpPr/>
            <p:nvPr/>
          </p:nvSpPr>
          <p:spPr>
            <a:xfrm>
              <a:off x="11353800" y="8577135"/>
              <a:ext cx="301752" cy="301752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12977813" y="6556248"/>
              <a:ext cx="301752" cy="301752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10871200" y="6564186"/>
              <a:ext cx="301752" cy="301752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10389836" y="8532367"/>
              <a:ext cx="301752" cy="301752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11356848" y="7599236"/>
              <a:ext cx="301752" cy="301752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12355513" y="8924798"/>
              <a:ext cx="301752" cy="301752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7" name="Straight Connector 56"/>
            <p:cNvCxnSpPr>
              <a:stCxn id="53" idx="5"/>
              <a:endCxn id="64" idx="1"/>
            </p:cNvCxnSpPr>
            <p:nvPr/>
          </p:nvCxnSpPr>
          <p:spPr>
            <a:xfrm>
              <a:off x="11128761" y="6821747"/>
              <a:ext cx="952114" cy="56641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6" idx="0"/>
              <a:endCxn id="65" idx="2"/>
            </p:cNvCxnSpPr>
            <p:nvPr/>
          </p:nvCxnSpPr>
          <p:spPr>
            <a:xfrm flipV="1">
              <a:off x="12506389" y="8224838"/>
              <a:ext cx="622300" cy="69996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64" idx="3"/>
              <a:endCxn id="52" idx="3"/>
            </p:cNvCxnSpPr>
            <p:nvPr/>
          </p:nvCxnSpPr>
          <p:spPr>
            <a:xfrm flipV="1">
              <a:off x="12382627" y="6813809"/>
              <a:ext cx="639377" cy="57435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55" idx="6"/>
              <a:endCxn id="64" idx="1"/>
            </p:cNvCxnSpPr>
            <p:nvPr/>
          </p:nvCxnSpPr>
          <p:spPr>
            <a:xfrm flipV="1">
              <a:off x="11658600" y="7388162"/>
              <a:ext cx="422275" cy="3619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65" idx="0"/>
              <a:endCxn id="52" idx="4"/>
            </p:cNvCxnSpPr>
            <p:nvPr/>
          </p:nvCxnSpPr>
          <p:spPr>
            <a:xfrm flipV="1">
              <a:off x="13128689" y="6858000"/>
              <a:ext cx="0" cy="1065086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56" idx="0"/>
              <a:endCxn id="64" idx="2"/>
            </p:cNvCxnSpPr>
            <p:nvPr/>
          </p:nvCxnSpPr>
          <p:spPr>
            <a:xfrm flipH="1" flipV="1">
              <a:off x="12231751" y="7539038"/>
              <a:ext cx="274638" cy="138576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11720513" y="6561011"/>
              <a:ext cx="301752" cy="30175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2080875" y="7237286"/>
              <a:ext cx="301752" cy="30175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2977813" y="7923086"/>
              <a:ext cx="301752" cy="30175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9593364" y="8994648"/>
              <a:ext cx="301752" cy="30175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0842498" y="8071992"/>
              <a:ext cx="301752" cy="30175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8" name="Straight Connector 67"/>
            <p:cNvCxnSpPr>
              <a:stCxn id="63" idx="1"/>
              <a:endCxn id="53" idx="6"/>
            </p:cNvCxnSpPr>
            <p:nvPr/>
          </p:nvCxnSpPr>
          <p:spPr>
            <a:xfrm flipH="1">
              <a:off x="11172952" y="6711887"/>
              <a:ext cx="547561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53" idx="4"/>
              <a:endCxn id="66" idx="0"/>
            </p:cNvCxnSpPr>
            <p:nvPr/>
          </p:nvCxnSpPr>
          <p:spPr>
            <a:xfrm flipH="1">
              <a:off x="9744240" y="6865938"/>
              <a:ext cx="1277836" cy="212871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54" idx="7"/>
              <a:endCxn id="67" idx="2"/>
            </p:cNvCxnSpPr>
            <p:nvPr/>
          </p:nvCxnSpPr>
          <p:spPr>
            <a:xfrm flipV="1">
              <a:off x="10647397" y="8373744"/>
              <a:ext cx="345977" cy="202814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67" idx="2"/>
              <a:endCxn id="51" idx="1"/>
            </p:cNvCxnSpPr>
            <p:nvPr/>
          </p:nvCxnSpPr>
          <p:spPr>
            <a:xfrm>
              <a:off x="10993374" y="8373744"/>
              <a:ext cx="404617" cy="24758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56" idx="2"/>
            </p:cNvCxnSpPr>
            <p:nvPr/>
          </p:nvCxnSpPr>
          <p:spPr>
            <a:xfrm flipV="1">
              <a:off x="9895116" y="9075674"/>
              <a:ext cx="2460397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" name="TextBox 185"/>
            <p:cNvSpPr txBox="1">
              <a:spLocks noChangeArrowheads="1"/>
            </p:cNvSpPr>
            <p:nvPr/>
          </p:nvSpPr>
          <p:spPr bwMode="auto">
            <a:xfrm>
              <a:off x="10417175" y="7938642"/>
              <a:ext cx="650875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3200" baseline="-250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74" name="TextBox 186"/>
            <p:cNvSpPr txBox="1">
              <a:spLocks noChangeArrowheads="1"/>
            </p:cNvSpPr>
            <p:nvPr/>
          </p:nvSpPr>
          <p:spPr bwMode="auto">
            <a:xfrm>
              <a:off x="12399963" y="7283005"/>
              <a:ext cx="706437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3200" baseline="-25000" dirty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75" name="TextBox 187"/>
            <p:cNvSpPr txBox="1">
              <a:spLocks noChangeArrowheads="1"/>
            </p:cNvSpPr>
            <p:nvPr/>
          </p:nvSpPr>
          <p:spPr bwMode="auto">
            <a:xfrm>
              <a:off x="11658600" y="7968805"/>
              <a:ext cx="484187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3200" baseline="-250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76" name="TextBox 188"/>
            <p:cNvSpPr txBox="1">
              <a:spLocks noChangeArrowheads="1"/>
            </p:cNvSpPr>
            <p:nvPr/>
          </p:nvSpPr>
          <p:spPr bwMode="auto">
            <a:xfrm>
              <a:off x="13391620" y="7794498"/>
              <a:ext cx="696912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3200" baseline="-25000" dirty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cxnSp>
          <p:nvCxnSpPr>
            <p:cNvPr id="77" name="Straight Connector 76"/>
            <p:cNvCxnSpPr>
              <a:stCxn id="52" idx="2"/>
              <a:endCxn id="63" idx="3"/>
            </p:cNvCxnSpPr>
            <p:nvPr/>
          </p:nvCxnSpPr>
          <p:spPr>
            <a:xfrm flipH="1">
              <a:off x="12022265" y="6707124"/>
              <a:ext cx="955548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9" idx="2"/>
              <a:endCxn id="51" idx="0"/>
            </p:cNvCxnSpPr>
            <p:nvPr/>
          </p:nvCxnSpPr>
          <p:spPr>
            <a:xfrm>
              <a:off x="11504676" y="8376792"/>
              <a:ext cx="0" cy="20034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Rectangle 78"/>
            <p:cNvSpPr/>
            <p:nvPr/>
          </p:nvSpPr>
          <p:spPr>
            <a:xfrm>
              <a:off x="11353800" y="8075040"/>
              <a:ext cx="301752" cy="30175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80" name="Straight Connector 79"/>
            <p:cNvCxnSpPr>
              <a:stCxn id="79" idx="0"/>
              <a:endCxn id="55" idx="4"/>
            </p:cNvCxnSpPr>
            <p:nvPr/>
          </p:nvCxnSpPr>
          <p:spPr>
            <a:xfrm flipV="1">
              <a:off x="11504676" y="7900988"/>
              <a:ext cx="3048" cy="17405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1" name="TextBox 193"/>
            <p:cNvSpPr txBox="1">
              <a:spLocks noChangeArrowheads="1"/>
            </p:cNvSpPr>
            <p:nvPr/>
          </p:nvSpPr>
          <p:spPr bwMode="auto">
            <a:xfrm>
              <a:off x="11807825" y="6130329"/>
              <a:ext cx="612775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/>
              <a:r>
                <a:rPr lang="en-US" sz="3200" dirty="0">
                  <a:latin typeface="Arial Italic"/>
                  <a:cs typeface="Arial Italic"/>
                </a:rPr>
                <a:t>R</a:t>
              </a:r>
              <a:r>
                <a:rPr lang="en-US" sz="3200" baseline="-25000" dirty="0">
                  <a:latin typeface="Arial Italic"/>
                  <a:cs typeface="Arial Italic"/>
                </a:rPr>
                <a:t>6</a:t>
              </a:r>
            </a:p>
          </p:txBody>
        </p:sp>
      </p:grpSp>
      <p:sp>
        <p:nvSpPr>
          <p:cNvPr id="118" name="Rectangle 831"/>
          <p:cNvSpPr>
            <a:spLocks noChangeArrowheads="1"/>
          </p:cNvSpPr>
          <p:nvPr/>
        </p:nvSpPr>
        <p:spPr bwMode="auto">
          <a:xfrm>
            <a:off x="9207434" y="10703308"/>
            <a:ext cx="3087618" cy="584763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Hypergraph</a:t>
            </a:r>
            <a:endParaRPr lang="en-US" sz="320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13387610" y="8013089"/>
            <a:ext cx="6172200" cy="2508247"/>
            <a:chOff x="7772400" y="10524068"/>
            <a:chExt cx="6172200" cy="2508247"/>
          </a:xfrm>
        </p:grpSpPr>
        <p:sp>
          <p:nvSpPr>
            <p:cNvPr id="82" name="TextBox 7"/>
            <p:cNvSpPr txBox="1">
              <a:spLocks noChangeArrowheads="1"/>
            </p:cNvSpPr>
            <p:nvPr/>
          </p:nvSpPr>
          <p:spPr bwMode="auto">
            <a:xfrm>
              <a:off x="10683875" y="12540190"/>
              <a:ext cx="6699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4</a:t>
              </a:r>
            </a:p>
          </p:txBody>
        </p:sp>
        <p:sp>
          <p:nvSpPr>
            <p:cNvPr id="83" name="Oval 82"/>
            <p:cNvSpPr/>
            <p:nvPr/>
          </p:nvSpPr>
          <p:spPr>
            <a:xfrm>
              <a:off x="10221913" y="11088687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BCD</a:t>
              </a:r>
            </a:p>
          </p:txBody>
        </p:sp>
        <p:sp>
          <p:nvSpPr>
            <p:cNvPr id="84" name="Oval 83"/>
            <p:cNvSpPr/>
            <p:nvPr/>
          </p:nvSpPr>
          <p:spPr>
            <a:xfrm>
              <a:off x="10221913" y="12084050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ABDE</a:t>
              </a:r>
            </a:p>
          </p:txBody>
        </p:sp>
        <p:sp>
          <p:nvSpPr>
            <p:cNvPr id="85" name="Oval 84"/>
            <p:cNvSpPr/>
            <p:nvPr/>
          </p:nvSpPr>
          <p:spPr>
            <a:xfrm>
              <a:off x="12573000" y="11088687"/>
              <a:ext cx="1371600" cy="457200"/>
            </a:xfrm>
            <a:prstGeom prst="ellipse">
              <a:avLst/>
            </a:prstGeom>
            <a:noFill/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CF</a:t>
              </a:r>
            </a:p>
          </p:txBody>
        </p:sp>
        <p:sp>
          <p:nvSpPr>
            <p:cNvPr id="86" name="Oval 85"/>
            <p:cNvSpPr/>
            <p:nvPr/>
          </p:nvSpPr>
          <p:spPr>
            <a:xfrm>
              <a:off x="12573000" y="12084050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EF</a:t>
              </a:r>
            </a:p>
          </p:txBody>
        </p:sp>
        <p:sp>
          <p:nvSpPr>
            <p:cNvPr id="87" name="Oval 86"/>
            <p:cNvSpPr/>
            <p:nvPr/>
          </p:nvSpPr>
          <p:spPr>
            <a:xfrm>
              <a:off x="7772400" y="12084050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AB</a:t>
              </a:r>
            </a:p>
          </p:txBody>
        </p:sp>
        <p:cxnSp>
          <p:nvCxnSpPr>
            <p:cNvPr id="88" name="Straight Connector 87"/>
            <p:cNvCxnSpPr>
              <a:stCxn id="83" idx="6"/>
              <a:endCxn id="85" idx="2"/>
            </p:cNvCxnSpPr>
            <p:nvPr/>
          </p:nvCxnSpPr>
          <p:spPr>
            <a:xfrm>
              <a:off x="11593513" y="11317287"/>
              <a:ext cx="97948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83" idx="4"/>
              <a:endCxn id="84" idx="0"/>
            </p:cNvCxnSpPr>
            <p:nvPr/>
          </p:nvCxnSpPr>
          <p:spPr>
            <a:xfrm>
              <a:off x="10907713" y="11545887"/>
              <a:ext cx="0" cy="5381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85" idx="4"/>
              <a:endCxn id="86" idx="0"/>
            </p:cNvCxnSpPr>
            <p:nvPr/>
          </p:nvCxnSpPr>
          <p:spPr>
            <a:xfrm>
              <a:off x="13258800" y="11545887"/>
              <a:ext cx="0" cy="5381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84" idx="6"/>
              <a:endCxn id="86" idx="2"/>
            </p:cNvCxnSpPr>
            <p:nvPr/>
          </p:nvCxnSpPr>
          <p:spPr>
            <a:xfrm>
              <a:off x="11593513" y="12312650"/>
              <a:ext cx="97948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TextBox 17"/>
            <p:cNvSpPr txBox="1">
              <a:spLocks noChangeArrowheads="1"/>
            </p:cNvSpPr>
            <p:nvPr/>
          </p:nvSpPr>
          <p:spPr bwMode="auto">
            <a:xfrm>
              <a:off x="10591800" y="10524068"/>
              <a:ext cx="7588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3</a:t>
              </a:r>
            </a:p>
          </p:txBody>
        </p:sp>
        <p:sp>
          <p:nvSpPr>
            <p:cNvPr id="93" name="TextBox 18"/>
            <p:cNvSpPr txBox="1">
              <a:spLocks noChangeArrowheads="1"/>
            </p:cNvSpPr>
            <p:nvPr/>
          </p:nvSpPr>
          <p:spPr bwMode="auto">
            <a:xfrm>
              <a:off x="12954000" y="10524068"/>
              <a:ext cx="77311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94" name="TextBox 19"/>
            <p:cNvSpPr txBox="1">
              <a:spLocks noChangeArrowheads="1"/>
            </p:cNvSpPr>
            <p:nvPr/>
          </p:nvSpPr>
          <p:spPr bwMode="auto">
            <a:xfrm>
              <a:off x="12934950" y="12540190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2</a:t>
              </a:r>
            </a:p>
          </p:txBody>
        </p:sp>
        <p:sp>
          <p:nvSpPr>
            <p:cNvPr id="95" name="TextBox 20"/>
            <p:cNvSpPr txBox="1">
              <a:spLocks noChangeArrowheads="1"/>
            </p:cNvSpPr>
            <p:nvPr/>
          </p:nvSpPr>
          <p:spPr bwMode="auto">
            <a:xfrm>
              <a:off x="11866563" y="10829131"/>
              <a:ext cx="487362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C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96" name="TextBox 21"/>
            <p:cNvSpPr txBox="1">
              <a:spLocks noChangeArrowheads="1"/>
            </p:cNvSpPr>
            <p:nvPr/>
          </p:nvSpPr>
          <p:spPr bwMode="auto">
            <a:xfrm>
              <a:off x="12719050" y="11541125"/>
              <a:ext cx="4191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F</a:t>
              </a:r>
              <a:endParaRPr lang="en-US" sz="3200" baseline="-25000">
                <a:latin typeface="Arial" charset="0"/>
                <a:ea typeface="宋体" charset="-122"/>
              </a:endParaRPr>
            </a:p>
          </p:txBody>
        </p:sp>
        <p:sp>
          <p:nvSpPr>
            <p:cNvPr id="97" name="TextBox 22"/>
            <p:cNvSpPr txBox="1">
              <a:spLocks noChangeArrowheads="1"/>
            </p:cNvSpPr>
            <p:nvPr/>
          </p:nvSpPr>
          <p:spPr bwMode="auto">
            <a:xfrm>
              <a:off x="11963400" y="12226925"/>
              <a:ext cx="2921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E</a:t>
              </a:r>
              <a:endParaRPr lang="en-US" sz="3200" baseline="-25000">
                <a:latin typeface="Arial" charset="0"/>
                <a:ea typeface="宋体" charset="-122"/>
              </a:endParaRPr>
            </a:p>
          </p:txBody>
        </p:sp>
        <p:sp>
          <p:nvSpPr>
            <p:cNvPr id="98" name="TextBox 23"/>
            <p:cNvSpPr txBox="1">
              <a:spLocks noChangeArrowheads="1"/>
            </p:cNvSpPr>
            <p:nvPr/>
          </p:nvSpPr>
          <p:spPr bwMode="auto">
            <a:xfrm>
              <a:off x="10799763" y="11541125"/>
              <a:ext cx="79375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BD</a:t>
              </a:r>
              <a:endParaRPr lang="en-US" sz="3200" baseline="-25000">
                <a:latin typeface="Arial" charset="0"/>
                <a:ea typeface="宋体" charset="-122"/>
              </a:endParaRPr>
            </a:p>
          </p:txBody>
        </p:sp>
        <p:cxnSp>
          <p:nvCxnSpPr>
            <p:cNvPr id="99" name="Straight Connector 98"/>
            <p:cNvCxnSpPr>
              <a:stCxn id="103" idx="6"/>
              <a:endCxn id="83" idx="2"/>
            </p:cNvCxnSpPr>
            <p:nvPr/>
          </p:nvCxnSpPr>
          <p:spPr>
            <a:xfrm>
              <a:off x="9144000" y="11317287"/>
              <a:ext cx="1077913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84" idx="2"/>
              <a:endCxn id="87" idx="6"/>
            </p:cNvCxnSpPr>
            <p:nvPr/>
          </p:nvCxnSpPr>
          <p:spPr>
            <a:xfrm flipH="1">
              <a:off x="9144000" y="12312650"/>
              <a:ext cx="1077913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1" name="TextBox 26"/>
            <p:cNvSpPr txBox="1">
              <a:spLocks noChangeArrowheads="1"/>
            </p:cNvSpPr>
            <p:nvPr/>
          </p:nvSpPr>
          <p:spPr bwMode="auto">
            <a:xfrm>
              <a:off x="9190038" y="12226925"/>
              <a:ext cx="792162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AB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102" name="TextBox 670"/>
            <p:cNvSpPr txBox="1">
              <a:spLocks noChangeArrowheads="1"/>
            </p:cNvSpPr>
            <p:nvPr/>
          </p:nvSpPr>
          <p:spPr bwMode="auto">
            <a:xfrm>
              <a:off x="9372600" y="10829131"/>
              <a:ext cx="4572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D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7772400" y="11088687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AD</a:t>
              </a:r>
            </a:p>
          </p:txBody>
        </p:sp>
        <p:cxnSp>
          <p:nvCxnSpPr>
            <p:cNvPr id="104" name="Straight Connector 103"/>
            <p:cNvCxnSpPr>
              <a:stCxn id="103" idx="4"/>
              <a:endCxn id="87" idx="0"/>
            </p:cNvCxnSpPr>
            <p:nvPr/>
          </p:nvCxnSpPr>
          <p:spPr>
            <a:xfrm>
              <a:off x="8458200" y="11545887"/>
              <a:ext cx="0" cy="5381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87" idx="7"/>
              <a:endCxn id="83" idx="3"/>
            </p:cNvCxnSpPr>
            <p:nvPr/>
          </p:nvCxnSpPr>
          <p:spPr>
            <a:xfrm flipV="1">
              <a:off x="8943975" y="11479212"/>
              <a:ext cx="1477963" cy="6715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3" idx="5"/>
              <a:endCxn id="84" idx="1"/>
            </p:cNvCxnSpPr>
            <p:nvPr/>
          </p:nvCxnSpPr>
          <p:spPr>
            <a:xfrm>
              <a:off x="8943975" y="11479212"/>
              <a:ext cx="1477963" cy="6715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675"/>
            <p:cNvSpPr txBox="1">
              <a:spLocks noChangeArrowheads="1"/>
            </p:cNvSpPr>
            <p:nvPr/>
          </p:nvSpPr>
          <p:spPr bwMode="auto">
            <a:xfrm>
              <a:off x="8001000" y="11582400"/>
              <a:ext cx="48736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A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108" name="TextBox 33"/>
            <p:cNvSpPr txBox="1">
              <a:spLocks noChangeArrowheads="1"/>
            </p:cNvSpPr>
            <p:nvPr/>
          </p:nvSpPr>
          <p:spPr bwMode="auto">
            <a:xfrm>
              <a:off x="8607425" y="11506200"/>
              <a:ext cx="84137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AD</a:t>
              </a:r>
              <a:endParaRPr lang="en-US" sz="3200" baseline="-25000">
                <a:latin typeface="Arial" charset="0"/>
                <a:ea typeface="宋体" charset="-122"/>
              </a:endParaRPr>
            </a:p>
          </p:txBody>
        </p:sp>
        <p:sp>
          <p:nvSpPr>
            <p:cNvPr id="109" name="TextBox 677"/>
            <p:cNvSpPr txBox="1">
              <a:spLocks noChangeArrowheads="1"/>
            </p:cNvSpPr>
            <p:nvPr/>
          </p:nvSpPr>
          <p:spPr bwMode="auto">
            <a:xfrm>
              <a:off x="10210800" y="11464925"/>
              <a:ext cx="37306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B</a:t>
              </a:r>
              <a:endParaRPr lang="en-US" sz="3200" baseline="-25000">
                <a:latin typeface="Arial" charset="0"/>
                <a:ea typeface="宋体" charset="-122"/>
              </a:endParaRPr>
            </a:p>
          </p:txBody>
        </p:sp>
        <p:sp>
          <p:nvSpPr>
            <p:cNvPr id="110" name="TextBox 35"/>
            <p:cNvSpPr txBox="1">
              <a:spLocks noChangeArrowheads="1"/>
            </p:cNvSpPr>
            <p:nvPr/>
          </p:nvSpPr>
          <p:spPr bwMode="auto">
            <a:xfrm>
              <a:off x="8123238" y="10524068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5</a:t>
              </a:r>
            </a:p>
          </p:txBody>
        </p:sp>
        <p:sp>
          <p:nvSpPr>
            <p:cNvPr id="111" name="TextBox 36"/>
            <p:cNvSpPr txBox="1">
              <a:spLocks noChangeArrowheads="1"/>
            </p:cNvSpPr>
            <p:nvPr/>
          </p:nvSpPr>
          <p:spPr bwMode="auto">
            <a:xfrm>
              <a:off x="8153400" y="12540190"/>
              <a:ext cx="6096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6</a:t>
              </a:r>
            </a:p>
          </p:txBody>
        </p:sp>
      </p:grpSp>
      <p:sp>
        <p:nvSpPr>
          <p:cNvPr id="119" name="Rectangle 831"/>
          <p:cNvSpPr>
            <a:spLocks noChangeArrowheads="1"/>
          </p:cNvSpPr>
          <p:nvPr/>
        </p:nvSpPr>
        <p:spPr bwMode="auto">
          <a:xfrm>
            <a:off x="14929901" y="10703308"/>
            <a:ext cx="3087618" cy="584763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Dual Graph</a:t>
            </a:r>
            <a:endParaRPr lang="en-US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" name="Text Box 170"/>
          <p:cNvSpPr txBox="1">
            <a:spLocks noChangeArrowheads="1"/>
          </p:cNvSpPr>
          <p:nvPr/>
        </p:nvSpPr>
        <p:spPr bwMode="auto">
          <a:xfrm>
            <a:off x="686183" y="8263330"/>
            <a:ext cx="770476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sz="3600" dirty="0" smtClean="0">
                <a:latin typeface="Arial" charset="0"/>
              </a:rPr>
              <a:t>The task is to </a:t>
            </a:r>
            <a:r>
              <a:rPr lang="en-US" sz="3600" b="1" dirty="0" smtClean="0">
                <a:latin typeface="Arial" charset="0"/>
              </a:rPr>
              <a:t>find a solution</a:t>
            </a:r>
            <a:r>
              <a:rPr lang="en-US" sz="3600" dirty="0" smtClean="0">
                <a:latin typeface="Arial" charset="0"/>
              </a:rPr>
              <a:t> (i.e., an assignment of a value to each variable satisfying all constraints), or to </a:t>
            </a:r>
            <a:r>
              <a:rPr lang="en-US" sz="3600" b="1" dirty="0" smtClean="0">
                <a:latin typeface="Arial" charset="0"/>
              </a:rPr>
              <a:t>find all such solutions</a:t>
            </a:r>
            <a:r>
              <a:rPr lang="en-US" sz="3600" dirty="0" smtClean="0">
                <a:latin typeface="Arial" charset="0"/>
              </a:rPr>
              <a:t>.</a:t>
            </a:r>
          </a:p>
        </p:txBody>
      </p:sp>
      <p:sp>
        <p:nvSpPr>
          <p:cNvPr id="157" name="Text Box 867"/>
          <p:cNvSpPr txBox="1">
            <a:spLocks noChangeArrowheads="1"/>
          </p:cNvSpPr>
          <p:nvPr/>
        </p:nvSpPr>
        <p:spPr bwMode="auto">
          <a:xfrm>
            <a:off x="10224588" y="17390889"/>
            <a:ext cx="9335222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/>
            <a:r>
              <a:rPr lang="en-US" sz="4000" b="1" dirty="0" smtClean="0">
                <a:solidFill>
                  <a:srgbClr val="1144E7"/>
                </a:solidFill>
                <a:latin typeface="Arial" charset="0"/>
              </a:rPr>
              <a:t>Relational Neighborhood Inverse Consistency (RNIC</a:t>
            </a:r>
            <a:r>
              <a:rPr lang="en-US" sz="4000" b="1" dirty="0" smtClean="0">
                <a:solidFill>
                  <a:srgbClr val="1044E7"/>
                </a:solidFill>
                <a:latin typeface="Arial" charset="0"/>
              </a:rPr>
              <a:t>)</a:t>
            </a:r>
            <a:r>
              <a:rPr lang="en-US" sz="4000" b="1" dirty="0" smtClean="0">
                <a:solidFill>
                  <a:srgbClr val="1360EB"/>
                </a:solidFill>
                <a:latin typeface="Arial" charset="0"/>
              </a:rPr>
              <a:t> </a:t>
            </a:r>
            <a:r>
              <a:rPr lang="en-US" sz="3600" dirty="0" smtClean="0">
                <a:latin typeface="Arial" charset="0"/>
              </a:rPr>
              <a:t>ensures </a:t>
            </a:r>
            <a:r>
              <a:rPr lang="en-US" sz="3600" dirty="0">
                <a:latin typeface="Arial" charset="0"/>
              </a:rPr>
              <a:t>that </a:t>
            </a:r>
            <a:r>
              <a:rPr lang="en-US" sz="3600" dirty="0" smtClean="0">
                <a:latin typeface="Arial" charset="0"/>
              </a:rPr>
              <a:t>every tuple </a:t>
            </a:r>
            <a:r>
              <a:rPr lang="el-GR" sz="4000" i="1" dirty="0" smtClean="0"/>
              <a:t>τ</a:t>
            </a:r>
            <a:r>
              <a:rPr lang="en-US" sz="4000" i="1" baseline="-25000" dirty="0" smtClean="0"/>
              <a:t>i</a:t>
            </a:r>
            <a:r>
              <a:rPr lang="en-US" sz="3600" dirty="0" smtClean="0">
                <a:latin typeface="Arial" charset="0"/>
              </a:rPr>
              <a:t> </a:t>
            </a:r>
            <a:r>
              <a:rPr lang="en-US" sz="3600" dirty="0">
                <a:latin typeface="Arial" charset="0"/>
              </a:rPr>
              <a:t>in every relation</a:t>
            </a:r>
            <a:r>
              <a:rPr lang="en-US" sz="3600" dirty="0" smtClean="0">
                <a:latin typeface="Arial" charset="0"/>
              </a:rPr>
              <a:t> </a:t>
            </a:r>
            <a:r>
              <a:rPr lang="en-US" sz="3600" i="1" dirty="0" smtClean="0">
                <a:sym typeface="Symbol" charset="2"/>
              </a:rPr>
              <a:t>R</a:t>
            </a:r>
            <a:r>
              <a:rPr lang="en-US" sz="3600" i="1" baseline="-25000" dirty="0" smtClean="0">
                <a:sym typeface="Symbol" charset="2"/>
              </a:rPr>
              <a:t>i</a:t>
            </a:r>
            <a:r>
              <a:rPr lang="en-US" sz="3600" dirty="0" smtClean="0">
                <a:latin typeface="Arial" charset="0"/>
              </a:rPr>
              <a:t> can </a:t>
            </a:r>
            <a:r>
              <a:rPr lang="en-US" sz="3600" dirty="0">
                <a:latin typeface="Arial" charset="0"/>
              </a:rPr>
              <a:t>be extended</a:t>
            </a:r>
            <a:r>
              <a:rPr lang="en-US" sz="3600" dirty="0" smtClean="0">
                <a:latin typeface="Arial" charset="0"/>
              </a:rPr>
              <a:t> to a tuple </a:t>
            </a:r>
            <a:r>
              <a:rPr lang="el-GR" sz="3600" i="1" dirty="0" smtClean="0">
                <a:latin typeface="Times New Roman"/>
                <a:cs typeface="Times New Roman"/>
              </a:rPr>
              <a:t>τ</a:t>
            </a:r>
            <a:r>
              <a:rPr lang="en-US" sz="3600" i="1" baseline="-25000" dirty="0" smtClean="0">
                <a:latin typeface="Times New Roman"/>
                <a:cs typeface="Times New Roman"/>
              </a:rPr>
              <a:t>j</a:t>
            </a:r>
            <a:r>
              <a:rPr lang="en-US" sz="3600" dirty="0" smtClean="0"/>
              <a:t> </a:t>
            </a:r>
            <a:r>
              <a:rPr lang="en-US" sz="3600" dirty="0" smtClean="0">
                <a:latin typeface="Arial"/>
                <a:cs typeface="Arial"/>
              </a:rPr>
              <a:t>in each</a:t>
            </a:r>
            <a:r>
              <a:rPr lang="en-US" sz="3600" dirty="0" smtClean="0"/>
              <a:t> </a:t>
            </a:r>
            <a:r>
              <a:rPr lang="en-US" sz="3600" i="1" dirty="0" smtClean="0"/>
              <a:t>R</a:t>
            </a:r>
            <a:r>
              <a:rPr lang="en-US" sz="3600" i="1" baseline="-25000" dirty="0" smtClean="0"/>
              <a:t>j</a:t>
            </a:r>
            <a:r>
              <a:rPr lang="en-US" sz="3600" dirty="0" smtClean="0"/>
              <a:t> </a:t>
            </a:r>
            <a:r>
              <a:rPr lang="en-US" sz="3600" dirty="0" smtClean="0">
                <a:sym typeface="Symbol" charset="2"/>
              </a:rPr>
              <a:t> </a:t>
            </a:r>
            <a:r>
              <a:rPr lang="en-US" sz="3600" dirty="0" smtClean="0">
                <a:latin typeface="Arial"/>
                <a:cs typeface="Arial"/>
                <a:sym typeface="Symbol" charset="2"/>
              </a:rPr>
              <a:t>Neigh</a:t>
            </a:r>
            <a:r>
              <a:rPr lang="en-US" sz="3600" dirty="0" smtClean="0">
                <a:sym typeface="Symbol" charset="2"/>
              </a:rPr>
              <a:t>(</a:t>
            </a:r>
            <a:r>
              <a:rPr lang="en-US" sz="3600" i="1" dirty="0" smtClean="0">
                <a:sym typeface="Symbol" charset="2"/>
              </a:rPr>
              <a:t>R</a:t>
            </a:r>
            <a:r>
              <a:rPr lang="en-US" sz="3600" i="1" baseline="-25000" dirty="0" smtClean="0">
                <a:sym typeface="Symbol" charset="2"/>
              </a:rPr>
              <a:t>i</a:t>
            </a:r>
            <a:r>
              <a:rPr lang="en-US" sz="3600" dirty="0" smtClean="0">
                <a:latin typeface="Arial"/>
                <a:cs typeface="Arial"/>
                <a:sym typeface="Symbol" charset="2"/>
              </a:rPr>
              <a:t>)</a:t>
            </a:r>
            <a:r>
              <a:rPr lang="en-US" sz="3600" dirty="0" smtClean="0">
                <a:sym typeface="Symbol" charset="2"/>
              </a:rPr>
              <a:t> </a:t>
            </a:r>
            <a:r>
              <a:rPr lang="en-US" sz="3600" dirty="0" smtClean="0">
                <a:latin typeface="Arial"/>
                <a:cs typeface="Arial"/>
                <a:sym typeface="Symbol" charset="2"/>
              </a:rPr>
              <a:t>such that together all those tuples are consistent with all the relations in Neigh</a:t>
            </a:r>
            <a:r>
              <a:rPr lang="en-US" sz="3600" dirty="0" smtClean="0">
                <a:sym typeface="Symbol" charset="2"/>
              </a:rPr>
              <a:t>(</a:t>
            </a:r>
            <a:r>
              <a:rPr lang="en-US" sz="3600" i="1" dirty="0" smtClean="0">
                <a:sym typeface="Symbol" charset="2"/>
              </a:rPr>
              <a:t>R</a:t>
            </a:r>
            <a:r>
              <a:rPr lang="en-US" sz="3600" i="1" baseline="-25000" dirty="0" smtClean="0">
                <a:sym typeface="Symbol" charset="2"/>
              </a:rPr>
              <a:t>i</a:t>
            </a:r>
            <a:r>
              <a:rPr lang="en-US" sz="3600" dirty="0" smtClean="0">
                <a:latin typeface="Arial"/>
                <a:cs typeface="Arial"/>
                <a:sym typeface="Symbol" charset="2"/>
              </a:rPr>
              <a:t>) [4].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158" name="Text Box 867"/>
          <p:cNvSpPr txBox="1">
            <a:spLocks noChangeArrowheads="1"/>
          </p:cNvSpPr>
          <p:nvPr/>
        </p:nvSpPr>
        <p:spPr bwMode="auto">
          <a:xfrm>
            <a:off x="10224588" y="24046453"/>
            <a:ext cx="9606461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marL="279400" indent="-279400" eaLnBrk="1" hangingPunct="1">
              <a:buFont typeface="Arial"/>
              <a:buChar char="•"/>
            </a:pPr>
            <a:r>
              <a:rPr lang="en-US" sz="3200" dirty="0" smtClean="0">
                <a:latin typeface="Arial"/>
                <a:cs typeface="Arial"/>
              </a:rPr>
              <a:t>Number of </a:t>
            </a:r>
            <a:r>
              <a:rPr lang="en-US" sz="3200" dirty="0" err="1" smtClean="0">
                <a:latin typeface="Arial"/>
                <a:cs typeface="Arial"/>
              </a:rPr>
              <a:t>subproblems</a:t>
            </a:r>
            <a:r>
              <a:rPr lang="en-US" sz="3200" dirty="0" smtClean="0">
                <a:latin typeface="Arial"/>
                <a:cs typeface="Arial"/>
              </a:rPr>
              <a:t>=number of constraints=</a:t>
            </a:r>
            <a:r>
              <a:rPr lang="en-US" sz="3200" i="1" dirty="0" smtClean="0">
                <a:latin typeface="Arial"/>
                <a:cs typeface="Arial"/>
              </a:rPr>
              <a:t>e</a:t>
            </a:r>
          </a:p>
          <a:p>
            <a:pPr marL="279400" indent="-279400" eaLnBrk="1" hangingPunct="1">
              <a:buFont typeface="Arial"/>
              <a:buChar char="•"/>
            </a:pPr>
            <a:r>
              <a:rPr lang="en-US" sz="3200" dirty="0" smtClean="0">
                <a:latin typeface="Arial"/>
                <a:cs typeface="Arial"/>
              </a:rPr>
              <a:t>Size of subproblems varies, |Neigh(</a:t>
            </a:r>
            <a:r>
              <a:rPr lang="en-US" sz="3200" i="1" dirty="0" smtClean="0">
                <a:latin typeface="Times New Roman"/>
                <a:cs typeface="Times New Roman"/>
              </a:rPr>
              <a:t>R</a:t>
            </a:r>
            <a:r>
              <a:rPr lang="en-US" sz="3200" i="1" baseline="-25000" dirty="0" smtClean="0">
                <a:latin typeface="Times New Roman"/>
                <a:cs typeface="Times New Roman"/>
              </a:rPr>
              <a:t>i</a:t>
            </a:r>
            <a:r>
              <a:rPr lang="en-US" sz="3200" dirty="0" smtClean="0">
                <a:latin typeface="Arial"/>
                <a:cs typeface="Arial"/>
              </a:rPr>
              <a:t>)|+1</a:t>
            </a:r>
          </a:p>
          <a:p>
            <a:pPr marL="279400" indent="-279400" eaLnBrk="1" hangingPunct="1">
              <a:buFont typeface="Arial"/>
              <a:buChar char="•"/>
            </a:pPr>
            <a:r>
              <a:rPr lang="en-US" sz="3200" dirty="0" smtClean="0">
                <a:latin typeface="Arial"/>
                <a:cs typeface="Arial"/>
              </a:rPr>
              <a:t>Six induced subproblems</a:t>
            </a:r>
          </a:p>
          <a:p>
            <a:pPr marL="1022350" lvl="1" indent="-279400" eaLnBrk="1" hangingPunct="1">
              <a:buFont typeface="Arial"/>
              <a:buChar char="•"/>
            </a:pPr>
            <a:r>
              <a:rPr lang="en-US" sz="2800" dirty="0" smtClean="0">
                <a:latin typeface="Arial"/>
                <a:cs typeface="Arial"/>
              </a:rPr>
              <a:t>Neigh(R</a:t>
            </a:r>
            <a:r>
              <a:rPr lang="en-US" sz="2800" baseline="-25000" dirty="0" smtClean="0">
                <a:latin typeface="Arial"/>
                <a:cs typeface="Arial"/>
              </a:rPr>
              <a:t>1</a:t>
            </a:r>
            <a:r>
              <a:rPr lang="en-US" sz="2800" dirty="0" smtClean="0">
                <a:latin typeface="Arial"/>
                <a:cs typeface="Arial"/>
              </a:rPr>
              <a:t>) = {R</a:t>
            </a:r>
            <a:r>
              <a:rPr lang="en-US" sz="2800" baseline="-25000" dirty="0" smtClean="0">
                <a:latin typeface="Arial"/>
                <a:cs typeface="Arial"/>
              </a:rPr>
              <a:t>2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022350" lvl="1" indent="-279400" eaLnBrk="1" hangingPunct="1">
              <a:buFont typeface="Arial"/>
              <a:buChar char="•"/>
            </a:pPr>
            <a:r>
              <a:rPr lang="en-US" sz="2800" dirty="0" smtClean="0">
                <a:latin typeface="Arial"/>
                <a:cs typeface="Arial"/>
              </a:rPr>
              <a:t>Neigh(R</a:t>
            </a:r>
            <a:r>
              <a:rPr lang="en-US" sz="2800" baseline="-25000" dirty="0" smtClean="0">
                <a:latin typeface="Arial"/>
                <a:cs typeface="Arial"/>
              </a:rPr>
              <a:t>2</a:t>
            </a:r>
            <a:r>
              <a:rPr lang="en-US" sz="2800" dirty="0" smtClean="0">
                <a:latin typeface="Arial"/>
                <a:cs typeface="Arial"/>
              </a:rPr>
              <a:t>) = {R</a:t>
            </a:r>
            <a:r>
              <a:rPr lang="en-US" sz="2800" baseline="-25000" dirty="0" smtClean="0">
                <a:latin typeface="Arial"/>
                <a:cs typeface="Arial"/>
              </a:rPr>
              <a:t>1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} </a:t>
            </a:r>
          </a:p>
          <a:p>
            <a:pPr marL="1022350" lvl="1" indent="-279400" eaLnBrk="1" hangingPunct="1">
              <a:buFont typeface="Arial"/>
              <a:buChar char="•"/>
            </a:pPr>
            <a:r>
              <a:rPr lang="en-US" sz="2800" dirty="0" smtClean="0">
                <a:latin typeface="Arial"/>
                <a:cs typeface="Arial"/>
              </a:rPr>
              <a:t>Neigh(R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) = {R</a:t>
            </a:r>
            <a:r>
              <a:rPr lang="en-US" sz="2800" baseline="-25000" dirty="0" smtClean="0">
                <a:latin typeface="Arial"/>
                <a:cs typeface="Arial"/>
              </a:rPr>
              <a:t>1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5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6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022350" lvl="1" indent="-279400" eaLnBrk="1" hangingPunct="1">
              <a:buFont typeface="Arial"/>
              <a:buChar char="•"/>
            </a:pPr>
            <a:r>
              <a:rPr lang="en-US" sz="2800" dirty="0" smtClean="0">
                <a:latin typeface="Arial"/>
                <a:cs typeface="Arial"/>
              </a:rPr>
              <a:t>Neigh(R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) = {R</a:t>
            </a:r>
            <a:r>
              <a:rPr lang="en-US" sz="2800" baseline="-25000" dirty="0" smtClean="0">
                <a:latin typeface="Arial"/>
                <a:cs typeface="Arial"/>
              </a:rPr>
              <a:t>2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5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6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022350" lvl="1" indent="-279400" eaLnBrk="1" hangingPunct="1">
              <a:buFont typeface="Arial"/>
              <a:buChar char="•"/>
            </a:pPr>
            <a:r>
              <a:rPr lang="en-US" sz="2800" dirty="0" smtClean="0">
                <a:latin typeface="Arial"/>
                <a:cs typeface="Arial"/>
              </a:rPr>
              <a:t>Neigh(R</a:t>
            </a:r>
            <a:r>
              <a:rPr lang="en-US" sz="2800" baseline="-25000" dirty="0" smtClean="0">
                <a:latin typeface="Arial"/>
                <a:cs typeface="Arial"/>
              </a:rPr>
              <a:t>5</a:t>
            </a:r>
            <a:r>
              <a:rPr lang="en-US" sz="2800" dirty="0" smtClean="0">
                <a:latin typeface="Arial"/>
                <a:cs typeface="Arial"/>
              </a:rPr>
              <a:t>) = {R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6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022350" lvl="1" indent="-279400" eaLnBrk="1" hangingPunct="1">
              <a:buFont typeface="Arial"/>
              <a:buChar char="•"/>
            </a:pPr>
            <a:r>
              <a:rPr lang="en-US" sz="2800" dirty="0" smtClean="0">
                <a:latin typeface="Arial"/>
                <a:cs typeface="Arial"/>
              </a:rPr>
              <a:t>Neigh(R</a:t>
            </a:r>
            <a:r>
              <a:rPr lang="en-US" sz="2800" baseline="-25000" dirty="0" smtClean="0">
                <a:latin typeface="Arial"/>
                <a:cs typeface="Arial"/>
              </a:rPr>
              <a:t>6</a:t>
            </a:r>
            <a:r>
              <a:rPr lang="en-US" sz="2800" dirty="0" smtClean="0">
                <a:latin typeface="Arial"/>
                <a:cs typeface="Arial"/>
              </a:rPr>
              <a:t>) = {R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, 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5</a:t>
            </a:r>
            <a:r>
              <a:rPr lang="en-US" sz="2800" dirty="0" smtClean="0">
                <a:latin typeface="Arial"/>
                <a:cs typeface="Arial"/>
              </a:rPr>
              <a:t>}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60" name="Text Box 867"/>
          <p:cNvSpPr txBox="1">
            <a:spLocks noChangeArrowheads="1"/>
          </p:cNvSpPr>
          <p:nvPr/>
        </p:nvSpPr>
        <p:spPr bwMode="auto">
          <a:xfrm>
            <a:off x="1248768" y="24046453"/>
            <a:ext cx="8176679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marL="279400" indent="-279400" eaLnBrk="1" hangingPunct="1">
              <a:buFont typeface="Arial"/>
              <a:buChar char="•"/>
            </a:pPr>
            <a:r>
              <a:rPr lang="en-US" sz="3200" dirty="0" smtClean="0">
                <a:latin typeface="Arial"/>
                <a:cs typeface="Arial"/>
              </a:rPr>
              <a:t>Number of combinations = </a:t>
            </a:r>
            <a:r>
              <a:rPr lang="en-US" sz="3200" i="1" dirty="0" err="1" smtClean="0">
                <a:latin typeface="Times New Roman"/>
                <a:cs typeface="Times New Roman"/>
              </a:rPr>
              <a:t>O</a:t>
            </a:r>
            <a:r>
              <a:rPr lang="en-US" sz="3200" dirty="0" err="1" smtClean="0">
                <a:latin typeface="Arial"/>
                <a:cs typeface="Arial"/>
              </a:rPr>
              <a:t>(</a:t>
            </a:r>
            <a:r>
              <a:rPr lang="en-US" sz="3200" i="1" dirty="0" err="1" smtClean="0">
                <a:latin typeface="Arial"/>
                <a:cs typeface="Arial"/>
              </a:rPr>
              <a:t>e</a:t>
            </a:r>
            <a:r>
              <a:rPr lang="en-US" sz="3200" i="1" baseline="30000" dirty="0" err="1" smtClean="0">
                <a:latin typeface="Arial"/>
                <a:cs typeface="Arial"/>
              </a:rPr>
              <a:t>m</a:t>
            </a:r>
            <a:r>
              <a:rPr lang="en-US" sz="3200" dirty="0" smtClean="0">
                <a:latin typeface="Arial"/>
                <a:cs typeface="Arial"/>
              </a:rPr>
              <a:t>) = </a:t>
            </a:r>
            <a:r>
              <a:rPr lang="en-US" sz="3200" i="1" dirty="0" err="1" smtClean="0">
                <a:latin typeface="Arial"/>
                <a:cs typeface="Arial"/>
              </a:rPr>
              <a:t>e</a:t>
            </a:r>
            <a:endParaRPr lang="en-US" sz="3200" i="1" dirty="0" smtClean="0">
              <a:latin typeface="Arial"/>
              <a:cs typeface="Arial"/>
            </a:endParaRPr>
          </a:p>
          <a:p>
            <a:pPr marL="279400" indent="-279400" eaLnBrk="1" hangingPunct="1">
              <a:buFont typeface="Arial"/>
              <a:buChar char="•"/>
            </a:pPr>
            <a:r>
              <a:rPr lang="en-US" sz="3200" dirty="0" smtClean="0">
                <a:latin typeface="Arial"/>
                <a:cs typeface="Arial"/>
              </a:rPr>
              <a:t>Size of each combination = </a:t>
            </a:r>
            <a:r>
              <a:rPr lang="en-US" sz="3200" i="1" dirty="0" err="1" smtClean="0">
                <a:latin typeface="Arial"/>
                <a:cs typeface="Arial"/>
              </a:rPr>
              <a:t>m</a:t>
            </a:r>
            <a:endParaRPr lang="en-US" sz="3200" i="1" dirty="0" smtClean="0">
              <a:latin typeface="Arial"/>
              <a:cs typeface="Arial"/>
            </a:endParaRPr>
          </a:p>
          <a:p>
            <a:pPr marL="279400" indent="-279400" eaLnBrk="1" hangingPunct="1">
              <a:buFont typeface="Arial"/>
              <a:buChar char="•"/>
            </a:pPr>
            <a:r>
              <a:rPr lang="en-US" sz="3200" dirty="0" smtClean="0">
                <a:latin typeface="Arial"/>
                <a:cs typeface="Arial"/>
              </a:rPr>
              <a:t>Twelve combinations for R(*,3)C</a:t>
            </a:r>
          </a:p>
          <a:p>
            <a:pPr marL="1257300" lvl="1" indent="-514350" eaLnBrk="1" hangingPunct="1">
              <a:buFont typeface="+mj-lt"/>
              <a:buAutoNum type="arabicPeriod"/>
              <a:tabLst>
                <a:tab pos="6286500" algn="l"/>
              </a:tabLst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1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2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/>
              <a:tabLst>
                <a:tab pos="6286500" algn="l"/>
              </a:tabLst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1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2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/>
              <a:tabLst>
                <a:tab pos="6286500" algn="l"/>
              </a:tabLst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1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/>
              <a:tabLst>
                <a:tab pos="6286500" algn="l"/>
              </a:tabLst>
            </a:pPr>
            <a:r>
              <a:rPr lang="en-US" sz="2800" dirty="0" smtClean="0">
                <a:effectLst/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effectLst/>
                <a:latin typeface="Arial"/>
                <a:cs typeface="Arial"/>
              </a:rPr>
              <a:t>1</a:t>
            </a:r>
            <a:r>
              <a:rPr lang="en-US" sz="2800" dirty="0" smtClean="0">
                <a:effectLst/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effectLst/>
                <a:latin typeface="Arial"/>
                <a:cs typeface="Arial"/>
              </a:rPr>
              <a:t>3</a:t>
            </a:r>
            <a:r>
              <a:rPr lang="en-US" sz="2800" dirty="0" smtClean="0">
                <a:effectLst/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effectLst/>
                <a:latin typeface="Arial"/>
                <a:cs typeface="Arial"/>
              </a:rPr>
              <a:t>5</a:t>
            </a:r>
            <a:r>
              <a:rPr lang="en-US" sz="2800" dirty="0" smtClean="0">
                <a:effectLst/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/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1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6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/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2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</p:txBody>
      </p:sp>
      <p:sp>
        <p:nvSpPr>
          <p:cNvPr id="196" name="Text Box 867"/>
          <p:cNvSpPr txBox="1">
            <a:spLocks noChangeArrowheads="1"/>
          </p:cNvSpPr>
          <p:nvPr/>
        </p:nvSpPr>
        <p:spPr bwMode="auto">
          <a:xfrm>
            <a:off x="4531952" y="25539655"/>
            <a:ext cx="434812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marL="1257300" lvl="1" indent="-514350" eaLnBrk="1" hangingPunct="1">
              <a:buFont typeface="+mj-lt"/>
              <a:buAutoNum type="arabicPeriod" startAt="7"/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2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5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 startAt="7"/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2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6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 startAt="7"/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5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 startAt="7"/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6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 startAt="7"/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3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5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6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  <a:p>
            <a:pPr marL="1257300" lvl="1" indent="-514350" eaLnBrk="1" hangingPunct="1">
              <a:buFont typeface="+mj-lt"/>
              <a:buAutoNum type="arabicPeriod" startAt="7"/>
            </a:pPr>
            <a:r>
              <a:rPr lang="en-US" sz="2800" dirty="0" smtClean="0">
                <a:latin typeface="Arial"/>
                <a:cs typeface="Arial"/>
              </a:rPr>
              <a:t>{R</a:t>
            </a:r>
            <a:r>
              <a:rPr lang="en-US" sz="2800" baseline="-25000" dirty="0" smtClean="0">
                <a:latin typeface="Arial"/>
                <a:cs typeface="Arial"/>
              </a:rPr>
              <a:t>4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5</a:t>
            </a:r>
            <a:r>
              <a:rPr lang="en-US" sz="2800" dirty="0" smtClean="0">
                <a:latin typeface="Arial"/>
                <a:cs typeface="Arial"/>
              </a:rPr>
              <a:t>,R</a:t>
            </a:r>
            <a:r>
              <a:rPr lang="en-US" sz="2800" baseline="-25000" dirty="0" smtClean="0">
                <a:latin typeface="Arial"/>
                <a:cs typeface="Arial"/>
              </a:rPr>
              <a:t>6</a:t>
            </a:r>
            <a:r>
              <a:rPr lang="en-US" sz="2800" dirty="0" smtClean="0">
                <a:latin typeface="Arial"/>
                <a:cs typeface="Arial"/>
              </a:rPr>
              <a:t>}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6535400" y="28553691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August 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2011</a:t>
            </a:r>
            <a:endParaRPr lang="en-US" sz="2400" dirty="0"/>
          </a:p>
        </p:txBody>
      </p:sp>
      <p:sp>
        <p:nvSpPr>
          <p:cNvPr id="302" name="Freeform 301"/>
          <p:cNvSpPr/>
          <p:nvPr/>
        </p:nvSpPr>
        <p:spPr>
          <a:xfrm>
            <a:off x="3906458" y="21469602"/>
            <a:ext cx="4278846" cy="1970374"/>
          </a:xfrm>
          <a:custGeom>
            <a:avLst/>
            <a:gdLst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610259 w 2847787"/>
              <a:gd name="connsiteY56" fmla="*/ 11151 h 1661532"/>
              <a:gd name="connsiteX57" fmla="*/ 1521050 w 2847787"/>
              <a:gd name="connsiteY57" fmla="*/ 0 h 1661532"/>
              <a:gd name="connsiteX58" fmla="*/ 227508 w 2847787"/>
              <a:gd name="connsiteY58" fmla="*/ 11151 h 1661532"/>
              <a:gd name="connsiteX59" fmla="*/ 4484 w 2847787"/>
              <a:gd name="connsiteY59" fmla="*/ 55756 h 1661532"/>
              <a:gd name="connsiteX60" fmla="*/ 15635 w 2847787"/>
              <a:gd name="connsiteY60" fmla="*/ 167269 h 1661532"/>
              <a:gd name="connsiteX0" fmla="*/ 15635 w 2847787"/>
              <a:gd name="connsiteY0" fmla="*/ 178420 h 1672683"/>
              <a:gd name="connsiteX1" fmla="*/ 15635 w 2847787"/>
              <a:gd name="connsiteY1" fmla="*/ 178420 h 1672683"/>
              <a:gd name="connsiteX2" fmla="*/ 37937 w 2847787"/>
              <a:gd name="connsiteY2" fmla="*/ 501805 h 1672683"/>
              <a:gd name="connsiteX3" fmla="*/ 49089 w 2847787"/>
              <a:gd name="connsiteY3" fmla="*/ 613317 h 1672683"/>
              <a:gd name="connsiteX4" fmla="*/ 71391 w 2847787"/>
              <a:gd name="connsiteY4" fmla="*/ 1070517 h 1672683"/>
              <a:gd name="connsiteX5" fmla="*/ 82542 w 2847787"/>
              <a:gd name="connsiteY5" fmla="*/ 1204332 h 1672683"/>
              <a:gd name="connsiteX6" fmla="*/ 93693 w 2847787"/>
              <a:gd name="connsiteY6" fmla="*/ 1315844 h 1672683"/>
              <a:gd name="connsiteX7" fmla="*/ 104845 w 2847787"/>
              <a:gd name="connsiteY7" fmla="*/ 1516566 h 1672683"/>
              <a:gd name="connsiteX8" fmla="*/ 115996 w 2847787"/>
              <a:gd name="connsiteY8" fmla="*/ 1605776 h 1672683"/>
              <a:gd name="connsiteX9" fmla="*/ 138298 w 2847787"/>
              <a:gd name="connsiteY9" fmla="*/ 1639229 h 1672683"/>
              <a:gd name="connsiteX10" fmla="*/ 227508 w 2847787"/>
              <a:gd name="connsiteY10" fmla="*/ 1672683 h 1672683"/>
              <a:gd name="connsiteX11" fmla="*/ 695859 w 2847787"/>
              <a:gd name="connsiteY11" fmla="*/ 1650380 h 1672683"/>
              <a:gd name="connsiteX12" fmla="*/ 918884 w 2847787"/>
              <a:gd name="connsiteY12" fmla="*/ 1628078 h 1672683"/>
              <a:gd name="connsiteX13" fmla="*/ 963489 w 2847787"/>
              <a:gd name="connsiteY13" fmla="*/ 1605776 h 1672683"/>
              <a:gd name="connsiteX14" fmla="*/ 996942 w 2847787"/>
              <a:gd name="connsiteY14" fmla="*/ 1572322 h 1672683"/>
              <a:gd name="connsiteX15" fmla="*/ 1164210 w 2847787"/>
              <a:gd name="connsiteY15" fmla="*/ 1538868 h 1672683"/>
              <a:gd name="connsiteX16" fmla="*/ 1253420 w 2847787"/>
              <a:gd name="connsiteY16" fmla="*/ 1494263 h 1672683"/>
              <a:gd name="connsiteX17" fmla="*/ 1264571 w 2847787"/>
              <a:gd name="connsiteY17" fmla="*/ 1460810 h 1672683"/>
              <a:gd name="connsiteX18" fmla="*/ 1320328 w 2847787"/>
              <a:gd name="connsiteY18" fmla="*/ 1405054 h 1672683"/>
              <a:gd name="connsiteX19" fmla="*/ 1353781 w 2847787"/>
              <a:gd name="connsiteY19" fmla="*/ 1371600 h 1672683"/>
              <a:gd name="connsiteX20" fmla="*/ 1387235 w 2847787"/>
              <a:gd name="connsiteY20" fmla="*/ 1338146 h 1672683"/>
              <a:gd name="connsiteX21" fmla="*/ 1409537 w 2847787"/>
              <a:gd name="connsiteY21" fmla="*/ 1304693 h 1672683"/>
              <a:gd name="connsiteX22" fmla="*/ 1476445 w 2847787"/>
              <a:gd name="connsiteY22" fmla="*/ 1237785 h 1672683"/>
              <a:gd name="connsiteX23" fmla="*/ 1498747 w 2847787"/>
              <a:gd name="connsiteY23" fmla="*/ 1193180 h 1672683"/>
              <a:gd name="connsiteX24" fmla="*/ 1521050 w 2847787"/>
              <a:gd name="connsiteY24" fmla="*/ 1170878 h 1672683"/>
              <a:gd name="connsiteX25" fmla="*/ 1543352 w 2847787"/>
              <a:gd name="connsiteY25" fmla="*/ 1137424 h 1672683"/>
              <a:gd name="connsiteX26" fmla="*/ 1576806 w 2847787"/>
              <a:gd name="connsiteY26" fmla="*/ 1092820 h 1672683"/>
              <a:gd name="connsiteX27" fmla="*/ 1610259 w 2847787"/>
              <a:gd name="connsiteY27" fmla="*/ 1037063 h 1672683"/>
              <a:gd name="connsiteX28" fmla="*/ 1621410 w 2847787"/>
              <a:gd name="connsiteY28" fmla="*/ 1003610 h 1672683"/>
              <a:gd name="connsiteX29" fmla="*/ 1654864 w 2847787"/>
              <a:gd name="connsiteY29" fmla="*/ 970156 h 1672683"/>
              <a:gd name="connsiteX30" fmla="*/ 1744074 w 2847787"/>
              <a:gd name="connsiteY30" fmla="*/ 869795 h 1672683"/>
              <a:gd name="connsiteX31" fmla="*/ 1777528 w 2847787"/>
              <a:gd name="connsiteY31" fmla="*/ 858644 h 1672683"/>
              <a:gd name="connsiteX32" fmla="*/ 1844435 w 2847787"/>
              <a:gd name="connsiteY32" fmla="*/ 802888 h 1672683"/>
              <a:gd name="connsiteX33" fmla="*/ 1877889 w 2847787"/>
              <a:gd name="connsiteY33" fmla="*/ 791737 h 1672683"/>
              <a:gd name="connsiteX34" fmla="*/ 1944796 w 2847787"/>
              <a:gd name="connsiteY34" fmla="*/ 747132 h 1672683"/>
              <a:gd name="connsiteX35" fmla="*/ 1978250 w 2847787"/>
              <a:gd name="connsiteY35" fmla="*/ 713678 h 1672683"/>
              <a:gd name="connsiteX36" fmla="*/ 2045157 w 2847787"/>
              <a:gd name="connsiteY36" fmla="*/ 669073 h 1672683"/>
              <a:gd name="connsiteX37" fmla="*/ 2100913 w 2847787"/>
              <a:gd name="connsiteY37" fmla="*/ 624468 h 1672683"/>
              <a:gd name="connsiteX38" fmla="*/ 2134367 w 2847787"/>
              <a:gd name="connsiteY38" fmla="*/ 613317 h 1672683"/>
              <a:gd name="connsiteX39" fmla="*/ 2190123 w 2847787"/>
              <a:gd name="connsiteY39" fmla="*/ 591015 h 1672683"/>
              <a:gd name="connsiteX40" fmla="*/ 2312786 w 2847787"/>
              <a:gd name="connsiteY40" fmla="*/ 568712 h 1672683"/>
              <a:gd name="connsiteX41" fmla="*/ 2390845 w 2847787"/>
              <a:gd name="connsiteY41" fmla="*/ 546410 h 1672683"/>
              <a:gd name="connsiteX42" fmla="*/ 2535810 w 2847787"/>
              <a:gd name="connsiteY42" fmla="*/ 512956 h 1672683"/>
              <a:gd name="connsiteX43" fmla="*/ 2647323 w 2847787"/>
              <a:gd name="connsiteY43" fmla="*/ 490654 h 1672683"/>
              <a:gd name="connsiteX44" fmla="*/ 2691928 w 2847787"/>
              <a:gd name="connsiteY44" fmla="*/ 457200 h 1672683"/>
              <a:gd name="connsiteX45" fmla="*/ 2736532 w 2847787"/>
              <a:gd name="connsiteY45" fmla="*/ 434898 h 1672683"/>
              <a:gd name="connsiteX46" fmla="*/ 2803440 w 2847787"/>
              <a:gd name="connsiteY46" fmla="*/ 367990 h 1672683"/>
              <a:gd name="connsiteX47" fmla="*/ 2814591 w 2847787"/>
              <a:gd name="connsiteY47" fmla="*/ 334537 h 1672683"/>
              <a:gd name="connsiteX48" fmla="*/ 2825742 w 2847787"/>
              <a:gd name="connsiteY48" fmla="*/ 211873 h 1672683"/>
              <a:gd name="connsiteX49" fmla="*/ 2781137 w 2847787"/>
              <a:gd name="connsiteY49" fmla="*/ 189571 h 1672683"/>
              <a:gd name="connsiteX50" fmla="*/ 2680776 w 2847787"/>
              <a:gd name="connsiteY50" fmla="*/ 156117 h 1672683"/>
              <a:gd name="connsiteX51" fmla="*/ 2468903 w 2847787"/>
              <a:gd name="connsiteY51" fmla="*/ 122663 h 1672683"/>
              <a:gd name="connsiteX52" fmla="*/ 2234728 w 2847787"/>
              <a:gd name="connsiteY52" fmla="*/ 89210 h 1672683"/>
              <a:gd name="connsiteX53" fmla="*/ 2034006 w 2847787"/>
              <a:gd name="connsiteY53" fmla="*/ 66907 h 1672683"/>
              <a:gd name="connsiteX54" fmla="*/ 1944796 w 2847787"/>
              <a:gd name="connsiteY54" fmla="*/ 55756 h 1672683"/>
              <a:gd name="connsiteX55" fmla="*/ 1688318 w 2847787"/>
              <a:gd name="connsiteY55" fmla="*/ 33454 h 1672683"/>
              <a:gd name="connsiteX56" fmla="*/ 2602717 w 2847787"/>
              <a:gd name="connsiteY56" fmla="*/ 0 h 1672683"/>
              <a:gd name="connsiteX57" fmla="*/ 1521050 w 2847787"/>
              <a:gd name="connsiteY57" fmla="*/ 11151 h 1672683"/>
              <a:gd name="connsiteX58" fmla="*/ 227508 w 2847787"/>
              <a:gd name="connsiteY58" fmla="*/ 22302 h 1672683"/>
              <a:gd name="connsiteX59" fmla="*/ 4484 w 2847787"/>
              <a:gd name="connsiteY59" fmla="*/ 66907 h 1672683"/>
              <a:gd name="connsiteX60" fmla="*/ 15635 w 2847787"/>
              <a:gd name="connsiteY60" fmla="*/ 178420 h 1672683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521050 w 2847787"/>
              <a:gd name="connsiteY56" fmla="*/ 0 h 1661532"/>
              <a:gd name="connsiteX57" fmla="*/ 227508 w 2847787"/>
              <a:gd name="connsiteY57" fmla="*/ 11151 h 1661532"/>
              <a:gd name="connsiteX58" fmla="*/ 4484 w 2847787"/>
              <a:gd name="connsiteY58" fmla="*/ 55756 h 1661532"/>
              <a:gd name="connsiteX59" fmla="*/ 15635 w 2847787"/>
              <a:gd name="connsiteY59" fmla="*/ 167269 h 1661532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521050 w 2847787"/>
              <a:gd name="connsiteY55" fmla="*/ 0 h 1661532"/>
              <a:gd name="connsiteX56" fmla="*/ 227508 w 2847787"/>
              <a:gd name="connsiteY56" fmla="*/ 11151 h 1661532"/>
              <a:gd name="connsiteX57" fmla="*/ 4484 w 2847787"/>
              <a:gd name="connsiteY57" fmla="*/ 55756 h 1661532"/>
              <a:gd name="connsiteX58" fmla="*/ 15635 w 2847787"/>
              <a:gd name="connsiteY58" fmla="*/ 167269 h 1661532"/>
              <a:gd name="connsiteX0" fmla="*/ 15635 w 2829750"/>
              <a:gd name="connsiteY0" fmla="*/ 167269 h 1661532"/>
              <a:gd name="connsiteX1" fmla="*/ 15635 w 2829750"/>
              <a:gd name="connsiteY1" fmla="*/ 167269 h 1661532"/>
              <a:gd name="connsiteX2" fmla="*/ 37937 w 2829750"/>
              <a:gd name="connsiteY2" fmla="*/ 490654 h 1661532"/>
              <a:gd name="connsiteX3" fmla="*/ 49089 w 2829750"/>
              <a:gd name="connsiteY3" fmla="*/ 602166 h 1661532"/>
              <a:gd name="connsiteX4" fmla="*/ 71391 w 2829750"/>
              <a:gd name="connsiteY4" fmla="*/ 1059366 h 1661532"/>
              <a:gd name="connsiteX5" fmla="*/ 82542 w 2829750"/>
              <a:gd name="connsiteY5" fmla="*/ 1193181 h 1661532"/>
              <a:gd name="connsiteX6" fmla="*/ 93693 w 2829750"/>
              <a:gd name="connsiteY6" fmla="*/ 1304693 h 1661532"/>
              <a:gd name="connsiteX7" fmla="*/ 104845 w 2829750"/>
              <a:gd name="connsiteY7" fmla="*/ 1505415 h 1661532"/>
              <a:gd name="connsiteX8" fmla="*/ 115996 w 2829750"/>
              <a:gd name="connsiteY8" fmla="*/ 1594625 h 1661532"/>
              <a:gd name="connsiteX9" fmla="*/ 138298 w 2829750"/>
              <a:gd name="connsiteY9" fmla="*/ 1628078 h 1661532"/>
              <a:gd name="connsiteX10" fmla="*/ 227508 w 2829750"/>
              <a:gd name="connsiteY10" fmla="*/ 1661532 h 1661532"/>
              <a:gd name="connsiteX11" fmla="*/ 695859 w 2829750"/>
              <a:gd name="connsiteY11" fmla="*/ 1639229 h 1661532"/>
              <a:gd name="connsiteX12" fmla="*/ 918884 w 2829750"/>
              <a:gd name="connsiteY12" fmla="*/ 1616927 h 1661532"/>
              <a:gd name="connsiteX13" fmla="*/ 963489 w 2829750"/>
              <a:gd name="connsiteY13" fmla="*/ 1594625 h 1661532"/>
              <a:gd name="connsiteX14" fmla="*/ 996942 w 2829750"/>
              <a:gd name="connsiteY14" fmla="*/ 1561171 h 1661532"/>
              <a:gd name="connsiteX15" fmla="*/ 1164210 w 2829750"/>
              <a:gd name="connsiteY15" fmla="*/ 1527717 h 1661532"/>
              <a:gd name="connsiteX16" fmla="*/ 1253420 w 2829750"/>
              <a:gd name="connsiteY16" fmla="*/ 1483112 h 1661532"/>
              <a:gd name="connsiteX17" fmla="*/ 1264571 w 2829750"/>
              <a:gd name="connsiteY17" fmla="*/ 1449659 h 1661532"/>
              <a:gd name="connsiteX18" fmla="*/ 1320328 w 2829750"/>
              <a:gd name="connsiteY18" fmla="*/ 1393903 h 1661532"/>
              <a:gd name="connsiteX19" fmla="*/ 1353781 w 2829750"/>
              <a:gd name="connsiteY19" fmla="*/ 1360449 h 1661532"/>
              <a:gd name="connsiteX20" fmla="*/ 1387235 w 2829750"/>
              <a:gd name="connsiteY20" fmla="*/ 1326995 h 1661532"/>
              <a:gd name="connsiteX21" fmla="*/ 1409537 w 2829750"/>
              <a:gd name="connsiteY21" fmla="*/ 1293542 h 1661532"/>
              <a:gd name="connsiteX22" fmla="*/ 1476445 w 2829750"/>
              <a:gd name="connsiteY22" fmla="*/ 1226634 h 1661532"/>
              <a:gd name="connsiteX23" fmla="*/ 1498747 w 2829750"/>
              <a:gd name="connsiteY23" fmla="*/ 1182029 h 1661532"/>
              <a:gd name="connsiteX24" fmla="*/ 1521050 w 2829750"/>
              <a:gd name="connsiteY24" fmla="*/ 1159727 h 1661532"/>
              <a:gd name="connsiteX25" fmla="*/ 1543352 w 2829750"/>
              <a:gd name="connsiteY25" fmla="*/ 1126273 h 1661532"/>
              <a:gd name="connsiteX26" fmla="*/ 1576806 w 2829750"/>
              <a:gd name="connsiteY26" fmla="*/ 1081669 h 1661532"/>
              <a:gd name="connsiteX27" fmla="*/ 1610259 w 2829750"/>
              <a:gd name="connsiteY27" fmla="*/ 1025912 h 1661532"/>
              <a:gd name="connsiteX28" fmla="*/ 1621410 w 2829750"/>
              <a:gd name="connsiteY28" fmla="*/ 992459 h 1661532"/>
              <a:gd name="connsiteX29" fmla="*/ 1654864 w 2829750"/>
              <a:gd name="connsiteY29" fmla="*/ 959005 h 1661532"/>
              <a:gd name="connsiteX30" fmla="*/ 1744074 w 2829750"/>
              <a:gd name="connsiteY30" fmla="*/ 858644 h 1661532"/>
              <a:gd name="connsiteX31" fmla="*/ 1777528 w 2829750"/>
              <a:gd name="connsiteY31" fmla="*/ 847493 h 1661532"/>
              <a:gd name="connsiteX32" fmla="*/ 1844435 w 2829750"/>
              <a:gd name="connsiteY32" fmla="*/ 791737 h 1661532"/>
              <a:gd name="connsiteX33" fmla="*/ 1877889 w 2829750"/>
              <a:gd name="connsiteY33" fmla="*/ 780586 h 1661532"/>
              <a:gd name="connsiteX34" fmla="*/ 1944796 w 2829750"/>
              <a:gd name="connsiteY34" fmla="*/ 735981 h 1661532"/>
              <a:gd name="connsiteX35" fmla="*/ 1978250 w 2829750"/>
              <a:gd name="connsiteY35" fmla="*/ 702527 h 1661532"/>
              <a:gd name="connsiteX36" fmla="*/ 2045157 w 2829750"/>
              <a:gd name="connsiteY36" fmla="*/ 657922 h 1661532"/>
              <a:gd name="connsiteX37" fmla="*/ 2100913 w 2829750"/>
              <a:gd name="connsiteY37" fmla="*/ 613317 h 1661532"/>
              <a:gd name="connsiteX38" fmla="*/ 2134367 w 2829750"/>
              <a:gd name="connsiteY38" fmla="*/ 602166 h 1661532"/>
              <a:gd name="connsiteX39" fmla="*/ 2190123 w 2829750"/>
              <a:gd name="connsiteY39" fmla="*/ 579864 h 1661532"/>
              <a:gd name="connsiteX40" fmla="*/ 2312786 w 2829750"/>
              <a:gd name="connsiteY40" fmla="*/ 557561 h 1661532"/>
              <a:gd name="connsiteX41" fmla="*/ 2390845 w 2829750"/>
              <a:gd name="connsiteY41" fmla="*/ 535259 h 1661532"/>
              <a:gd name="connsiteX42" fmla="*/ 2535810 w 2829750"/>
              <a:gd name="connsiteY42" fmla="*/ 501805 h 1661532"/>
              <a:gd name="connsiteX43" fmla="*/ 2647323 w 2829750"/>
              <a:gd name="connsiteY43" fmla="*/ 479503 h 1661532"/>
              <a:gd name="connsiteX44" fmla="*/ 2691928 w 2829750"/>
              <a:gd name="connsiteY44" fmla="*/ 446049 h 1661532"/>
              <a:gd name="connsiteX45" fmla="*/ 2736532 w 2829750"/>
              <a:gd name="connsiteY45" fmla="*/ 423747 h 1661532"/>
              <a:gd name="connsiteX46" fmla="*/ 2803440 w 2829750"/>
              <a:gd name="connsiteY46" fmla="*/ 356839 h 1661532"/>
              <a:gd name="connsiteX47" fmla="*/ 2814591 w 2829750"/>
              <a:gd name="connsiteY47" fmla="*/ 323386 h 1661532"/>
              <a:gd name="connsiteX48" fmla="*/ 2825742 w 2829750"/>
              <a:gd name="connsiteY48" fmla="*/ 200722 h 1661532"/>
              <a:gd name="connsiteX49" fmla="*/ 2814590 w 2829750"/>
              <a:gd name="connsiteY49" fmla="*/ 55756 h 1661532"/>
              <a:gd name="connsiteX50" fmla="*/ 2680776 w 2829750"/>
              <a:gd name="connsiteY50" fmla="*/ 144966 h 1661532"/>
              <a:gd name="connsiteX51" fmla="*/ 2468903 w 2829750"/>
              <a:gd name="connsiteY51" fmla="*/ 111512 h 1661532"/>
              <a:gd name="connsiteX52" fmla="*/ 2234728 w 2829750"/>
              <a:gd name="connsiteY52" fmla="*/ 78059 h 1661532"/>
              <a:gd name="connsiteX53" fmla="*/ 2034006 w 2829750"/>
              <a:gd name="connsiteY53" fmla="*/ 55756 h 1661532"/>
              <a:gd name="connsiteX54" fmla="*/ 1944796 w 2829750"/>
              <a:gd name="connsiteY54" fmla="*/ 44605 h 1661532"/>
              <a:gd name="connsiteX55" fmla="*/ 1521050 w 2829750"/>
              <a:gd name="connsiteY55" fmla="*/ 0 h 1661532"/>
              <a:gd name="connsiteX56" fmla="*/ 227508 w 2829750"/>
              <a:gd name="connsiteY56" fmla="*/ 11151 h 1661532"/>
              <a:gd name="connsiteX57" fmla="*/ 4484 w 2829750"/>
              <a:gd name="connsiteY57" fmla="*/ 55756 h 1661532"/>
              <a:gd name="connsiteX58" fmla="*/ 15635 w 2829750"/>
              <a:gd name="connsiteY58" fmla="*/ 167269 h 1661532"/>
              <a:gd name="connsiteX0" fmla="*/ 15635 w 2844259"/>
              <a:gd name="connsiteY0" fmla="*/ 167269 h 1661532"/>
              <a:gd name="connsiteX1" fmla="*/ 15635 w 2844259"/>
              <a:gd name="connsiteY1" fmla="*/ 167269 h 1661532"/>
              <a:gd name="connsiteX2" fmla="*/ 37937 w 2844259"/>
              <a:gd name="connsiteY2" fmla="*/ 490654 h 1661532"/>
              <a:gd name="connsiteX3" fmla="*/ 49089 w 2844259"/>
              <a:gd name="connsiteY3" fmla="*/ 602166 h 1661532"/>
              <a:gd name="connsiteX4" fmla="*/ 71391 w 2844259"/>
              <a:gd name="connsiteY4" fmla="*/ 1059366 h 1661532"/>
              <a:gd name="connsiteX5" fmla="*/ 82542 w 2844259"/>
              <a:gd name="connsiteY5" fmla="*/ 1193181 h 1661532"/>
              <a:gd name="connsiteX6" fmla="*/ 93693 w 2844259"/>
              <a:gd name="connsiteY6" fmla="*/ 1304693 h 1661532"/>
              <a:gd name="connsiteX7" fmla="*/ 104845 w 2844259"/>
              <a:gd name="connsiteY7" fmla="*/ 1505415 h 1661532"/>
              <a:gd name="connsiteX8" fmla="*/ 115996 w 2844259"/>
              <a:gd name="connsiteY8" fmla="*/ 1594625 h 1661532"/>
              <a:gd name="connsiteX9" fmla="*/ 138298 w 2844259"/>
              <a:gd name="connsiteY9" fmla="*/ 1628078 h 1661532"/>
              <a:gd name="connsiteX10" fmla="*/ 227508 w 2844259"/>
              <a:gd name="connsiteY10" fmla="*/ 1661532 h 1661532"/>
              <a:gd name="connsiteX11" fmla="*/ 695859 w 2844259"/>
              <a:gd name="connsiteY11" fmla="*/ 1639229 h 1661532"/>
              <a:gd name="connsiteX12" fmla="*/ 918884 w 2844259"/>
              <a:gd name="connsiteY12" fmla="*/ 1616927 h 1661532"/>
              <a:gd name="connsiteX13" fmla="*/ 963489 w 2844259"/>
              <a:gd name="connsiteY13" fmla="*/ 1594625 h 1661532"/>
              <a:gd name="connsiteX14" fmla="*/ 996942 w 2844259"/>
              <a:gd name="connsiteY14" fmla="*/ 1561171 h 1661532"/>
              <a:gd name="connsiteX15" fmla="*/ 1164210 w 2844259"/>
              <a:gd name="connsiteY15" fmla="*/ 1527717 h 1661532"/>
              <a:gd name="connsiteX16" fmla="*/ 1253420 w 2844259"/>
              <a:gd name="connsiteY16" fmla="*/ 1483112 h 1661532"/>
              <a:gd name="connsiteX17" fmla="*/ 1264571 w 2844259"/>
              <a:gd name="connsiteY17" fmla="*/ 1449659 h 1661532"/>
              <a:gd name="connsiteX18" fmla="*/ 1320328 w 2844259"/>
              <a:gd name="connsiteY18" fmla="*/ 1393903 h 1661532"/>
              <a:gd name="connsiteX19" fmla="*/ 1353781 w 2844259"/>
              <a:gd name="connsiteY19" fmla="*/ 1360449 h 1661532"/>
              <a:gd name="connsiteX20" fmla="*/ 1387235 w 2844259"/>
              <a:gd name="connsiteY20" fmla="*/ 1326995 h 1661532"/>
              <a:gd name="connsiteX21" fmla="*/ 1409537 w 2844259"/>
              <a:gd name="connsiteY21" fmla="*/ 1293542 h 1661532"/>
              <a:gd name="connsiteX22" fmla="*/ 1476445 w 2844259"/>
              <a:gd name="connsiteY22" fmla="*/ 1226634 h 1661532"/>
              <a:gd name="connsiteX23" fmla="*/ 1498747 w 2844259"/>
              <a:gd name="connsiteY23" fmla="*/ 1182029 h 1661532"/>
              <a:gd name="connsiteX24" fmla="*/ 1521050 w 2844259"/>
              <a:gd name="connsiteY24" fmla="*/ 1159727 h 1661532"/>
              <a:gd name="connsiteX25" fmla="*/ 1543352 w 2844259"/>
              <a:gd name="connsiteY25" fmla="*/ 1126273 h 1661532"/>
              <a:gd name="connsiteX26" fmla="*/ 1576806 w 2844259"/>
              <a:gd name="connsiteY26" fmla="*/ 1081669 h 1661532"/>
              <a:gd name="connsiteX27" fmla="*/ 1610259 w 2844259"/>
              <a:gd name="connsiteY27" fmla="*/ 1025912 h 1661532"/>
              <a:gd name="connsiteX28" fmla="*/ 1621410 w 2844259"/>
              <a:gd name="connsiteY28" fmla="*/ 992459 h 1661532"/>
              <a:gd name="connsiteX29" fmla="*/ 1654864 w 2844259"/>
              <a:gd name="connsiteY29" fmla="*/ 959005 h 1661532"/>
              <a:gd name="connsiteX30" fmla="*/ 1744074 w 2844259"/>
              <a:gd name="connsiteY30" fmla="*/ 858644 h 1661532"/>
              <a:gd name="connsiteX31" fmla="*/ 1777528 w 2844259"/>
              <a:gd name="connsiteY31" fmla="*/ 847493 h 1661532"/>
              <a:gd name="connsiteX32" fmla="*/ 1844435 w 2844259"/>
              <a:gd name="connsiteY32" fmla="*/ 791737 h 1661532"/>
              <a:gd name="connsiteX33" fmla="*/ 1877889 w 2844259"/>
              <a:gd name="connsiteY33" fmla="*/ 780586 h 1661532"/>
              <a:gd name="connsiteX34" fmla="*/ 1944796 w 2844259"/>
              <a:gd name="connsiteY34" fmla="*/ 735981 h 1661532"/>
              <a:gd name="connsiteX35" fmla="*/ 1978250 w 2844259"/>
              <a:gd name="connsiteY35" fmla="*/ 702527 h 1661532"/>
              <a:gd name="connsiteX36" fmla="*/ 2045157 w 2844259"/>
              <a:gd name="connsiteY36" fmla="*/ 657922 h 1661532"/>
              <a:gd name="connsiteX37" fmla="*/ 2100913 w 2844259"/>
              <a:gd name="connsiteY37" fmla="*/ 613317 h 1661532"/>
              <a:gd name="connsiteX38" fmla="*/ 2134367 w 2844259"/>
              <a:gd name="connsiteY38" fmla="*/ 602166 h 1661532"/>
              <a:gd name="connsiteX39" fmla="*/ 2190123 w 2844259"/>
              <a:gd name="connsiteY39" fmla="*/ 579864 h 1661532"/>
              <a:gd name="connsiteX40" fmla="*/ 2312786 w 2844259"/>
              <a:gd name="connsiteY40" fmla="*/ 557561 h 1661532"/>
              <a:gd name="connsiteX41" fmla="*/ 2390845 w 2844259"/>
              <a:gd name="connsiteY41" fmla="*/ 535259 h 1661532"/>
              <a:gd name="connsiteX42" fmla="*/ 2535810 w 2844259"/>
              <a:gd name="connsiteY42" fmla="*/ 501805 h 1661532"/>
              <a:gd name="connsiteX43" fmla="*/ 2647323 w 2844259"/>
              <a:gd name="connsiteY43" fmla="*/ 479503 h 1661532"/>
              <a:gd name="connsiteX44" fmla="*/ 2691928 w 2844259"/>
              <a:gd name="connsiteY44" fmla="*/ 446049 h 1661532"/>
              <a:gd name="connsiteX45" fmla="*/ 2736532 w 2844259"/>
              <a:gd name="connsiteY45" fmla="*/ 423747 h 1661532"/>
              <a:gd name="connsiteX46" fmla="*/ 2803440 w 2844259"/>
              <a:gd name="connsiteY46" fmla="*/ 356839 h 1661532"/>
              <a:gd name="connsiteX47" fmla="*/ 2814591 w 2844259"/>
              <a:gd name="connsiteY47" fmla="*/ 323386 h 1661532"/>
              <a:gd name="connsiteX48" fmla="*/ 2825742 w 2844259"/>
              <a:gd name="connsiteY48" fmla="*/ 200722 h 1661532"/>
              <a:gd name="connsiteX49" fmla="*/ 2814590 w 2844259"/>
              <a:gd name="connsiteY49" fmla="*/ 55756 h 1661532"/>
              <a:gd name="connsiteX50" fmla="*/ 2468903 w 2844259"/>
              <a:gd name="connsiteY50" fmla="*/ 111512 h 1661532"/>
              <a:gd name="connsiteX51" fmla="*/ 2234728 w 2844259"/>
              <a:gd name="connsiteY51" fmla="*/ 78059 h 1661532"/>
              <a:gd name="connsiteX52" fmla="*/ 2034006 w 2844259"/>
              <a:gd name="connsiteY52" fmla="*/ 55756 h 1661532"/>
              <a:gd name="connsiteX53" fmla="*/ 1944796 w 2844259"/>
              <a:gd name="connsiteY53" fmla="*/ 44605 h 1661532"/>
              <a:gd name="connsiteX54" fmla="*/ 1521050 w 2844259"/>
              <a:gd name="connsiteY54" fmla="*/ 0 h 1661532"/>
              <a:gd name="connsiteX55" fmla="*/ 227508 w 2844259"/>
              <a:gd name="connsiteY55" fmla="*/ 11151 h 1661532"/>
              <a:gd name="connsiteX56" fmla="*/ 4484 w 2844259"/>
              <a:gd name="connsiteY56" fmla="*/ 55756 h 1661532"/>
              <a:gd name="connsiteX57" fmla="*/ 15635 w 2844259"/>
              <a:gd name="connsiteY57" fmla="*/ 167269 h 1661532"/>
              <a:gd name="connsiteX0" fmla="*/ 15635 w 2861459"/>
              <a:gd name="connsiteY0" fmla="*/ 167269 h 1661532"/>
              <a:gd name="connsiteX1" fmla="*/ 15635 w 2861459"/>
              <a:gd name="connsiteY1" fmla="*/ 167269 h 1661532"/>
              <a:gd name="connsiteX2" fmla="*/ 37937 w 2861459"/>
              <a:gd name="connsiteY2" fmla="*/ 490654 h 1661532"/>
              <a:gd name="connsiteX3" fmla="*/ 49089 w 2861459"/>
              <a:gd name="connsiteY3" fmla="*/ 602166 h 1661532"/>
              <a:gd name="connsiteX4" fmla="*/ 71391 w 2861459"/>
              <a:gd name="connsiteY4" fmla="*/ 1059366 h 1661532"/>
              <a:gd name="connsiteX5" fmla="*/ 82542 w 2861459"/>
              <a:gd name="connsiteY5" fmla="*/ 1193181 h 1661532"/>
              <a:gd name="connsiteX6" fmla="*/ 93693 w 2861459"/>
              <a:gd name="connsiteY6" fmla="*/ 1304693 h 1661532"/>
              <a:gd name="connsiteX7" fmla="*/ 104845 w 2861459"/>
              <a:gd name="connsiteY7" fmla="*/ 1505415 h 1661532"/>
              <a:gd name="connsiteX8" fmla="*/ 115996 w 2861459"/>
              <a:gd name="connsiteY8" fmla="*/ 1594625 h 1661532"/>
              <a:gd name="connsiteX9" fmla="*/ 138298 w 2861459"/>
              <a:gd name="connsiteY9" fmla="*/ 1628078 h 1661532"/>
              <a:gd name="connsiteX10" fmla="*/ 227508 w 2861459"/>
              <a:gd name="connsiteY10" fmla="*/ 1661532 h 1661532"/>
              <a:gd name="connsiteX11" fmla="*/ 695859 w 2861459"/>
              <a:gd name="connsiteY11" fmla="*/ 1639229 h 1661532"/>
              <a:gd name="connsiteX12" fmla="*/ 918884 w 2861459"/>
              <a:gd name="connsiteY12" fmla="*/ 1616927 h 1661532"/>
              <a:gd name="connsiteX13" fmla="*/ 963489 w 2861459"/>
              <a:gd name="connsiteY13" fmla="*/ 1594625 h 1661532"/>
              <a:gd name="connsiteX14" fmla="*/ 996942 w 2861459"/>
              <a:gd name="connsiteY14" fmla="*/ 1561171 h 1661532"/>
              <a:gd name="connsiteX15" fmla="*/ 1164210 w 2861459"/>
              <a:gd name="connsiteY15" fmla="*/ 1527717 h 1661532"/>
              <a:gd name="connsiteX16" fmla="*/ 1253420 w 2861459"/>
              <a:gd name="connsiteY16" fmla="*/ 1483112 h 1661532"/>
              <a:gd name="connsiteX17" fmla="*/ 1264571 w 2861459"/>
              <a:gd name="connsiteY17" fmla="*/ 1449659 h 1661532"/>
              <a:gd name="connsiteX18" fmla="*/ 1320328 w 2861459"/>
              <a:gd name="connsiteY18" fmla="*/ 1393903 h 1661532"/>
              <a:gd name="connsiteX19" fmla="*/ 1353781 w 2861459"/>
              <a:gd name="connsiteY19" fmla="*/ 1360449 h 1661532"/>
              <a:gd name="connsiteX20" fmla="*/ 1387235 w 2861459"/>
              <a:gd name="connsiteY20" fmla="*/ 1326995 h 1661532"/>
              <a:gd name="connsiteX21" fmla="*/ 1409537 w 2861459"/>
              <a:gd name="connsiteY21" fmla="*/ 1293542 h 1661532"/>
              <a:gd name="connsiteX22" fmla="*/ 1476445 w 2861459"/>
              <a:gd name="connsiteY22" fmla="*/ 1226634 h 1661532"/>
              <a:gd name="connsiteX23" fmla="*/ 1498747 w 2861459"/>
              <a:gd name="connsiteY23" fmla="*/ 1182029 h 1661532"/>
              <a:gd name="connsiteX24" fmla="*/ 1521050 w 2861459"/>
              <a:gd name="connsiteY24" fmla="*/ 1159727 h 1661532"/>
              <a:gd name="connsiteX25" fmla="*/ 1543352 w 2861459"/>
              <a:gd name="connsiteY25" fmla="*/ 1126273 h 1661532"/>
              <a:gd name="connsiteX26" fmla="*/ 1576806 w 2861459"/>
              <a:gd name="connsiteY26" fmla="*/ 1081669 h 1661532"/>
              <a:gd name="connsiteX27" fmla="*/ 1610259 w 2861459"/>
              <a:gd name="connsiteY27" fmla="*/ 1025912 h 1661532"/>
              <a:gd name="connsiteX28" fmla="*/ 1621410 w 2861459"/>
              <a:gd name="connsiteY28" fmla="*/ 992459 h 1661532"/>
              <a:gd name="connsiteX29" fmla="*/ 1654864 w 2861459"/>
              <a:gd name="connsiteY29" fmla="*/ 959005 h 1661532"/>
              <a:gd name="connsiteX30" fmla="*/ 1744074 w 2861459"/>
              <a:gd name="connsiteY30" fmla="*/ 858644 h 1661532"/>
              <a:gd name="connsiteX31" fmla="*/ 1777528 w 2861459"/>
              <a:gd name="connsiteY31" fmla="*/ 847493 h 1661532"/>
              <a:gd name="connsiteX32" fmla="*/ 1844435 w 2861459"/>
              <a:gd name="connsiteY32" fmla="*/ 791737 h 1661532"/>
              <a:gd name="connsiteX33" fmla="*/ 1877889 w 2861459"/>
              <a:gd name="connsiteY33" fmla="*/ 780586 h 1661532"/>
              <a:gd name="connsiteX34" fmla="*/ 1944796 w 2861459"/>
              <a:gd name="connsiteY34" fmla="*/ 735981 h 1661532"/>
              <a:gd name="connsiteX35" fmla="*/ 1978250 w 2861459"/>
              <a:gd name="connsiteY35" fmla="*/ 702527 h 1661532"/>
              <a:gd name="connsiteX36" fmla="*/ 2045157 w 2861459"/>
              <a:gd name="connsiteY36" fmla="*/ 657922 h 1661532"/>
              <a:gd name="connsiteX37" fmla="*/ 2100913 w 2861459"/>
              <a:gd name="connsiteY37" fmla="*/ 613317 h 1661532"/>
              <a:gd name="connsiteX38" fmla="*/ 2134367 w 2861459"/>
              <a:gd name="connsiteY38" fmla="*/ 602166 h 1661532"/>
              <a:gd name="connsiteX39" fmla="*/ 2190123 w 2861459"/>
              <a:gd name="connsiteY39" fmla="*/ 579864 h 1661532"/>
              <a:gd name="connsiteX40" fmla="*/ 2312786 w 2861459"/>
              <a:gd name="connsiteY40" fmla="*/ 557561 h 1661532"/>
              <a:gd name="connsiteX41" fmla="*/ 2390845 w 2861459"/>
              <a:gd name="connsiteY41" fmla="*/ 535259 h 1661532"/>
              <a:gd name="connsiteX42" fmla="*/ 2535810 w 2861459"/>
              <a:gd name="connsiteY42" fmla="*/ 501805 h 1661532"/>
              <a:gd name="connsiteX43" fmla="*/ 2647323 w 2861459"/>
              <a:gd name="connsiteY43" fmla="*/ 479503 h 1661532"/>
              <a:gd name="connsiteX44" fmla="*/ 2691928 w 2861459"/>
              <a:gd name="connsiteY44" fmla="*/ 446049 h 1661532"/>
              <a:gd name="connsiteX45" fmla="*/ 2736532 w 2861459"/>
              <a:gd name="connsiteY45" fmla="*/ 423747 h 1661532"/>
              <a:gd name="connsiteX46" fmla="*/ 2803440 w 2861459"/>
              <a:gd name="connsiteY46" fmla="*/ 356839 h 1661532"/>
              <a:gd name="connsiteX47" fmla="*/ 2814591 w 2861459"/>
              <a:gd name="connsiteY47" fmla="*/ 323386 h 1661532"/>
              <a:gd name="connsiteX48" fmla="*/ 2825742 w 2861459"/>
              <a:gd name="connsiteY48" fmla="*/ 200722 h 1661532"/>
              <a:gd name="connsiteX49" fmla="*/ 2814590 w 2861459"/>
              <a:gd name="connsiteY49" fmla="*/ 55756 h 1661532"/>
              <a:gd name="connsiteX50" fmla="*/ 2234728 w 2861459"/>
              <a:gd name="connsiteY50" fmla="*/ 78059 h 1661532"/>
              <a:gd name="connsiteX51" fmla="*/ 2034006 w 2861459"/>
              <a:gd name="connsiteY51" fmla="*/ 55756 h 1661532"/>
              <a:gd name="connsiteX52" fmla="*/ 1944796 w 2861459"/>
              <a:gd name="connsiteY52" fmla="*/ 44605 h 1661532"/>
              <a:gd name="connsiteX53" fmla="*/ 1521050 w 2861459"/>
              <a:gd name="connsiteY53" fmla="*/ 0 h 1661532"/>
              <a:gd name="connsiteX54" fmla="*/ 227508 w 2861459"/>
              <a:gd name="connsiteY54" fmla="*/ 11151 h 1661532"/>
              <a:gd name="connsiteX55" fmla="*/ 4484 w 2861459"/>
              <a:gd name="connsiteY55" fmla="*/ 55756 h 1661532"/>
              <a:gd name="connsiteX56" fmla="*/ 15635 w 2861459"/>
              <a:gd name="connsiteY56" fmla="*/ 167269 h 1661532"/>
              <a:gd name="connsiteX0" fmla="*/ 15635 w 2876274"/>
              <a:gd name="connsiteY0" fmla="*/ 167269 h 1661532"/>
              <a:gd name="connsiteX1" fmla="*/ 15635 w 2876274"/>
              <a:gd name="connsiteY1" fmla="*/ 167269 h 1661532"/>
              <a:gd name="connsiteX2" fmla="*/ 37937 w 2876274"/>
              <a:gd name="connsiteY2" fmla="*/ 490654 h 1661532"/>
              <a:gd name="connsiteX3" fmla="*/ 49089 w 2876274"/>
              <a:gd name="connsiteY3" fmla="*/ 602166 h 1661532"/>
              <a:gd name="connsiteX4" fmla="*/ 71391 w 2876274"/>
              <a:gd name="connsiteY4" fmla="*/ 1059366 h 1661532"/>
              <a:gd name="connsiteX5" fmla="*/ 82542 w 2876274"/>
              <a:gd name="connsiteY5" fmla="*/ 1193181 h 1661532"/>
              <a:gd name="connsiteX6" fmla="*/ 93693 w 2876274"/>
              <a:gd name="connsiteY6" fmla="*/ 1304693 h 1661532"/>
              <a:gd name="connsiteX7" fmla="*/ 104845 w 2876274"/>
              <a:gd name="connsiteY7" fmla="*/ 1505415 h 1661532"/>
              <a:gd name="connsiteX8" fmla="*/ 115996 w 2876274"/>
              <a:gd name="connsiteY8" fmla="*/ 1594625 h 1661532"/>
              <a:gd name="connsiteX9" fmla="*/ 138298 w 2876274"/>
              <a:gd name="connsiteY9" fmla="*/ 1628078 h 1661532"/>
              <a:gd name="connsiteX10" fmla="*/ 227508 w 2876274"/>
              <a:gd name="connsiteY10" fmla="*/ 1661532 h 1661532"/>
              <a:gd name="connsiteX11" fmla="*/ 695859 w 2876274"/>
              <a:gd name="connsiteY11" fmla="*/ 1639229 h 1661532"/>
              <a:gd name="connsiteX12" fmla="*/ 918884 w 2876274"/>
              <a:gd name="connsiteY12" fmla="*/ 1616927 h 1661532"/>
              <a:gd name="connsiteX13" fmla="*/ 963489 w 2876274"/>
              <a:gd name="connsiteY13" fmla="*/ 1594625 h 1661532"/>
              <a:gd name="connsiteX14" fmla="*/ 996942 w 2876274"/>
              <a:gd name="connsiteY14" fmla="*/ 1561171 h 1661532"/>
              <a:gd name="connsiteX15" fmla="*/ 1164210 w 2876274"/>
              <a:gd name="connsiteY15" fmla="*/ 1527717 h 1661532"/>
              <a:gd name="connsiteX16" fmla="*/ 1253420 w 2876274"/>
              <a:gd name="connsiteY16" fmla="*/ 1483112 h 1661532"/>
              <a:gd name="connsiteX17" fmla="*/ 1264571 w 2876274"/>
              <a:gd name="connsiteY17" fmla="*/ 1449659 h 1661532"/>
              <a:gd name="connsiteX18" fmla="*/ 1320328 w 2876274"/>
              <a:gd name="connsiteY18" fmla="*/ 1393903 h 1661532"/>
              <a:gd name="connsiteX19" fmla="*/ 1353781 w 2876274"/>
              <a:gd name="connsiteY19" fmla="*/ 1360449 h 1661532"/>
              <a:gd name="connsiteX20" fmla="*/ 1387235 w 2876274"/>
              <a:gd name="connsiteY20" fmla="*/ 1326995 h 1661532"/>
              <a:gd name="connsiteX21" fmla="*/ 1409537 w 2876274"/>
              <a:gd name="connsiteY21" fmla="*/ 1293542 h 1661532"/>
              <a:gd name="connsiteX22" fmla="*/ 1476445 w 2876274"/>
              <a:gd name="connsiteY22" fmla="*/ 1226634 h 1661532"/>
              <a:gd name="connsiteX23" fmla="*/ 1498747 w 2876274"/>
              <a:gd name="connsiteY23" fmla="*/ 1182029 h 1661532"/>
              <a:gd name="connsiteX24" fmla="*/ 1521050 w 2876274"/>
              <a:gd name="connsiteY24" fmla="*/ 1159727 h 1661532"/>
              <a:gd name="connsiteX25" fmla="*/ 1543352 w 2876274"/>
              <a:gd name="connsiteY25" fmla="*/ 1126273 h 1661532"/>
              <a:gd name="connsiteX26" fmla="*/ 1576806 w 2876274"/>
              <a:gd name="connsiteY26" fmla="*/ 1081669 h 1661532"/>
              <a:gd name="connsiteX27" fmla="*/ 1610259 w 2876274"/>
              <a:gd name="connsiteY27" fmla="*/ 1025912 h 1661532"/>
              <a:gd name="connsiteX28" fmla="*/ 1621410 w 2876274"/>
              <a:gd name="connsiteY28" fmla="*/ 992459 h 1661532"/>
              <a:gd name="connsiteX29" fmla="*/ 1654864 w 2876274"/>
              <a:gd name="connsiteY29" fmla="*/ 959005 h 1661532"/>
              <a:gd name="connsiteX30" fmla="*/ 1744074 w 2876274"/>
              <a:gd name="connsiteY30" fmla="*/ 858644 h 1661532"/>
              <a:gd name="connsiteX31" fmla="*/ 1777528 w 2876274"/>
              <a:gd name="connsiteY31" fmla="*/ 847493 h 1661532"/>
              <a:gd name="connsiteX32" fmla="*/ 1844435 w 2876274"/>
              <a:gd name="connsiteY32" fmla="*/ 791737 h 1661532"/>
              <a:gd name="connsiteX33" fmla="*/ 1877889 w 2876274"/>
              <a:gd name="connsiteY33" fmla="*/ 780586 h 1661532"/>
              <a:gd name="connsiteX34" fmla="*/ 1944796 w 2876274"/>
              <a:gd name="connsiteY34" fmla="*/ 735981 h 1661532"/>
              <a:gd name="connsiteX35" fmla="*/ 1978250 w 2876274"/>
              <a:gd name="connsiteY35" fmla="*/ 702527 h 1661532"/>
              <a:gd name="connsiteX36" fmla="*/ 2045157 w 2876274"/>
              <a:gd name="connsiteY36" fmla="*/ 657922 h 1661532"/>
              <a:gd name="connsiteX37" fmla="*/ 2100913 w 2876274"/>
              <a:gd name="connsiteY37" fmla="*/ 613317 h 1661532"/>
              <a:gd name="connsiteX38" fmla="*/ 2134367 w 2876274"/>
              <a:gd name="connsiteY38" fmla="*/ 602166 h 1661532"/>
              <a:gd name="connsiteX39" fmla="*/ 2190123 w 2876274"/>
              <a:gd name="connsiteY39" fmla="*/ 579864 h 1661532"/>
              <a:gd name="connsiteX40" fmla="*/ 2312786 w 2876274"/>
              <a:gd name="connsiteY40" fmla="*/ 557561 h 1661532"/>
              <a:gd name="connsiteX41" fmla="*/ 2390845 w 2876274"/>
              <a:gd name="connsiteY41" fmla="*/ 535259 h 1661532"/>
              <a:gd name="connsiteX42" fmla="*/ 2535810 w 2876274"/>
              <a:gd name="connsiteY42" fmla="*/ 501805 h 1661532"/>
              <a:gd name="connsiteX43" fmla="*/ 2647323 w 2876274"/>
              <a:gd name="connsiteY43" fmla="*/ 479503 h 1661532"/>
              <a:gd name="connsiteX44" fmla="*/ 2691928 w 2876274"/>
              <a:gd name="connsiteY44" fmla="*/ 446049 h 1661532"/>
              <a:gd name="connsiteX45" fmla="*/ 2736532 w 2876274"/>
              <a:gd name="connsiteY45" fmla="*/ 423747 h 1661532"/>
              <a:gd name="connsiteX46" fmla="*/ 2803440 w 2876274"/>
              <a:gd name="connsiteY46" fmla="*/ 356839 h 1661532"/>
              <a:gd name="connsiteX47" fmla="*/ 2814591 w 2876274"/>
              <a:gd name="connsiteY47" fmla="*/ 323386 h 1661532"/>
              <a:gd name="connsiteX48" fmla="*/ 2825742 w 2876274"/>
              <a:gd name="connsiteY48" fmla="*/ 200722 h 1661532"/>
              <a:gd name="connsiteX49" fmla="*/ 2814590 w 2876274"/>
              <a:gd name="connsiteY49" fmla="*/ 55756 h 1661532"/>
              <a:gd name="connsiteX50" fmla="*/ 2034006 w 2876274"/>
              <a:gd name="connsiteY50" fmla="*/ 55756 h 1661532"/>
              <a:gd name="connsiteX51" fmla="*/ 1944796 w 2876274"/>
              <a:gd name="connsiteY51" fmla="*/ 44605 h 1661532"/>
              <a:gd name="connsiteX52" fmla="*/ 1521050 w 2876274"/>
              <a:gd name="connsiteY52" fmla="*/ 0 h 1661532"/>
              <a:gd name="connsiteX53" fmla="*/ 227508 w 2876274"/>
              <a:gd name="connsiteY53" fmla="*/ 11151 h 1661532"/>
              <a:gd name="connsiteX54" fmla="*/ 4484 w 2876274"/>
              <a:gd name="connsiteY54" fmla="*/ 55756 h 1661532"/>
              <a:gd name="connsiteX55" fmla="*/ 15635 w 2876274"/>
              <a:gd name="connsiteY55" fmla="*/ 167269 h 1661532"/>
              <a:gd name="connsiteX0" fmla="*/ 15635 w 2882867"/>
              <a:gd name="connsiteY0" fmla="*/ 167269 h 1661532"/>
              <a:gd name="connsiteX1" fmla="*/ 15635 w 2882867"/>
              <a:gd name="connsiteY1" fmla="*/ 167269 h 1661532"/>
              <a:gd name="connsiteX2" fmla="*/ 37937 w 2882867"/>
              <a:gd name="connsiteY2" fmla="*/ 490654 h 1661532"/>
              <a:gd name="connsiteX3" fmla="*/ 49089 w 2882867"/>
              <a:gd name="connsiteY3" fmla="*/ 602166 h 1661532"/>
              <a:gd name="connsiteX4" fmla="*/ 71391 w 2882867"/>
              <a:gd name="connsiteY4" fmla="*/ 1059366 h 1661532"/>
              <a:gd name="connsiteX5" fmla="*/ 82542 w 2882867"/>
              <a:gd name="connsiteY5" fmla="*/ 1193181 h 1661532"/>
              <a:gd name="connsiteX6" fmla="*/ 93693 w 2882867"/>
              <a:gd name="connsiteY6" fmla="*/ 1304693 h 1661532"/>
              <a:gd name="connsiteX7" fmla="*/ 104845 w 2882867"/>
              <a:gd name="connsiteY7" fmla="*/ 1505415 h 1661532"/>
              <a:gd name="connsiteX8" fmla="*/ 115996 w 2882867"/>
              <a:gd name="connsiteY8" fmla="*/ 1594625 h 1661532"/>
              <a:gd name="connsiteX9" fmla="*/ 138298 w 2882867"/>
              <a:gd name="connsiteY9" fmla="*/ 1628078 h 1661532"/>
              <a:gd name="connsiteX10" fmla="*/ 227508 w 2882867"/>
              <a:gd name="connsiteY10" fmla="*/ 1661532 h 1661532"/>
              <a:gd name="connsiteX11" fmla="*/ 695859 w 2882867"/>
              <a:gd name="connsiteY11" fmla="*/ 1639229 h 1661532"/>
              <a:gd name="connsiteX12" fmla="*/ 918884 w 2882867"/>
              <a:gd name="connsiteY12" fmla="*/ 1616927 h 1661532"/>
              <a:gd name="connsiteX13" fmla="*/ 963489 w 2882867"/>
              <a:gd name="connsiteY13" fmla="*/ 1594625 h 1661532"/>
              <a:gd name="connsiteX14" fmla="*/ 996942 w 2882867"/>
              <a:gd name="connsiteY14" fmla="*/ 1561171 h 1661532"/>
              <a:gd name="connsiteX15" fmla="*/ 1164210 w 2882867"/>
              <a:gd name="connsiteY15" fmla="*/ 1527717 h 1661532"/>
              <a:gd name="connsiteX16" fmla="*/ 1253420 w 2882867"/>
              <a:gd name="connsiteY16" fmla="*/ 1483112 h 1661532"/>
              <a:gd name="connsiteX17" fmla="*/ 1264571 w 2882867"/>
              <a:gd name="connsiteY17" fmla="*/ 1449659 h 1661532"/>
              <a:gd name="connsiteX18" fmla="*/ 1320328 w 2882867"/>
              <a:gd name="connsiteY18" fmla="*/ 1393903 h 1661532"/>
              <a:gd name="connsiteX19" fmla="*/ 1353781 w 2882867"/>
              <a:gd name="connsiteY19" fmla="*/ 1360449 h 1661532"/>
              <a:gd name="connsiteX20" fmla="*/ 1387235 w 2882867"/>
              <a:gd name="connsiteY20" fmla="*/ 1326995 h 1661532"/>
              <a:gd name="connsiteX21" fmla="*/ 1409537 w 2882867"/>
              <a:gd name="connsiteY21" fmla="*/ 1293542 h 1661532"/>
              <a:gd name="connsiteX22" fmla="*/ 1476445 w 2882867"/>
              <a:gd name="connsiteY22" fmla="*/ 1226634 h 1661532"/>
              <a:gd name="connsiteX23" fmla="*/ 1498747 w 2882867"/>
              <a:gd name="connsiteY23" fmla="*/ 1182029 h 1661532"/>
              <a:gd name="connsiteX24" fmla="*/ 1521050 w 2882867"/>
              <a:gd name="connsiteY24" fmla="*/ 1159727 h 1661532"/>
              <a:gd name="connsiteX25" fmla="*/ 1543352 w 2882867"/>
              <a:gd name="connsiteY25" fmla="*/ 1126273 h 1661532"/>
              <a:gd name="connsiteX26" fmla="*/ 1576806 w 2882867"/>
              <a:gd name="connsiteY26" fmla="*/ 1081669 h 1661532"/>
              <a:gd name="connsiteX27" fmla="*/ 1610259 w 2882867"/>
              <a:gd name="connsiteY27" fmla="*/ 1025912 h 1661532"/>
              <a:gd name="connsiteX28" fmla="*/ 1621410 w 2882867"/>
              <a:gd name="connsiteY28" fmla="*/ 992459 h 1661532"/>
              <a:gd name="connsiteX29" fmla="*/ 1654864 w 2882867"/>
              <a:gd name="connsiteY29" fmla="*/ 959005 h 1661532"/>
              <a:gd name="connsiteX30" fmla="*/ 1744074 w 2882867"/>
              <a:gd name="connsiteY30" fmla="*/ 858644 h 1661532"/>
              <a:gd name="connsiteX31" fmla="*/ 1777528 w 2882867"/>
              <a:gd name="connsiteY31" fmla="*/ 847493 h 1661532"/>
              <a:gd name="connsiteX32" fmla="*/ 1844435 w 2882867"/>
              <a:gd name="connsiteY32" fmla="*/ 791737 h 1661532"/>
              <a:gd name="connsiteX33" fmla="*/ 1877889 w 2882867"/>
              <a:gd name="connsiteY33" fmla="*/ 780586 h 1661532"/>
              <a:gd name="connsiteX34" fmla="*/ 1944796 w 2882867"/>
              <a:gd name="connsiteY34" fmla="*/ 735981 h 1661532"/>
              <a:gd name="connsiteX35" fmla="*/ 1978250 w 2882867"/>
              <a:gd name="connsiteY35" fmla="*/ 702527 h 1661532"/>
              <a:gd name="connsiteX36" fmla="*/ 2045157 w 2882867"/>
              <a:gd name="connsiteY36" fmla="*/ 657922 h 1661532"/>
              <a:gd name="connsiteX37" fmla="*/ 2100913 w 2882867"/>
              <a:gd name="connsiteY37" fmla="*/ 613317 h 1661532"/>
              <a:gd name="connsiteX38" fmla="*/ 2134367 w 2882867"/>
              <a:gd name="connsiteY38" fmla="*/ 602166 h 1661532"/>
              <a:gd name="connsiteX39" fmla="*/ 2190123 w 2882867"/>
              <a:gd name="connsiteY39" fmla="*/ 579864 h 1661532"/>
              <a:gd name="connsiteX40" fmla="*/ 2312786 w 2882867"/>
              <a:gd name="connsiteY40" fmla="*/ 557561 h 1661532"/>
              <a:gd name="connsiteX41" fmla="*/ 2390845 w 2882867"/>
              <a:gd name="connsiteY41" fmla="*/ 535259 h 1661532"/>
              <a:gd name="connsiteX42" fmla="*/ 2535810 w 2882867"/>
              <a:gd name="connsiteY42" fmla="*/ 501805 h 1661532"/>
              <a:gd name="connsiteX43" fmla="*/ 2647323 w 2882867"/>
              <a:gd name="connsiteY43" fmla="*/ 479503 h 1661532"/>
              <a:gd name="connsiteX44" fmla="*/ 2691928 w 2882867"/>
              <a:gd name="connsiteY44" fmla="*/ 446049 h 1661532"/>
              <a:gd name="connsiteX45" fmla="*/ 2736532 w 2882867"/>
              <a:gd name="connsiteY45" fmla="*/ 423747 h 1661532"/>
              <a:gd name="connsiteX46" fmla="*/ 2803440 w 2882867"/>
              <a:gd name="connsiteY46" fmla="*/ 356839 h 1661532"/>
              <a:gd name="connsiteX47" fmla="*/ 2814591 w 2882867"/>
              <a:gd name="connsiteY47" fmla="*/ 323386 h 1661532"/>
              <a:gd name="connsiteX48" fmla="*/ 2825742 w 2882867"/>
              <a:gd name="connsiteY48" fmla="*/ 200722 h 1661532"/>
              <a:gd name="connsiteX49" fmla="*/ 2814590 w 2882867"/>
              <a:gd name="connsiteY49" fmla="*/ 55756 h 1661532"/>
              <a:gd name="connsiteX50" fmla="*/ 1944796 w 2882867"/>
              <a:gd name="connsiteY50" fmla="*/ 44605 h 1661532"/>
              <a:gd name="connsiteX51" fmla="*/ 1521050 w 2882867"/>
              <a:gd name="connsiteY51" fmla="*/ 0 h 1661532"/>
              <a:gd name="connsiteX52" fmla="*/ 227508 w 2882867"/>
              <a:gd name="connsiteY52" fmla="*/ 11151 h 1661532"/>
              <a:gd name="connsiteX53" fmla="*/ 4484 w 2882867"/>
              <a:gd name="connsiteY53" fmla="*/ 55756 h 1661532"/>
              <a:gd name="connsiteX54" fmla="*/ 15635 w 2882867"/>
              <a:gd name="connsiteY54" fmla="*/ 167269 h 1661532"/>
              <a:gd name="connsiteX0" fmla="*/ 15635 w 2914212"/>
              <a:gd name="connsiteY0" fmla="*/ 167269 h 1661532"/>
              <a:gd name="connsiteX1" fmla="*/ 15635 w 2914212"/>
              <a:gd name="connsiteY1" fmla="*/ 167269 h 1661532"/>
              <a:gd name="connsiteX2" fmla="*/ 37937 w 2914212"/>
              <a:gd name="connsiteY2" fmla="*/ 490654 h 1661532"/>
              <a:gd name="connsiteX3" fmla="*/ 49089 w 2914212"/>
              <a:gd name="connsiteY3" fmla="*/ 602166 h 1661532"/>
              <a:gd name="connsiteX4" fmla="*/ 71391 w 2914212"/>
              <a:gd name="connsiteY4" fmla="*/ 1059366 h 1661532"/>
              <a:gd name="connsiteX5" fmla="*/ 82542 w 2914212"/>
              <a:gd name="connsiteY5" fmla="*/ 1193181 h 1661532"/>
              <a:gd name="connsiteX6" fmla="*/ 93693 w 2914212"/>
              <a:gd name="connsiteY6" fmla="*/ 1304693 h 1661532"/>
              <a:gd name="connsiteX7" fmla="*/ 104845 w 2914212"/>
              <a:gd name="connsiteY7" fmla="*/ 1505415 h 1661532"/>
              <a:gd name="connsiteX8" fmla="*/ 115996 w 2914212"/>
              <a:gd name="connsiteY8" fmla="*/ 1594625 h 1661532"/>
              <a:gd name="connsiteX9" fmla="*/ 138298 w 2914212"/>
              <a:gd name="connsiteY9" fmla="*/ 1628078 h 1661532"/>
              <a:gd name="connsiteX10" fmla="*/ 227508 w 2914212"/>
              <a:gd name="connsiteY10" fmla="*/ 1661532 h 1661532"/>
              <a:gd name="connsiteX11" fmla="*/ 695859 w 2914212"/>
              <a:gd name="connsiteY11" fmla="*/ 1639229 h 1661532"/>
              <a:gd name="connsiteX12" fmla="*/ 918884 w 2914212"/>
              <a:gd name="connsiteY12" fmla="*/ 1616927 h 1661532"/>
              <a:gd name="connsiteX13" fmla="*/ 963489 w 2914212"/>
              <a:gd name="connsiteY13" fmla="*/ 1594625 h 1661532"/>
              <a:gd name="connsiteX14" fmla="*/ 996942 w 2914212"/>
              <a:gd name="connsiteY14" fmla="*/ 1561171 h 1661532"/>
              <a:gd name="connsiteX15" fmla="*/ 1164210 w 2914212"/>
              <a:gd name="connsiteY15" fmla="*/ 1527717 h 1661532"/>
              <a:gd name="connsiteX16" fmla="*/ 1253420 w 2914212"/>
              <a:gd name="connsiteY16" fmla="*/ 1483112 h 1661532"/>
              <a:gd name="connsiteX17" fmla="*/ 1264571 w 2914212"/>
              <a:gd name="connsiteY17" fmla="*/ 1449659 h 1661532"/>
              <a:gd name="connsiteX18" fmla="*/ 1320328 w 2914212"/>
              <a:gd name="connsiteY18" fmla="*/ 1393903 h 1661532"/>
              <a:gd name="connsiteX19" fmla="*/ 1353781 w 2914212"/>
              <a:gd name="connsiteY19" fmla="*/ 1360449 h 1661532"/>
              <a:gd name="connsiteX20" fmla="*/ 1387235 w 2914212"/>
              <a:gd name="connsiteY20" fmla="*/ 1326995 h 1661532"/>
              <a:gd name="connsiteX21" fmla="*/ 1409537 w 2914212"/>
              <a:gd name="connsiteY21" fmla="*/ 1293542 h 1661532"/>
              <a:gd name="connsiteX22" fmla="*/ 1476445 w 2914212"/>
              <a:gd name="connsiteY22" fmla="*/ 1226634 h 1661532"/>
              <a:gd name="connsiteX23" fmla="*/ 1498747 w 2914212"/>
              <a:gd name="connsiteY23" fmla="*/ 1182029 h 1661532"/>
              <a:gd name="connsiteX24" fmla="*/ 1521050 w 2914212"/>
              <a:gd name="connsiteY24" fmla="*/ 1159727 h 1661532"/>
              <a:gd name="connsiteX25" fmla="*/ 1543352 w 2914212"/>
              <a:gd name="connsiteY25" fmla="*/ 1126273 h 1661532"/>
              <a:gd name="connsiteX26" fmla="*/ 1576806 w 2914212"/>
              <a:gd name="connsiteY26" fmla="*/ 1081669 h 1661532"/>
              <a:gd name="connsiteX27" fmla="*/ 1610259 w 2914212"/>
              <a:gd name="connsiteY27" fmla="*/ 1025912 h 1661532"/>
              <a:gd name="connsiteX28" fmla="*/ 1621410 w 2914212"/>
              <a:gd name="connsiteY28" fmla="*/ 992459 h 1661532"/>
              <a:gd name="connsiteX29" fmla="*/ 1654864 w 2914212"/>
              <a:gd name="connsiteY29" fmla="*/ 959005 h 1661532"/>
              <a:gd name="connsiteX30" fmla="*/ 1744074 w 2914212"/>
              <a:gd name="connsiteY30" fmla="*/ 858644 h 1661532"/>
              <a:gd name="connsiteX31" fmla="*/ 1777528 w 2914212"/>
              <a:gd name="connsiteY31" fmla="*/ 847493 h 1661532"/>
              <a:gd name="connsiteX32" fmla="*/ 1844435 w 2914212"/>
              <a:gd name="connsiteY32" fmla="*/ 791737 h 1661532"/>
              <a:gd name="connsiteX33" fmla="*/ 1877889 w 2914212"/>
              <a:gd name="connsiteY33" fmla="*/ 780586 h 1661532"/>
              <a:gd name="connsiteX34" fmla="*/ 1944796 w 2914212"/>
              <a:gd name="connsiteY34" fmla="*/ 735981 h 1661532"/>
              <a:gd name="connsiteX35" fmla="*/ 1978250 w 2914212"/>
              <a:gd name="connsiteY35" fmla="*/ 702527 h 1661532"/>
              <a:gd name="connsiteX36" fmla="*/ 2045157 w 2914212"/>
              <a:gd name="connsiteY36" fmla="*/ 657922 h 1661532"/>
              <a:gd name="connsiteX37" fmla="*/ 2100913 w 2914212"/>
              <a:gd name="connsiteY37" fmla="*/ 613317 h 1661532"/>
              <a:gd name="connsiteX38" fmla="*/ 2134367 w 2914212"/>
              <a:gd name="connsiteY38" fmla="*/ 602166 h 1661532"/>
              <a:gd name="connsiteX39" fmla="*/ 2190123 w 2914212"/>
              <a:gd name="connsiteY39" fmla="*/ 579864 h 1661532"/>
              <a:gd name="connsiteX40" fmla="*/ 2312786 w 2914212"/>
              <a:gd name="connsiteY40" fmla="*/ 557561 h 1661532"/>
              <a:gd name="connsiteX41" fmla="*/ 2390845 w 2914212"/>
              <a:gd name="connsiteY41" fmla="*/ 535259 h 1661532"/>
              <a:gd name="connsiteX42" fmla="*/ 2535810 w 2914212"/>
              <a:gd name="connsiteY42" fmla="*/ 501805 h 1661532"/>
              <a:gd name="connsiteX43" fmla="*/ 2647323 w 2914212"/>
              <a:gd name="connsiteY43" fmla="*/ 479503 h 1661532"/>
              <a:gd name="connsiteX44" fmla="*/ 2691928 w 2914212"/>
              <a:gd name="connsiteY44" fmla="*/ 446049 h 1661532"/>
              <a:gd name="connsiteX45" fmla="*/ 2736532 w 2914212"/>
              <a:gd name="connsiteY45" fmla="*/ 423747 h 1661532"/>
              <a:gd name="connsiteX46" fmla="*/ 2803440 w 2914212"/>
              <a:gd name="connsiteY46" fmla="*/ 356839 h 1661532"/>
              <a:gd name="connsiteX47" fmla="*/ 2814591 w 2914212"/>
              <a:gd name="connsiteY47" fmla="*/ 323386 h 1661532"/>
              <a:gd name="connsiteX48" fmla="*/ 2825742 w 2914212"/>
              <a:gd name="connsiteY48" fmla="*/ 200722 h 1661532"/>
              <a:gd name="connsiteX49" fmla="*/ 2814590 w 2914212"/>
              <a:gd name="connsiteY49" fmla="*/ 55756 h 1661532"/>
              <a:gd name="connsiteX50" fmla="*/ 1521050 w 2914212"/>
              <a:gd name="connsiteY50" fmla="*/ 0 h 1661532"/>
              <a:gd name="connsiteX51" fmla="*/ 227508 w 2914212"/>
              <a:gd name="connsiteY51" fmla="*/ 11151 h 1661532"/>
              <a:gd name="connsiteX52" fmla="*/ 4484 w 2914212"/>
              <a:gd name="connsiteY52" fmla="*/ 55756 h 1661532"/>
              <a:gd name="connsiteX53" fmla="*/ 15635 w 2914212"/>
              <a:gd name="connsiteY53" fmla="*/ 167269 h 1661532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535810 w 3009986"/>
              <a:gd name="connsiteY42" fmla="*/ 499983 h 1659710"/>
              <a:gd name="connsiteX43" fmla="*/ 2647323 w 3009986"/>
              <a:gd name="connsiteY43" fmla="*/ 477681 h 1659710"/>
              <a:gd name="connsiteX44" fmla="*/ 2691928 w 3009986"/>
              <a:gd name="connsiteY44" fmla="*/ 444227 h 1659710"/>
              <a:gd name="connsiteX45" fmla="*/ 2736532 w 3009986"/>
              <a:gd name="connsiteY45" fmla="*/ 421925 h 1659710"/>
              <a:gd name="connsiteX46" fmla="*/ 2803440 w 3009986"/>
              <a:gd name="connsiteY46" fmla="*/ 355017 h 1659710"/>
              <a:gd name="connsiteX47" fmla="*/ 2814591 w 3009986"/>
              <a:gd name="connsiteY47" fmla="*/ 321564 h 1659710"/>
              <a:gd name="connsiteX48" fmla="*/ 2825742 w 3009986"/>
              <a:gd name="connsiteY48" fmla="*/ 198900 h 1659710"/>
              <a:gd name="connsiteX49" fmla="*/ 2814590 w 3009986"/>
              <a:gd name="connsiteY49" fmla="*/ 53934 h 1659710"/>
              <a:gd name="connsiteX50" fmla="*/ 227508 w 3009986"/>
              <a:gd name="connsiteY50" fmla="*/ 9329 h 1659710"/>
              <a:gd name="connsiteX51" fmla="*/ 4484 w 3009986"/>
              <a:gd name="connsiteY51" fmla="*/ 53934 h 1659710"/>
              <a:gd name="connsiteX52" fmla="*/ 15635 w 3009986"/>
              <a:gd name="connsiteY52" fmla="*/ 165447 h 1659710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647323 w 3009986"/>
              <a:gd name="connsiteY42" fmla="*/ 477681 h 1659710"/>
              <a:gd name="connsiteX43" fmla="*/ 2691928 w 3009986"/>
              <a:gd name="connsiteY43" fmla="*/ 444227 h 1659710"/>
              <a:gd name="connsiteX44" fmla="*/ 2736532 w 3009986"/>
              <a:gd name="connsiteY44" fmla="*/ 421925 h 1659710"/>
              <a:gd name="connsiteX45" fmla="*/ 2803440 w 3009986"/>
              <a:gd name="connsiteY45" fmla="*/ 355017 h 1659710"/>
              <a:gd name="connsiteX46" fmla="*/ 2814591 w 3009986"/>
              <a:gd name="connsiteY46" fmla="*/ 321564 h 1659710"/>
              <a:gd name="connsiteX47" fmla="*/ 2825742 w 3009986"/>
              <a:gd name="connsiteY47" fmla="*/ 198900 h 1659710"/>
              <a:gd name="connsiteX48" fmla="*/ 2814590 w 3009986"/>
              <a:gd name="connsiteY48" fmla="*/ 53934 h 1659710"/>
              <a:gd name="connsiteX49" fmla="*/ 227508 w 3009986"/>
              <a:gd name="connsiteY49" fmla="*/ 9329 h 1659710"/>
              <a:gd name="connsiteX50" fmla="*/ 4484 w 3009986"/>
              <a:gd name="connsiteY50" fmla="*/ 53934 h 1659710"/>
              <a:gd name="connsiteX51" fmla="*/ 15635 w 3009986"/>
              <a:gd name="connsiteY51" fmla="*/ 165447 h 1659710"/>
              <a:gd name="connsiteX0" fmla="*/ 15635 w 3006639"/>
              <a:gd name="connsiteY0" fmla="*/ 165447 h 1659710"/>
              <a:gd name="connsiteX1" fmla="*/ 15635 w 3006639"/>
              <a:gd name="connsiteY1" fmla="*/ 165447 h 1659710"/>
              <a:gd name="connsiteX2" fmla="*/ 37937 w 3006639"/>
              <a:gd name="connsiteY2" fmla="*/ 488832 h 1659710"/>
              <a:gd name="connsiteX3" fmla="*/ 49089 w 3006639"/>
              <a:gd name="connsiteY3" fmla="*/ 600344 h 1659710"/>
              <a:gd name="connsiteX4" fmla="*/ 71391 w 3006639"/>
              <a:gd name="connsiteY4" fmla="*/ 1057544 h 1659710"/>
              <a:gd name="connsiteX5" fmla="*/ 82542 w 3006639"/>
              <a:gd name="connsiteY5" fmla="*/ 1191359 h 1659710"/>
              <a:gd name="connsiteX6" fmla="*/ 93693 w 3006639"/>
              <a:gd name="connsiteY6" fmla="*/ 1302871 h 1659710"/>
              <a:gd name="connsiteX7" fmla="*/ 104845 w 3006639"/>
              <a:gd name="connsiteY7" fmla="*/ 1503593 h 1659710"/>
              <a:gd name="connsiteX8" fmla="*/ 115996 w 3006639"/>
              <a:gd name="connsiteY8" fmla="*/ 1592803 h 1659710"/>
              <a:gd name="connsiteX9" fmla="*/ 138298 w 3006639"/>
              <a:gd name="connsiteY9" fmla="*/ 1626256 h 1659710"/>
              <a:gd name="connsiteX10" fmla="*/ 227508 w 3006639"/>
              <a:gd name="connsiteY10" fmla="*/ 1659710 h 1659710"/>
              <a:gd name="connsiteX11" fmla="*/ 695859 w 3006639"/>
              <a:gd name="connsiteY11" fmla="*/ 1637407 h 1659710"/>
              <a:gd name="connsiteX12" fmla="*/ 918884 w 3006639"/>
              <a:gd name="connsiteY12" fmla="*/ 1615105 h 1659710"/>
              <a:gd name="connsiteX13" fmla="*/ 963489 w 3006639"/>
              <a:gd name="connsiteY13" fmla="*/ 1592803 h 1659710"/>
              <a:gd name="connsiteX14" fmla="*/ 996942 w 3006639"/>
              <a:gd name="connsiteY14" fmla="*/ 1559349 h 1659710"/>
              <a:gd name="connsiteX15" fmla="*/ 1164210 w 3006639"/>
              <a:gd name="connsiteY15" fmla="*/ 1525895 h 1659710"/>
              <a:gd name="connsiteX16" fmla="*/ 1253420 w 3006639"/>
              <a:gd name="connsiteY16" fmla="*/ 1481290 h 1659710"/>
              <a:gd name="connsiteX17" fmla="*/ 1264571 w 3006639"/>
              <a:gd name="connsiteY17" fmla="*/ 1447837 h 1659710"/>
              <a:gd name="connsiteX18" fmla="*/ 1320328 w 3006639"/>
              <a:gd name="connsiteY18" fmla="*/ 1392081 h 1659710"/>
              <a:gd name="connsiteX19" fmla="*/ 1353781 w 3006639"/>
              <a:gd name="connsiteY19" fmla="*/ 1358627 h 1659710"/>
              <a:gd name="connsiteX20" fmla="*/ 1387235 w 3006639"/>
              <a:gd name="connsiteY20" fmla="*/ 1325173 h 1659710"/>
              <a:gd name="connsiteX21" fmla="*/ 1409537 w 3006639"/>
              <a:gd name="connsiteY21" fmla="*/ 1291720 h 1659710"/>
              <a:gd name="connsiteX22" fmla="*/ 1476445 w 3006639"/>
              <a:gd name="connsiteY22" fmla="*/ 1224812 h 1659710"/>
              <a:gd name="connsiteX23" fmla="*/ 1498747 w 3006639"/>
              <a:gd name="connsiteY23" fmla="*/ 1180207 h 1659710"/>
              <a:gd name="connsiteX24" fmla="*/ 1521050 w 3006639"/>
              <a:gd name="connsiteY24" fmla="*/ 1157905 h 1659710"/>
              <a:gd name="connsiteX25" fmla="*/ 1543352 w 3006639"/>
              <a:gd name="connsiteY25" fmla="*/ 1124451 h 1659710"/>
              <a:gd name="connsiteX26" fmla="*/ 1576806 w 3006639"/>
              <a:gd name="connsiteY26" fmla="*/ 1079847 h 1659710"/>
              <a:gd name="connsiteX27" fmla="*/ 1610259 w 3006639"/>
              <a:gd name="connsiteY27" fmla="*/ 1024090 h 1659710"/>
              <a:gd name="connsiteX28" fmla="*/ 1621410 w 3006639"/>
              <a:gd name="connsiteY28" fmla="*/ 990637 h 1659710"/>
              <a:gd name="connsiteX29" fmla="*/ 1654864 w 3006639"/>
              <a:gd name="connsiteY29" fmla="*/ 957183 h 1659710"/>
              <a:gd name="connsiteX30" fmla="*/ 1744074 w 3006639"/>
              <a:gd name="connsiteY30" fmla="*/ 856822 h 1659710"/>
              <a:gd name="connsiteX31" fmla="*/ 1777528 w 3006639"/>
              <a:gd name="connsiteY31" fmla="*/ 845671 h 1659710"/>
              <a:gd name="connsiteX32" fmla="*/ 1844435 w 3006639"/>
              <a:gd name="connsiteY32" fmla="*/ 789915 h 1659710"/>
              <a:gd name="connsiteX33" fmla="*/ 1877889 w 3006639"/>
              <a:gd name="connsiteY33" fmla="*/ 778764 h 1659710"/>
              <a:gd name="connsiteX34" fmla="*/ 1944796 w 3006639"/>
              <a:gd name="connsiteY34" fmla="*/ 734159 h 1659710"/>
              <a:gd name="connsiteX35" fmla="*/ 1978250 w 3006639"/>
              <a:gd name="connsiteY35" fmla="*/ 700705 h 1659710"/>
              <a:gd name="connsiteX36" fmla="*/ 2045157 w 3006639"/>
              <a:gd name="connsiteY36" fmla="*/ 656100 h 1659710"/>
              <a:gd name="connsiteX37" fmla="*/ 2100913 w 3006639"/>
              <a:gd name="connsiteY37" fmla="*/ 611495 h 1659710"/>
              <a:gd name="connsiteX38" fmla="*/ 2134367 w 3006639"/>
              <a:gd name="connsiteY38" fmla="*/ 600344 h 1659710"/>
              <a:gd name="connsiteX39" fmla="*/ 2190123 w 3006639"/>
              <a:gd name="connsiteY39" fmla="*/ 578042 h 1659710"/>
              <a:gd name="connsiteX40" fmla="*/ 2312786 w 3006639"/>
              <a:gd name="connsiteY40" fmla="*/ 555739 h 1659710"/>
              <a:gd name="connsiteX41" fmla="*/ 2390845 w 3006639"/>
              <a:gd name="connsiteY41" fmla="*/ 533437 h 1659710"/>
              <a:gd name="connsiteX42" fmla="*/ 2647323 w 3006639"/>
              <a:gd name="connsiteY42" fmla="*/ 477681 h 1659710"/>
              <a:gd name="connsiteX43" fmla="*/ 2691928 w 3006639"/>
              <a:gd name="connsiteY43" fmla="*/ 444227 h 1659710"/>
              <a:gd name="connsiteX44" fmla="*/ 2736532 w 3006639"/>
              <a:gd name="connsiteY44" fmla="*/ 421925 h 1659710"/>
              <a:gd name="connsiteX45" fmla="*/ 2803440 w 3006639"/>
              <a:gd name="connsiteY45" fmla="*/ 355017 h 1659710"/>
              <a:gd name="connsiteX46" fmla="*/ 2814591 w 3006639"/>
              <a:gd name="connsiteY46" fmla="*/ 321564 h 1659710"/>
              <a:gd name="connsiteX47" fmla="*/ 2814590 w 3006639"/>
              <a:gd name="connsiteY47" fmla="*/ 53934 h 1659710"/>
              <a:gd name="connsiteX48" fmla="*/ 227508 w 3006639"/>
              <a:gd name="connsiteY48" fmla="*/ 9329 h 1659710"/>
              <a:gd name="connsiteX49" fmla="*/ 4484 w 3006639"/>
              <a:gd name="connsiteY49" fmla="*/ 53934 h 1659710"/>
              <a:gd name="connsiteX50" fmla="*/ 15635 w 3006639"/>
              <a:gd name="connsiteY50" fmla="*/ 165447 h 1659710"/>
              <a:gd name="connsiteX0" fmla="*/ 15635 w 3005400"/>
              <a:gd name="connsiteY0" fmla="*/ 165447 h 1659710"/>
              <a:gd name="connsiteX1" fmla="*/ 15635 w 3005400"/>
              <a:gd name="connsiteY1" fmla="*/ 165447 h 1659710"/>
              <a:gd name="connsiteX2" fmla="*/ 37937 w 3005400"/>
              <a:gd name="connsiteY2" fmla="*/ 488832 h 1659710"/>
              <a:gd name="connsiteX3" fmla="*/ 49089 w 3005400"/>
              <a:gd name="connsiteY3" fmla="*/ 600344 h 1659710"/>
              <a:gd name="connsiteX4" fmla="*/ 71391 w 3005400"/>
              <a:gd name="connsiteY4" fmla="*/ 1057544 h 1659710"/>
              <a:gd name="connsiteX5" fmla="*/ 82542 w 3005400"/>
              <a:gd name="connsiteY5" fmla="*/ 1191359 h 1659710"/>
              <a:gd name="connsiteX6" fmla="*/ 93693 w 3005400"/>
              <a:gd name="connsiteY6" fmla="*/ 1302871 h 1659710"/>
              <a:gd name="connsiteX7" fmla="*/ 104845 w 3005400"/>
              <a:gd name="connsiteY7" fmla="*/ 1503593 h 1659710"/>
              <a:gd name="connsiteX8" fmla="*/ 115996 w 3005400"/>
              <a:gd name="connsiteY8" fmla="*/ 1592803 h 1659710"/>
              <a:gd name="connsiteX9" fmla="*/ 138298 w 3005400"/>
              <a:gd name="connsiteY9" fmla="*/ 1626256 h 1659710"/>
              <a:gd name="connsiteX10" fmla="*/ 227508 w 3005400"/>
              <a:gd name="connsiteY10" fmla="*/ 1659710 h 1659710"/>
              <a:gd name="connsiteX11" fmla="*/ 695859 w 3005400"/>
              <a:gd name="connsiteY11" fmla="*/ 1637407 h 1659710"/>
              <a:gd name="connsiteX12" fmla="*/ 918884 w 3005400"/>
              <a:gd name="connsiteY12" fmla="*/ 1615105 h 1659710"/>
              <a:gd name="connsiteX13" fmla="*/ 963489 w 3005400"/>
              <a:gd name="connsiteY13" fmla="*/ 1592803 h 1659710"/>
              <a:gd name="connsiteX14" fmla="*/ 996942 w 3005400"/>
              <a:gd name="connsiteY14" fmla="*/ 1559349 h 1659710"/>
              <a:gd name="connsiteX15" fmla="*/ 1164210 w 3005400"/>
              <a:gd name="connsiteY15" fmla="*/ 1525895 h 1659710"/>
              <a:gd name="connsiteX16" fmla="*/ 1253420 w 3005400"/>
              <a:gd name="connsiteY16" fmla="*/ 1481290 h 1659710"/>
              <a:gd name="connsiteX17" fmla="*/ 1264571 w 3005400"/>
              <a:gd name="connsiteY17" fmla="*/ 1447837 h 1659710"/>
              <a:gd name="connsiteX18" fmla="*/ 1320328 w 3005400"/>
              <a:gd name="connsiteY18" fmla="*/ 1392081 h 1659710"/>
              <a:gd name="connsiteX19" fmla="*/ 1353781 w 3005400"/>
              <a:gd name="connsiteY19" fmla="*/ 1358627 h 1659710"/>
              <a:gd name="connsiteX20" fmla="*/ 1387235 w 3005400"/>
              <a:gd name="connsiteY20" fmla="*/ 1325173 h 1659710"/>
              <a:gd name="connsiteX21" fmla="*/ 1409537 w 3005400"/>
              <a:gd name="connsiteY21" fmla="*/ 1291720 h 1659710"/>
              <a:gd name="connsiteX22" fmla="*/ 1476445 w 3005400"/>
              <a:gd name="connsiteY22" fmla="*/ 1224812 h 1659710"/>
              <a:gd name="connsiteX23" fmla="*/ 1498747 w 3005400"/>
              <a:gd name="connsiteY23" fmla="*/ 1180207 h 1659710"/>
              <a:gd name="connsiteX24" fmla="*/ 1521050 w 3005400"/>
              <a:gd name="connsiteY24" fmla="*/ 1157905 h 1659710"/>
              <a:gd name="connsiteX25" fmla="*/ 1543352 w 3005400"/>
              <a:gd name="connsiteY25" fmla="*/ 1124451 h 1659710"/>
              <a:gd name="connsiteX26" fmla="*/ 1576806 w 3005400"/>
              <a:gd name="connsiteY26" fmla="*/ 1079847 h 1659710"/>
              <a:gd name="connsiteX27" fmla="*/ 1610259 w 3005400"/>
              <a:gd name="connsiteY27" fmla="*/ 1024090 h 1659710"/>
              <a:gd name="connsiteX28" fmla="*/ 1621410 w 3005400"/>
              <a:gd name="connsiteY28" fmla="*/ 990637 h 1659710"/>
              <a:gd name="connsiteX29" fmla="*/ 1654864 w 3005400"/>
              <a:gd name="connsiteY29" fmla="*/ 957183 h 1659710"/>
              <a:gd name="connsiteX30" fmla="*/ 1744074 w 3005400"/>
              <a:gd name="connsiteY30" fmla="*/ 856822 h 1659710"/>
              <a:gd name="connsiteX31" fmla="*/ 1777528 w 3005400"/>
              <a:gd name="connsiteY31" fmla="*/ 845671 h 1659710"/>
              <a:gd name="connsiteX32" fmla="*/ 1844435 w 3005400"/>
              <a:gd name="connsiteY32" fmla="*/ 789915 h 1659710"/>
              <a:gd name="connsiteX33" fmla="*/ 1877889 w 3005400"/>
              <a:gd name="connsiteY33" fmla="*/ 778764 h 1659710"/>
              <a:gd name="connsiteX34" fmla="*/ 1944796 w 3005400"/>
              <a:gd name="connsiteY34" fmla="*/ 734159 h 1659710"/>
              <a:gd name="connsiteX35" fmla="*/ 1978250 w 3005400"/>
              <a:gd name="connsiteY35" fmla="*/ 700705 h 1659710"/>
              <a:gd name="connsiteX36" fmla="*/ 2045157 w 3005400"/>
              <a:gd name="connsiteY36" fmla="*/ 656100 h 1659710"/>
              <a:gd name="connsiteX37" fmla="*/ 2100913 w 3005400"/>
              <a:gd name="connsiteY37" fmla="*/ 611495 h 1659710"/>
              <a:gd name="connsiteX38" fmla="*/ 2134367 w 3005400"/>
              <a:gd name="connsiteY38" fmla="*/ 600344 h 1659710"/>
              <a:gd name="connsiteX39" fmla="*/ 2190123 w 3005400"/>
              <a:gd name="connsiteY39" fmla="*/ 578042 h 1659710"/>
              <a:gd name="connsiteX40" fmla="*/ 2312786 w 3005400"/>
              <a:gd name="connsiteY40" fmla="*/ 555739 h 1659710"/>
              <a:gd name="connsiteX41" fmla="*/ 2390845 w 3005400"/>
              <a:gd name="connsiteY41" fmla="*/ 533437 h 1659710"/>
              <a:gd name="connsiteX42" fmla="*/ 2647323 w 3005400"/>
              <a:gd name="connsiteY42" fmla="*/ 477681 h 1659710"/>
              <a:gd name="connsiteX43" fmla="*/ 2691928 w 3005400"/>
              <a:gd name="connsiteY43" fmla="*/ 444227 h 1659710"/>
              <a:gd name="connsiteX44" fmla="*/ 2736532 w 3005400"/>
              <a:gd name="connsiteY44" fmla="*/ 421925 h 1659710"/>
              <a:gd name="connsiteX45" fmla="*/ 2803440 w 3005400"/>
              <a:gd name="connsiteY45" fmla="*/ 355017 h 1659710"/>
              <a:gd name="connsiteX46" fmla="*/ 2814590 w 3005400"/>
              <a:gd name="connsiteY46" fmla="*/ 53934 h 1659710"/>
              <a:gd name="connsiteX47" fmla="*/ 227508 w 3005400"/>
              <a:gd name="connsiteY47" fmla="*/ 9329 h 1659710"/>
              <a:gd name="connsiteX48" fmla="*/ 4484 w 3005400"/>
              <a:gd name="connsiteY48" fmla="*/ 53934 h 1659710"/>
              <a:gd name="connsiteX49" fmla="*/ 15635 w 3005400"/>
              <a:gd name="connsiteY49" fmla="*/ 165447 h 1659710"/>
              <a:gd name="connsiteX0" fmla="*/ 15635 w 2986022"/>
              <a:gd name="connsiteY0" fmla="*/ 165447 h 1659710"/>
              <a:gd name="connsiteX1" fmla="*/ 15635 w 2986022"/>
              <a:gd name="connsiteY1" fmla="*/ 165447 h 1659710"/>
              <a:gd name="connsiteX2" fmla="*/ 37937 w 2986022"/>
              <a:gd name="connsiteY2" fmla="*/ 488832 h 1659710"/>
              <a:gd name="connsiteX3" fmla="*/ 49089 w 2986022"/>
              <a:gd name="connsiteY3" fmla="*/ 600344 h 1659710"/>
              <a:gd name="connsiteX4" fmla="*/ 71391 w 2986022"/>
              <a:gd name="connsiteY4" fmla="*/ 1057544 h 1659710"/>
              <a:gd name="connsiteX5" fmla="*/ 82542 w 2986022"/>
              <a:gd name="connsiteY5" fmla="*/ 1191359 h 1659710"/>
              <a:gd name="connsiteX6" fmla="*/ 93693 w 2986022"/>
              <a:gd name="connsiteY6" fmla="*/ 1302871 h 1659710"/>
              <a:gd name="connsiteX7" fmla="*/ 104845 w 2986022"/>
              <a:gd name="connsiteY7" fmla="*/ 1503593 h 1659710"/>
              <a:gd name="connsiteX8" fmla="*/ 115996 w 2986022"/>
              <a:gd name="connsiteY8" fmla="*/ 1592803 h 1659710"/>
              <a:gd name="connsiteX9" fmla="*/ 138298 w 2986022"/>
              <a:gd name="connsiteY9" fmla="*/ 1626256 h 1659710"/>
              <a:gd name="connsiteX10" fmla="*/ 227508 w 2986022"/>
              <a:gd name="connsiteY10" fmla="*/ 1659710 h 1659710"/>
              <a:gd name="connsiteX11" fmla="*/ 695859 w 2986022"/>
              <a:gd name="connsiteY11" fmla="*/ 1637407 h 1659710"/>
              <a:gd name="connsiteX12" fmla="*/ 918884 w 2986022"/>
              <a:gd name="connsiteY12" fmla="*/ 1615105 h 1659710"/>
              <a:gd name="connsiteX13" fmla="*/ 963489 w 2986022"/>
              <a:gd name="connsiteY13" fmla="*/ 1592803 h 1659710"/>
              <a:gd name="connsiteX14" fmla="*/ 996942 w 2986022"/>
              <a:gd name="connsiteY14" fmla="*/ 1559349 h 1659710"/>
              <a:gd name="connsiteX15" fmla="*/ 1164210 w 2986022"/>
              <a:gd name="connsiteY15" fmla="*/ 1525895 h 1659710"/>
              <a:gd name="connsiteX16" fmla="*/ 1253420 w 2986022"/>
              <a:gd name="connsiteY16" fmla="*/ 1481290 h 1659710"/>
              <a:gd name="connsiteX17" fmla="*/ 1264571 w 2986022"/>
              <a:gd name="connsiteY17" fmla="*/ 1447837 h 1659710"/>
              <a:gd name="connsiteX18" fmla="*/ 1320328 w 2986022"/>
              <a:gd name="connsiteY18" fmla="*/ 1392081 h 1659710"/>
              <a:gd name="connsiteX19" fmla="*/ 1353781 w 2986022"/>
              <a:gd name="connsiteY19" fmla="*/ 1358627 h 1659710"/>
              <a:gd name="connsiteX20" fmla="*/ 1387235 w 2986022"/>
              <a:gd name="connsiteY20" fmla="*/ 1325173 h 1659710"/>
              <a:gd name="connsiteX21" fmla="*/ 1409537 w 2986022"/>
              <a:gd name="connsiteY21" fmla="*/ 1291720 h 1659710"/>
              <a:gd name="connsiteX22" fmla="*/ 1476445 w 2986022"/>
              <a:gd name="connsiteY22" fmla="*/ 1224812 h 1659710"/>
              <a:gd name="connsiteX23" fmla="*/ 1498747 w 2986022"/>
              <a:gd name="connsiteY23" fmla="*/ 1180207 h 1659710"/>
              <a:gd name="connsiteX24" fmla="*/ 1521050 w 2986022"/>
              <a:gd name="connsiteY24" fmla="*/ 1157905 h 1659710"/>
              <a:gd name="connsiteX25" fmla="*/ 1543352 w 2986022"/>
              <a:gd name="connsiteY25" fmla="*/ 1124451 h 1659710"/>
              <a:gd name="connsiteX26" fmla="*/ 1576806 w 2986022"/>
              <a:gd name="connsiteY26" fmla="*/ 1079847 h 1659710"/>
              <a:gd name="connsiteX27" fmla="*/ 1610259 w 2986022"/>
              <a:gd name="connsiteY27" fmla="*/ 1024090 h 1659710"/>
              <a:gd name="connsiteX28" fmla="*/ 1621410 w 2986022"/>
              <a:gd name="connsiteY28" fmla="*/ 990637 h 1659710"/>
              <a:gd name="connsiteX29" fmla="*/ 1654864 w 2986022"/>
              <a:gd name="connsiteY29" fmla="*/ 957183 h 1659710"/>
              <a:gd name="connsiteX30" fmla="*/ 1744074 w 2986022"/>
              <a:gd name="connsiteY30" fmla="*/ 856822 h 1659710"/>
              <a:gd name="connsiteX31" fmla="*/ 1777528 w 2986022"/>
              <a:gd name="connsiteY31" fmla="*/ 845671 h 1659710"/>
              <a:gd name="connsiteX32" fmla="*/ 1844435 w 2986022"/>
              <a:gd name="connsiteY32" fmla="*/ 789915 h 1659710"/>
              <a:gd name="connsiteX33" fmla="*/ 1877889 w 2986022"/>
              <a:gd name="connsiteY33" fmla="*/ 778764 h 1659710"/>
              <a:gd name="connsiteX34" fmla="*/ 1944796 w 2986022"/>
              <a:gd name="connsiteY34" fmla="*/ 734159 h 1659710"/>
              <a:gd name="connsiteX35" fmla="*/ 1978250 w 2986022"/>
              <a:gd name="connsiteY35" fmla="*/ 700705 h 1659710"/>
              <a:gd name="connsiteX36" fmla="*/ 2045157 w 2986022"/>
              <a:gd name="connsiteY36" fmla="*/ 656100 h 1659710"/>
              <a:gd name="connsiteX37" fmla="*/ 2100913 w 2986022"/>
              <a:gd name="connsiteY37" fmla="*/ 611495 h 1659710"/>
              <a:gd name="connsiteX38" fmla="*/ 2134367 w 2986022"/>
              <a:gd name="connsiteY38" fmla="*/ 600344 h 1659710"/>
              <a:gd name="connsiteX39" fmla="*/ 2190123 w 2986022"/>
              <a:gd name="connsiteY39" fmla="*/ 578042 h 1659710"/>
              <a:gd name="connsiteX40" fmla="*/ 2312786 w 2986022"/>
              <a:gd name="connsiteY40" fmla="*/ 555739 h 1659710"/>
              <a:gd name="connsiteX41" fmla="*/ 2390845 w 2986022"/>
              <a:gd name="connsiteY41" fmla="*/ 533437 h 1659710"/>
              <a:gd name="connsiteX42" fmla="*/ 2647323 w 2986022"/>
              <a:gd name="connsiteY42" fmla="*/ 477681 h 1659710"/>
              <a:gd name="connsiteX43" fmla="*/ 2691928 w 2986022"/>
              <a:gd name="connsiteY43" fmla="*/ 444227 h 1659710"/>
              <a:gd name="connsiteX44" fmla="*/ 2736532 w 2986022"/>
              <a:gd name="connsiteY44" fmla="*/ 421925 h 1659710"/>
              <a:gd name="connsiteX45" fmla="*/ 2814590 w 2986022"/>
              <a:gd name="connsiteY45" fmla="*/ 53934 h 1659710"/>
              <a:gd name="connsiteX46" fmla="*/ 227508 w 2986022"/>
              <a:gd name="connsiteY46" fmla="*/ 9329 h 1659710"/>
              <a:gd name="connsiteX47" fmla="*/ 4484 w 2986022"/>
              <a:gd name="connsiteY47" fmla="*/ 53934 h 1659710"/>
              <a:gd name="connsiteX48" fmla="*/ 15635 w 2986022"/>
              <a:gd name="connsiteY48" fmla="*/ 165447 h 1659710"/>
              <a:gd name="connsiteX0" fmla="*/ 15635 w 2758205"/>
              <a:gd name="connsiteY0" fmla="*/ 165447 h 1659710"/>
              <a:gd name="connsiteX1" fmla="*/ 15635 w 2758205"/>
              <a:gd name="connsiteY1" fmla="*/ 165447 h 1659710"/>
              <a:gd name="connsiteX2" fmla="*/ 37937 w 2758205"/>
              <a:gd name="connsiteY2" fmla="*/ 488832 h 1659710"/>
              <a:gd name="connsiteX3" fmla="*/ 49089 w 2758205"/>
              <a:gd name="connsiteY3" fmla="*/ 600344 h 1659710"/>
              <a:gd name="connsiteX4" fmla="*/ 71391 w 2758205"/>
              <a:gd name="connsiteY4" fmla="*/ 1057544 h 1659710"/>
              <a:gd name="connsiteX5" fmla="*/ 82542 w 2758205"/>
              <a:gd name="connsiteY5" fmla="*/ 1191359 h 1659710"/>
              <a:gd name="connsiteX6" fmla="*/ 93693 w 2758205"/>
              <a:gd name="connsiteY6" fmla="*/ 1302871 h 1659710"/>
              <a:gd name="connsiteX7" fmla="*/ 104845 w 2758205"/>
              <a:gd name="connsiteY7" fmla="*/ 1503593 h 1659710"/>
              <a:gd name="connsiteX8" fmla="*/ 115996 w 2758205"/>
              <a:gd name="connsiteY8" fmla="*/ 1592803 h 1659710"/>
              <a:gd name="connsiteX9" fmla="*/ 138298 w 2758205"/>
              <a:gd name="connsiteY9" fmla="*/ 1626256 h 1659710"/>
              <a:gd name="connsiteX10" fmla="*/ 227508 w 2758205"/>
              <a:gd name="connsiteY10" fmla="*/ 1659710 h 1659710"/>
              <a:gd name="connsiteX11" fmla="*/ 695859 w 2758205"/>
              <a:gd name="connsiteY11" fmla="*/ 1637407 h 1659710"/>
              <a:gd name="connsiteX12" fmla="*/ 918884 w 2758205"/>
              <a:gd name="connsiteY12" fmla="*/ 1615105 h 1659710"/>
              <a:gd name="connsiteX13" fmla="*/ 963489 w 2758205"/>
              <a:gd name="connsiteY13" fmla="*/ 1592803 h 1659710"/>
              <a:gd name="connsiteX14" fmla="*/ 996942 w 2758205"/>
              <a:gd name="connsiteY14" fmla="*/ 1559349 h 1659710"/>
              <a:gd name="connsiteX15" fmla="*/ 1164210 w 2758205"/>
              <a:gd name="connsiteY15" fmla="*/ 1525895 h 1659710"/>
              <a:gd name="connsiteX16" fmla="*/ 1253420 w 2758205"/>
              <a:gd name="connsiteY16" fmla="*/ 1481290 h 1659710"/>
              <a:gd name="connsiteX17" fmla="*/ 1264571 w 2758205"/>
              <a:gd name="connsiteY17" fmla="*/ 1447837 h 1659710"/>
              <a:gd name="connsiteX18" fmla="*/ 1320328 w 2758205"/>
              <a:gd name="connsiteY18" fmla="*/ 1392081 h 1659710"/>
              <a:gd name="connsiteX19" fmla="*/ 1353781 w 2758205"/>
              <a:gd name="connsiteY19" fmla="*/ 1358627 h 1659710"/>
              <a:gd name="connsiteX20" fmla="*/ 1387235 w 2758205"/>
              <a:gd name="connsiteY20" fmla="*/ 1325173 h 1659710"/>
              <a:gd name="connsiteX21" fmla="*/ 1409537 w 2758205"/>
              <a:gd name="connsiteY21" fmla="*/ 1291720 h 1659710"/>
              <a:gd name="connsiteX22" fmla="*/ 1476445 w 2758205"/>
              <a:gd name="connsiteY22" fmla="*/ 1224812 h 1659710"/>
              <a:gd name="connsiteX23" fmla="*/ 1498747 w 2758205"/>
              <a:gd name="connsiteY23" fmla="*/ 1180207 h 1659710"/>
              <a:gd name="connsiteX24" fmla="*/ 1521050 w 2758205"/>
              <a:gd name="connsiteY24" fmla="*/ 1157905 h 1659710"/>
              <a:gd name="connsiteX25" fmla="*/ 1543352 w 2758205"/>
              <a:gd name="connsiteY25" fmla="*/ 1124451 h 1659710"/>
              <a:gd name="connsiteX26" fmla="*/ 1576806 w 2758205"/>
              <a:gd name="connsiteY26" fmla="*/ 1079847 h 1659710"/>
              <a:gd name="connsiteX27" fmla="*/ 1610259 w 2758205"/>
              <a:gd name="connsiteY27" fmla="*/ 1024090 h 1659710"/>
              <a:gd name="connsiteX28" fmla="*/ 1621410 w 2758205"/>
              <a:gd name="connsiteY28" fmla="*/ 990637 h 1659710"/>
              <a:gd name="connsiteX29" fmla="*/ 1654864 w 2758205"/>
              <a:gd name="connsiteY29" fmla="*/ 957183 h 1659710"/>
              <a:gd name="connsiteX30" fmla="*/ 1744074 w 2758205"/>
              <a:gd name="connsiteY30" fmla="*/ 856822 h 1659710"/>
              <a:gd name="connsiteX31" fmla="*/ 1777528 w 2758205"/>
              <a:gd name="connsiteY31" fmla="*/ 845671 h 1659710"/>
              <a:gd name="connsiteX32" fmla="*/ 1844435 w 2758205"/>
              <a:gd name="connsiteY32" fmla="*/ 789915 h 1659710"/>
              <a:gd name="connsiteX33" fmla="*/ 1877889 w 2758205"/>
              <a:gd name="connsiteY33" fmla="*/ 778764 h 1659710"/>
              <a:gd name="connsiteX34" fmla="*/ 1944796 w 2758205"/>
              <a:gd name="connsiteY34" fmla="*/ 734159 h 1659710"/>
              <a:gd name="connsiteX35" fmla="*/ 1978250 w 2758205"/>
              <a:gd name="connsiteY35" fmla="*/ 700705 h 1659710"/>
              <a:gd name="connsiteX36" fmla="*/ 2045157 w 2758205"/>
              <a:gd name="connsiteY36" fmla="*/ 656100 h 1659710"/>
              <a:gd name="connsiteX37" fmla="*/ 2100913 w 2758205"/>
              <a:gd name="connsiteY37" fmla="*/ 611495 h 1659710"/>
              <a:gd name="connsiteX38" fmla="*/ 2134367 w 2758205"/>
              <a:gd name="connsiteY38" fmla="*/ 600344 h 1659710"/>
              <a:gd name="connsiteX39" fmla="*/ 2190123 w 2758205"/>
              <a:gd name="connsiteY39" fmla="*/ 578042 h 1659710"/>
              <a:gd name="connsiteX40" fmla="*/ 2312786 w 2758205"/>
              <a:gd name="connsiteY40" fmla="*/ 555739 h 1659710"/>
              <a:gd name="connsiteX41" fmla="*/ 2390845 w 2758205"/>
              <a:gd name="connsiteY41" fmla="*/ 533437 h 1659710"/>
              <a:gd name="connsiteX42" fmla="*/ 2647323 w 2758205"/>
              <a:gd name="connsiteY42" fmla="*/ 477681 h 1659710"/>
              <a:gd name="connsiteX43" fmla="*/ 2691928 w 2758205"/>
              <a:gd name="connsiteY43" fmla="*/ 444227 h 1659710"/>
              <a:gd name="connsiteX44" fmla="*/ 2736532 w 2758205"/>
              <a:gd name="connsiteY44" fmla="*/ 421925 h 1659710"/>
              <a:gd name="connsiteX45" fmla="*/ 2312785 w 2758205"/>
              <a:gd name="connsiteY45" fmla="*/ 53934 h 1659710"/>
              <a:gd name="connsiteX46" fmla="*/ 227508 w 2758205"/>
              <a:gd name="connsiteY46" fmla="*/ 9329 h 1659710"/>
              <a:gd name="connsiteX47" fmla="*/ 4484 w 2758205"/>
              <a:gd name="connsiteY47" fmla="*/ 53934 h 1659710"/>
              <a:gd name="connsiteX48" fmla="*/ 15635 w 2758205"/>
              <a:gd name="connsiteY48" fmla="*/ 165447 h 1659710"/>
              <a:gd name="connsiteX0" fmla="*/ 15635 w 2749766"/>
              <a:gd name="connsiteY0" fmla="*/ 165447 h 1659710"/>
              <a:gd name="connsiteX1" fmla="*/ 15635 w 2749766"/>
              <a:gd name="connsiteY1" fmla="*/ 165447 h 1659710"/>
              <a:gd name="connsiteX2" fmla="*/ 37937 w 2749766"/>
              <a:gd name="connsiteY2" fmla="*/ 488832 h 1659710"/>
              <a:gd name="connsiteX3" fmla="*/ 49089 w 2749766"/>
              <a:gd name="connsiteY3" fmla="*/ 600344 h 1659710"/>
              <a:gd name="connsiteX4" fmla="*/ 71391 w 2749766"/>
              <a:gd name="connsiteY4" fmla="*/ 1057544 h 1659710"/>
              <a:gd name="connsiteX5" fmla="*/ 82542 w 2749766"/>
              <a:gd name="connsiteY5" fmla="*/ 1191359 h 1659710"/>
              <a:gd name="connsiteX6" fmla="*/ 93693 w 2749766"/>
              <a:gd name="connsiteY6" fmla="*/ 1302871 h 1659710"/>
              <a:gd name="connsiteX7" fmla="*/ 104845 w 2749766"/>
              <a:gd name="connsiteY7" fmla="*/ 1503593 h 1659710"/>
              <a:gd name="connsiteX8" fmla="*/ 115996 w 2749766"/>
              <a:gd name="connsiteY8" fmla="*/ 1592803 h 1659710"/>
              <a:gd name="connsiteX9" fmla="*/ 138298 w 2749766"/>
              <a:gd name="connsiteY9" fmla="*/ 1626256 h 1659710"/>
              <a:gd name="connsiteX10" fmla="*/ 227508 w 2749766"/>
              <a:gd name="connsiteY10" fmla="*/ 1659710 h 1659710"/>
              <a:gd name="connsiteX11" fmla="*/ 695859 w 2749766"/>
              <a:gd name="connsiteY11" fmla="*/ 1637407 h 1659710"/>
              <a:gd name="connsiteX12" fmla="*/ 918884 w 2749766"/>
              <a:gd name="connsiteY12" fmla="*/ 1615105 h 1659710"/>
              <a:gd name="connsiteX13" fmla="*/ 963489 w 2749766"/>
              <a:gd name="connsiteY13" fmla="*/ 1592803 h 1659710"/>
              <a:gd name="connsiteX14" fmla="*/ 996942 w 2749766"/>
              <a:gd name="connsiteY14" fmla="*/ 1559349 h 1659710"/>
              <a:gd name="connsiteX15" fmla="*/ 1164210 w 2749766"/>
              <a:gd name="connsiteY15" fmla="*/ 1525895 h 1659710"/>
              <a:gd name="connsiteX16" fmla="*/ 1253420 w 2749766"/>
              <a:gd name="connsiteY16" fmla="*/ 1481290 h 1659710"/>
              <a:gd name="connsiteX17" fmla="*/ 1264571 w 2749766"/>
              <a:gd name="connsiteY17" fmla="*/ 1447837 h 1659710"/>
              <a:gd name="connsiteX18" fmla="*/ 1320328 w 2749766"/>
              <a:gd name="connsiteY18" fmla="*/ 1392081 h 1659710"/>
              <a:gd name="connsiteX19" fmla="*/ 1353781 w 2749766"/>
              <a:gd name="connsiteY19" fmla="*/ 1358627 h 1659710"/>
              <a:gd name="connsiteX20" fmla="*/ 1387235 w 2749766"/>
              <a:gd name="connsiteY20" fmla="*/ 1325173 h 1659710"/>
              <a:gd name="connsiteX21" fmla="*/ 1409537 w 2749766"/>
              <a:gd name="connsiteY21" fmla="*/ 1291720 h 1659710"/>
              <a:gd name="connsiteX22" fmla="*/ 1476445 w 2749766"/>
              <a:gd name="connsiteY22" fmla="*/ 1224812 h 1659710"/>
              <a:gd name="connsiteX23" fmla="*/ 1498747 w 2749766"/>
              <a:gd name="connsiteY23" fmla="*/ 1180207 h 1659710"/>
              <a:gd name="connsiteX24" fmla="*/ 1521050 w 2749766"/>
              <a:gd name="connsiteY24" fmla="*/ 1157905 h 1659710"/>
              <a:gd name="connsiteX25" fmla="*/ 1543352 w 2749766"/>
              <a:gd name="connsiteY25" fmla="*/ 1124451 h 1659710"/>
              <a:gd name="connsiteX26" fmla="*/ 1576806 w 2749766"/>
              <a:gd name="connsiteY26" fmla="*/ 1079847 h 1659710"/>
              <a:gd name="connsiteX27" fmla="*/ 1610259 w 2749766"/>
              <a:gd name="connsiteY27" fmla="*/ 1024090 h 1659710"/>
              <a:gd name="connsiteX28" fmla="*/ 1621410 w 2749766"/>
              <a:gd name="connsiteY28" fmla="*/ 990637 h 1659710"/>
              <a:gd name="connsiteX29" fmla="*/ 1654864 w 2749766"/>
              <a:gd name="connsiteY29" fmla="*/ 957183 h 1659710"/>
              <a:gd name="connsiteX30" fmla="*/ 1744074 w 2749766"/>
              <a:gd name="connsiteY30" fmla="*/ 856822 h 1659710"/>
              <a:gd name="connsiteX31" fmla="*/ 1777528 w 2749766"/>
              <a:gd name="connsiteY31" fmla="*/ 845671 h 1659710"/>
              <a:gd name="connsiteX32" fmla="*/ 1844435 w 2749766"/>
              <a:gd name="connsiteY32" fmla="*/ 789915 h 1659710"/>
              <a:gd name="connsiteX33" fmla="*/ 1877889 w 2749766"/>
              <a:gd name="connsiteY33" fmla="*/ 778764 h 1659710"/>
              <a:gd name="connsiteX34" fmla="*/ 1944796 w 2749766"/>
              <a:gd name="connsiteY34" fmla="*/ 734159 h 1659710"/>
              <a:gd name="connsiteX35" fmla="*/ 1978250 w 2749766"/>
              <a:gd name="connsiteY35" fmla="*/ 700705 h 1659710"/>
              <a:gd name="connsiteX36" fmla="*/ 2045157 w 2749766"/>
              <a:gd name="connsiteY36" fmla="*/ 656100 h 1659710"/>
              <a:gd name="connsiteX37" fmla="*/ 2100913 w 2749766"/>
              <a:gd name="connsiteY37" fmla="*/ 611495 h 1659710"/>
              <a:gd name="connsiteX38" fmla="*/ 2134367 w 2749766"/>
              <a:gd name="connsiteY38" fmla="*/ 600344 h 1659710"/>
              <a:gd name="connsiteX39" fmla="*/ 2190123 w 2749766"/>
              <a:gd name="connsiteY39" fmla="*/ 578042 h 1659710"/>
              <a:gd name="connsiteX40" fmla="*/ 2312786 w 2749766"/>
              <a:gd name="connsiteY40" fmla="*/ 555739 h 1659710"/>
              <a:gd name="connsiteX41" fmla="*/ 2390845 w 2749766"/>
              <a:gd name="connsiteY41" fmla="*/ 533437 h 1659710"/>
              <a:gd name="connsiteX42" fmla="*/ 2647323 w 2749766"/>
              <a:gd name="connsiteY42" fmla="*/ 477681 h 1659710"/>
              <a:gd name="connsiteX43" fmla="*/ 2691928 w 2749766"/>
              <a:gd name="connsiteY43" fmla="*/ 444227 h 1659710"/>
              <a:gd name="connsiteX44" fmla="*/ 2736532 w 2749766"/>
              <a:gd name="connsiteY44" fmla="*/ 421925 h 1659710"/>
              <a:gd name="connsiteX45" fmla="*/ 2435449 w 2749766"/>
              <a:gd name="connsiteY45" fmla="*/ 53934 h 1659710"/>
              <a:gd name="connsiteX46" fmla="*/ 227508 w 2749766"/>
              <a:gd name="connsiteY46" fmla="*/ 9329 h 1659710"/>
              <a:gd name="connsiteX47" fmla="*/ 4484 w 2749766"/>
              <a:gd name="connsiteY47" fmla="*/ 53934 h 1659710"/>
              <a:gd name="connsiteX48" fmla="*/ 15635 w 2749766"/>
              <a:gd name="connsiteY48" fmla="*/ 165447 h 1659710"/>
              <a:gd name="connsiteX0" fmla="*/ 15635 w 2707351"/>
              <a:gd name="connsiteY0" fmla="*/ 165447 h 1659710"/>
              <a:gd name="connsiteX1" fmla="*/ 15635 w 2707351"/>
              <a:gd name="connsiteY1" fmla="*/ 165447 h 1659710"/>
              <a:gd name="connsiteX2" fmla="*/ 37937 w 2707351"/>
              <a:gd name="connsiteY2" fmla="*/ 488832 h 1659710"/>
              <a:gd name="connsiteX3" fmla="*/ 49089 w 2707351"/>
              <a:gd name="connsiteY3" fmla="*/ 600344 h 1659710"/>
              <a:gd name="connsiteX4" fmla="*/ 71391 w 2707351"/>
              <a:gd name="connsiteY4" fmla="*/ 1057544 h 1659710"/>
              <a:gd name="connsiteX5" fmla="*/ 82542 w 2707351"/>
              <a:gd name="connsiteY5" fmla="*/ 1191359 h 1659710"/>
              <a:gd name="connsiteX6" fmla="*/ 93693 w 2707351"/>
              <a:gd name="connsiteY6" fmla="*/ 1302871 h 1659710"/>
              <a:gd name="connsiteX7" fmla="*/ 104845 w 2707351"/>
              <a:gd name="connsiteY7" fmla="*/ 1503593 h 1659710"/>
              <a:gd name="connsiteX8" fmla="*/ 115996 w 2707351"/>
              <a:gd name="connsiteY8" fmla="*/ 1592803 h 1659710"/>
              <a:gd name="connsiteX9" fmla="*/ 138298 w 2707351"/>
              <a:gd name="connsiteY9" fmla="*/ 1626256 h 1659710"/>
              <a:gd name="connsiteX10" fmla="*/ 227508 w 2707351"/>
              <a:gd name="connsiteY10" fmla="*/ 1659710 h 1659710"/>
              <a:gd name="connsiteX11" fmla="*/ 695859 w 2707351"/>
              <a:gd name="connsiteY11" fmla="*/ 1637407 h 1659710"/>
              <a:gd name="connsiteX12" fmla="*/ 918884 w 2707351"/>
              <a:gd name="connsiteY12" fmla="*/ 1615105 h 1659710"/>
              <a:gd name="connsiteX13" fmla="*/ 963489 w 2707351"/>
              <a:gd name="connsiteY13" fmla="*/ 1592803 h 1659710"/>
              <a:gd name="connsiteX14" fmla="*/ 996942 w 2707351"/>
              <a:gd name="connsiteY14" fmla="*/ 1559349 h 1659710"/>
              <a:gd name="connsiteX15" fmla="*/ 1164210 w 2707351"/>
              <a:gd name="connsiteY15" fmla="*/ 1525895 h 1659710"/>
              <a:gd name="connsiteX16" fmla="*/ 1253420 w 2707351"/>
              <a:gd name="connsiteY16" fmla="*/ 1481290 h 1659710"/>
              <a:gd name="connsiteX17" fmla="*/ 1264571 w 2707351"/>
              <a:gd name="connsiteY17" fmla="*/ 1447837 h 1659710"/>
              <a:gd name="connsiteX18" fmla="*/ 1320328 w 2707351"/>
              <a:gd name="connsiteY18" fmla="*/ 1392081 h 1659710"/>
              <a:gd name="connsiteX19" fmla="*/ 1353781 w 2707351"/>
              <a:gd name="connsiteY19" fmla="*/ 1358627 h 1659710"/>
              <a:gd name="connsiteX20" fmla="*/ 1387235 w 2707351"/>
              <a:gd name="connsiteY20" fmla="*/ 1325173 h 1659710"/>
              <a:gd name="connsiteX21" fmla="*/ 1409537 w 2707351"/>
              <a:gd name="connsiteY21" fmla="*/ 1291720 h 1659710"/>
              <a:gd name="connsiteX22" fmla="*/ 1476445 w 2707351"/>
              <a:gd name="connsiteY22" fmla="*/ 1224812 h 1659710"/>
              <a:gd name="connsiteX23" fmla="*/ 1498747 w 2707351"/>
              <a:gd name="connsiteY23" fmla="*/ 1180207 h 1659710"/>
              <a:gd name="connsiteX24" fmla="*/ 1521050 w 2707351"/>
              <a:gd name="connsiteY24" fmla="*/ 1157905 h 1659710"/>
              <a:gd name="connsiteX25" fmla="*/ 1543352 w 2707351"/>
              <a:gd name="connsiteY25" fmla="*/ 1124451 h 1659710"/>
              <a:gd name="connsiteX26" fmla="*/ 1576806 w 2707351"/>
              <a:gd name="connsiteY26" fmla="*/ 1079847 h 1659710"/>
              <a:gd name="connsiteX27" fmla="*/ 1610259 w 2707351"/>
              <a:gd name="connsiteY27" fmla="*/ 1024090 h 1659710"/>
              <a:gd name="connsiteX28" fmla="*/ 1621410 w 2707351"/>
              <a:gd name="connsiteY28" fmla="*/ 990637 h 1659710"/>
              <a:gd name="connsiteX29" fmla="*/ 1654864 w 2707351"/>
              <a:gd name="connsiteY29" fmla="*/ 957183 h 1659710"/>
              <a:gd name="connsiteX30" fmla="*/ 1744074 w 2707351"/>
              <a:gd name="connsiteY30" fmla="*/ 856822 h 1659710"/>
              <a:gd name="connsiteX31" fmla="*/ 1777528 w 2707351"/>
              <a:gd name="connsiteY31" fmla="*/ 845671 h 1659710"/>
              <a:gd name="connsiteX32" fmla="*/ 1844435 w 2707351"/>
              <a:gd name="connsiteY32" fmla="*/ 789915 h 1659710"/>
              <a:gd name="connsiteX33" fmla="*/ 1877889 w 2707351"/>
              <a:gd name="connsiteY33" fmla="*/ 778764 h 1659710"/>
              <a:gd name="connsiteX34" fmla="*/ 1944796 w 2707351"/>
              <a:gd name="connsiteY34" fmla="*/ 734159 h 1659710"/>
              <a:gd name="connsiteX35" fmla="*/ 1978250 w 2707351"/>
              <a:gd name="connsiteY35" fmla="*/ 700705 h 1659710"/>
              <a:gd name="connsiteX36" fmla="*/ 2045157 w 2707351"/>
              <a:gd name="connsiteY36" fmla="*/ 656100 h 1659710"/>
              <a:gd name="connsiteX37" fmla="*/ 2100913 w 2707351"/>
              <a:gd name="connsiteY37" fmla="*/ 611495 h 1659710"/>
              <a:gd name="connsiteX38" fmla="*/ 2134367 w 2707351"/>
              <a:gd name="connsiteY38" fmla="*/ 600344 h 1659710"/>
              <a:gd name="connsiteX39" fmla="*/ 2190123 w 2707351"/>
              <a:gd name="connsiteY39" fmla="*/ 578042 h 1659710"/>
              <a:gd name="connsiteX40" fmla="*/ 2312786 w 2707351"/>
              <a:gd name="connsiteY40" fmla="*/ 555739 h 1659710"/>
              <a:gd name="connsiteX41" fmla="*/ 2390845 w 2707351"/>
              <a:gd name="connsiteY41" fmla="*/ 533437 h 1659710"/>
              <a:gd name="connsiteX42" fmla="*/ 2647323 w 2707351"/>
              <a:gd name="connsiteY42" fmla="*/ 477681 h 1659710"/>
              <a:gd name="connsiteX43" fmla="*/ 2691928 w 2707351"/>
              <a:gd name="connsiteY43" fmla="*/ 444227 h 1659710"/>
              <a:gd name="connsiteX44" fmla="*/ 2435449 w 2707351"/>
              <a:gd name="connsiteY44" fmla="*/ 53934 h 1659710"/>
              <a:gd name="connsiteX45" fmla="*/ 227508 w 2707351"/>
              <a:gd name="connsiteY45" fmla="*/ 9329 h 1659710"/>
              <a:gd name="connsiteX46" fmla="*/ 4484 w 2707351"/>
              <a:gd name="connsiteY46" fmla="*/ 53934 h 1659710"/>
              <a:gd name="connsiteX47" fmla="*/ 15635 w 2707351"/>
              <a:gd name="connsiteY47" fmla="*/ 165447 h 1659710"/>
              <a:gd name="connsiteX0" fmla="*/ 15635 w 2723436"/>
              <a:gd name="connsiteY0" fmla="*/ 165447 h 1659710"/>
              <a:gd name="connsiteX1" fmla="*/ 15635 w 2723436"/>
              <a:gd name="connsiteY1" fmla="*/ 165447 h 1659710"/>
              <a:gd name="connsiteX2" fmla="*/ 37937 w 2723436"/>
              <a:gd name="connsiteY2" fmla="*/ 488832 h 1659710"/>
              <a:gd name="connsiteX3" fmla="*/ 49089 w 2723436"/>
              <a:gd name="connsiteY3" fmla="*/ 600344 h 1659710"/>
              <a:gd name="connsiteX4" fmla="*/ 71391 w 2723436"/>
              <a:gd name="connsiteY4" fmla="*/ 1057544 h 1659710"/>
              <a:gd name="connsiteX5" fmla="*/ 82542 w 2723436"/>
              <a:gd name="connsiteY5" fmla="*/ 1191359 h 1659710"/>
              <a:gd name="connsiteX6" fmla="*/ 93693 w 2723436"/>
              <a:gd name="connsiteY6" fmla="*/ 1302871 h 1659710"/>
              <a:gd name="connsiteX7" fmla="*/ 104845 w 2723436"/>
              <a:gd name="connsiteY7" fmla="*/ 1503593 h 1659710"/>
              <a:gd name="connsiteX8" fmla="*/ 115996 w 2723436"/>
              <a:gd name="connsiteY8" fmla="*/ 1592803 h 1659710"/>
              <a:gd name="connsiteX9" fmla="*/ 138298 w 2723436"/>
              <a:gd name="connsiteY9" fmla="*/ 1626256 h 1659710"/>
              <a:gd name="connsiteX10" fmla="*/ 227508 w 2723436"/>
              <a:gd name="connsiteY10" fmla="*/ 1659710 h 1659710"/>
              <a:gd name="connsiteX11" fmla="*/ 695859 w 2723436"/>
              <a:gd name="connsiteY11" fmla="*/ 1637407 h 1659710"/>
              <a:gd name="connsiteX12" fmla="*/ 918884 w 2723436"/>
              <a:gd name="connsiteY12" fmla="*/ 1615105 h 1659710"/>
              <a:gd name="connsiteX13" fmla="*/ 963489 w 2723436"/>
              <a:gd name="connsiteY13" fmla="*/ 1592803 h 1659710"/>
              <a:gd name="connsiteX14" fmla="*/ 996942 w 2723436"/>
              <a:gd name="connsiteY14" fmla="*/ 1559349 h 1659710"/>
              <a:gd name="connsiteX15" fmla="*/ 1164210 w 2723436"/>
              <a:gd name="connsiteY15" fmla="*/ 1525895 h 1659710"/>
              <a:gd name="connsiteX16" fmla="*/ 1253420 w 2723436"/>
              <a:gd name="connsiteY16" fmla="*/ 1481290 h 1659710"/>
              <a:gd name="connsiteX17" fmla="*/ 1264571 w 2723436"/>
              <a:gd name="connsiteY17" fmla="*/ 1447837 h 1659710"/>
              <a:gd name="connsiteX18" fmla="*/ 1320328 w 2723436"/>
              <a:gd name="connsiteY18" fmla="*/ 1392081 h 1659710"/>
              <a:gd name="connsiteX19" fmla="*/ 1353781 w 2723436"/>
              <a:gd name="connsiteY19" fmla="*/ 1358627 h 1659710"/>
              <a:gd name="connsiteX20" fmla="*/ 1387235 w 2723436"/>
              <a:gd name="connsiteY20" fmla="*/ 1325173 h 1659710"/>
              <a:gd name="connsiteX21" fmla="*/ 1409537 w 2723436"/>
              <a:gd name="connsiteY21" fmla="*/ 1291720 h 1659710"/>
              <a:gd name="connsiteX22" fmla="*/ 1476445 w 2723436"/>
              <a:gd name="connsiteY22" fmla="*/ 1224812 h 1659710"/>
              <a:gd name="connsiteX23" fmla="*/ 1498747 w 2723436"/>
              <a:gd name="connsiteY23" fmla="*/ 1180207 h 1659710"/>
              <a:gd name="connsiteX24" fmla="*/ 1521050 w 2723436"/>
              <a:gd name="connsiteY24" fmla="*/ 1157905 h 1659710"/>
              <a:gd name="connsiteX25" fmla="*/ 1543352 w 2723436"/>
              <a:gd name="connsiteY25" fmla="*/ 1124451 h 1659710"/>
              <a:gd name="connsiteX26" fmla="*/ 1576806 w 2723436"/>
              <a:gd name="connsiteY26" fmla="*/ 1079847 h 1659710"/>
              <a:gd name="connsiteX27" fmla="*/ 1610259 w 2723436"/>
              <a:gd name="connsiteY27" fmla="*/ 1024090 h 1659710"/>
              <a:gd name="connsiteX28" fmla="*/ 1621410 w 2723436"/>
              <a:gd name="connsiteY28" fmla="*/ 990637 h 1659710"/>
              <a:gd name="connsiteX29" fmla="*/ 1654864 w 2723436"/>
              <a:gd name="connsiteY29" fmla="*/ 957183 h 1659710"/>
              <a:gd name="connsiteX30" fmla="*/ 1744074 w 2723436"/>
              <a:gd name="connsiteY30" fmla="*/ 856822 h 1659710"/>
              <a:gd name="connsiteX31" fmla="*/ 1777528 w 2723436"/>
              <a:gd name="connsiteY31" fmla="*/ 845671 h 1659710"/>
              <a:gd name="connsiteX32" fmla="*/ 1844435 w 2723436"/>
              <a:gd name="connsiteY32" fmla="*/ 789915 h 1659710"/>
              <a:gd name="connsiteX33" fmla="*/ 1877889 w 2723436"/>
              <a:gd name="connsiteY33" fmla="*/ 778764 h 1659710"/>
              <a:gd name="connsiteX34" fmla="*/ 1944796 w 2723436"/>
              <a:gd name="connsiteY34" fmla="*/ 734159 h 1659710"/>
              <a:gd name="connsiteX35" fmla="*/ 1978250 w 2723436"/>
              <a:gd name="connsiteY35" fmla="*/ 700705 h 1659710"/>
              <a:gd name="connsiteX36" fmla="*/ 2045157 w 2723436"/>
              <a:gd name="connsiteY36" fmla="*/ 656100 h 1659710"/>
              <a:gd name="connsiteX37" fmla="*/ 2100913 w 2723436"/>
              <a:gd name="connsiteY37" fmla="*/ 611495 h 1659710"/>
              <a:gd name="connsiteX38" fmla="*/ 2134367 w 2723436"/>
              <a:gd name="connsiteY38" fmla="*/ 600344 h 1659710"/>
              <a:gd name="connsiteX39" fmla="*/ 2190123 w 2723436"/>
              <a:gd name="connsiteY39" fmla="*/ 578042 h 1659710"/>
              <a:gd name="connsiteX40" fmla="*/ 2312786 w 2723436"/>
              <a:gd name="connsiteY40" fmla="*/ 555739 h 1659710"/>
              <a:gd name="connsiteX41" fmla="*/ 2390845 w 2723436"/>
              <a:gd name="connsiteY41" fmla="*/ 533437 h 1659710"/>
              <a:gd name="connsiteX42" fmla="*/ 2691928 w 2723436"/>
              <a:gd name="connsiteY42" fmla="*/ 444227 h 1659710"/>
              <a:gd name="connsiteX43" fmla="*/ 2435449 w 2723436"/>
              <a:gd name="connsiteY43" fmla="*/ 53934 h 1659710"/>
              <a:gd name="connsiteX44" fmla="*/ 227508 w 2723436"/>
              <a:gd name="connsiteY44" fmla="*/ 9329 h 1659710"/>
              <a:gd name="connsiteX45" fmla="*/ 4484 w 2723436"/>
              <a:gd name="connsiteY45" fmla="*/ 53934 h 1659710"/>
              <a:gd name="connsiteX46" fmla="*/ 15635 w 2723436"/>
              <a:gd name="connsiteY46" fmla="*/ 165447 h 1659710"/>
              <a:gd name="connsiteX0" fmla="*/ 15635 w 2728939"/>
              <a:gd name="connsiteY0" fmla="*/ 165447 h 1659710"/>
              <a:gd name="connsiteX1" fmla="*/ 15635 w 2728939"/>
              <a:gd name="connsiteY1" fmla="*/ 165447 h 1659710"/>
              <a:gd name="connsiteX2" fmla="*/ 37937 w 2728939"/>
              <a:gd name="connsiteY2" fmla="*/ 488832 h 1659710"/>
              <a:gd name="connsiteX3" fmla="*/ 49089 w 2728939"/>
              <a:gd name="connsiteY3" fmla="*/ 600344 h 1659710"/>
              <a:gd name="connsiteX4" fmla="*/ 71391 w 2728939"/>
              <a:gd name="connsiteY4" fmla="*/ 1057544 h 1659710"/>
              <a:gd name="connsiteX5" fmla="*/ 82542 w 2728939"/>
              <a:gd name="connsiteY5" fmla="*/ 1191359 h 1659710"/>
              <a:gd name="connsiteX6" fmla="*/ 93693 w 2728939"/>
              <a:gd name="connsiteY6" fmla="*/ 1302871 h 1659710"/>
              <a:gd name="connsiteX7" fmla="*/ 104845 w 2728939"/>
              <a:gd name="connsiteY7" fmla="*/ 1503593 h 1659710"/>
              <a:gd name="connsiteX8" fmla="*/ 115996 w 2728939"/>
              <a:gd name="connsiteY8" fmla="*/ 1592803 h 1659710"/>
              <a:gd name="connsiteX9" fmla="*/ 138298 w 2728939"/>
              <a:gd name="connsiteY9" fmla="*/ 1626256 h 1659710"/>
              <a:gd name="connsiteX10" fmla="*/ 227508 w 2728939"/>
              <a:gd name="connsiteY10" fmla="*/ 1659710 h 1659710"/>
              <a:gd name="connsiteX11" fmla="*/ 695859 w 2728939"/>
              <a:gd name="connsiteY11" fmla="*/ 1637407 h 1659710"/>
              <a:gd name="connsiteX12" fmla="*/ 918884 w 2728939"/>
              <a:gd name="connsiteY12" fmla="*/ 1615105 h 1659710"/>
              <a:gd name="connsiteX13" fmla="*/ 963489 w 2728939"/>
              <a:gd name="connsiteY13" fmla="*/ 1592803 h 1659710"/>
              <a:gd name="connsiteX14" fmla="*/ 996942 w 2728939"/>
              <a:gd name="connsiteY14" fmla="*/ 1559349 h 1659710"/>
              <a:gd name="connsiteX15" fmla="*/ 1164210 w 2728939"/>
              <a:gd name="connsiteY15" fmla="*/ 1525895 h 1659710"/>
              <a:gd name="connsiteX16" fmla="*/ 1253420 w 2728939"/>
              <a:gd name="connsiteY16" fmla="*/ 1481290 h 1659710"/>
              <a:gd name="connsiteX17" fmla="*/ 1264571 w 2728939"/>
              <a:gd name="connsiteY17" fmla="*/ 1447837 h 1659710"/>
              <a:gd name="connsiteX18" fmla="*/ 1320328 w 2728939"/>
              <a:gd name="connsiteY18" fmla="*/ 1392081 h 1659710"/>
              <a:gd name="connsiteX19" fmla="*/ 1353781 w 2728939"/>
              <a:gd name="connsiteY19" fmla="*/ 1358627 h 1659710"/>
              <a:gd name="connsiteX20" fmla="*/ 1387235 w 2728939"/>
              <a:gd name="connsiteY20" fmla="*/ 1325173 h 1659710"/>
              <a:gd name="connsiteX21" fmla="*/ 1409537 w 2728939"/>
              <a:gd name="connsiteY21" fmla="*/ 1291720 h 1659710"/>
              <a:gd name="connsiteX22" fmla="*/ 1476445 w 2728939"/>
              <a:gd name="connsiteY22" fmla="*/ 1224812 h 1659710"/>
              <a:gd name="connsiteX23" fmla="*/ 1498747 w 2728939"/>
              <a:gd name="connsiteY23" fmla="*/ 1180207 h 1659710"/>
              <a:gd name="connsiteX24" fmla="*/ 1521050 w 2728939"/>
              <a:gd name="connsiteY24" fmla="*/ 1157905 h 1659710"/>
              <a:gd name="connsiteX25" fmla="*/ 1543352 w 2728939"/>
              <a:gd name="connsiteY25" fmla="*/ 1124451 h 1659710"/>
              <a:gd name="connsiteX26" fmla="*/ 1576806 w 2728939"/>
              <a:gd name="connsiteY26" fmla="*/ 1079847 h 1659710"/>
              <a:gd name="connsiteX27" fmla="*/ 1610259 w 2728939"/>
              <a:gd name="connsiteY27" fmla="*/ 1024090 h 1659710"/>
              <a:gd name="connsiteX28" fmla="*/ 1621410 w 2728939"/>
              <a:gd name="connsiteY28" fmla="*/ 990637 h 1659710"/>
              <a:gd name="connsiteX29" fmla="*/ 1654864 w 2728939"/>
              <a:gd name="connsiteY29" fmla="*/ 957183 h 1659710"/>
              <a:gd name="connsiteX30" fmla="*/ 1744074 w 2728939"/>
              <a:gd name="connsiteY30" fmla="*/ 856822 h 1659710"/>
              <a:gd name="connsiteX31" fmla="*/ 1777528 w 2728939"/>
              <a:gd name="connsiteY31" fmla="*/ 845671 h 1659710"/>
              <a:gd name="connsiteX32" fmla="*/ 1844435 w 2728939"/>
              <a:gd name="connsiteY32" fmla="*/ 789915 h 1659710"/>
              <a:gd name="connsiteX33" fmla="*/ 1877889 w 2728939"/>
              <a:gd name="connsiteY33" fmla="*/ 778764 h 1659710"/>
              <a:gd name="connsiteX34" fmla="*/ 1944796 w 2728939"/>
              <a:gd name="connsiteY34" fmla="*/ 734159 h 1659710"/>
              <a:gd name="connsiteX35" fmla="*/ 1978250 w 2728939"/>
              <a:gd name="connsiteY35" fmla="*/ 700705 h 1659710"/>
              <a:gd name="connsiteX36" fmla="*/ 2045157 w 2728939"/>
              <a:gd name="connsiteY36" fmla="*/ 656100 h 1659710"/>
              <a:gd name="connsiteX37" fmla="*/ 2100913 w 2728939"/>
              <a:gd name="connsiteY37" fmla="*/ 611495 h 1659710"/>
              <a:gd name="connsiteX38" fmla="*/ 2134367 w 2728939"/>
              <a:gd name="connsiteY38" fmla="*/ 600344 h 1659710"/>
              <a:gd name="connsiteX39" fmla="*/ 2190123 w 2728939"/>
              <a:gd name="connsiteY39" fmla="*/ 578042 h 1659710"/>
              <a:gd name="connsiteX40" fmla="*/ 2312786 w 2728939"/>
              <a:gd name="connsiteY40" fmla="*/ 555739 h 1659710"/>
              <a:gd name="connsiteX41" fmla="*/ 2691928 w 2728939"/>
              <a:gd name="connsiteY41" fmla="*/ 444227 h 1659710"/>
              <a:gd name="connsiteX42" fmla="*/ 2435449 w 2728939"/>
              <a:gd name="connsiteY42" fmla="*/ 53934 h 1659710"/>
              <a:gd name="connsiteX43" fmla="*/ 227508 w 2728939"/>
              <a:gd name="connsiteY43" fmla="*/ 9329 h 1659710"/>
              <a:gd name="connsiteX44" fmla="*/ 4484 w 2728939"/>
              <a:gd name="connsiteY44" fmla="*/ 53934 h 1659710"/>
              <a:gd name="connsiteX45" fmla="*/ 15635 w 2728939"/>
              <a:gd name="connsiteY45" fmla="*/ 165447 h 1659710"/>
              <a:gd name="connsiteX0" fmla="*/ 15635 w 2728939"/>
              <a:gd name="connsiteY0" fmla="*/ 165447 h 1637767"/>
              <a:gd name="connsiteX1" fmla="*/ 15635 w 2728939"/>
              <a:gd name="connsiteY1" fmla="*/ 165447 h 1637767"/>
              <a:gd name="connsiteX2" fmla="*/ 37937 w 2728939"/>
              <a:gd name="connsiteY2" fmla="*/ 488832 h 1637767"/>
              <a:gd name="connsiteX3" fmla="*/ 49089 w 2728939"/>
              <a:gd name="connsiteY3" fmla="*/ 600344 h 1637767"/>
              <a:gd name="connsiteX4" fmla="*/ 71391 w 2728939"/>
              <a:gd name="connsiteY4" fmla="*/ 1057544 h 1637767"/>
              <a:gd name="connsiteX5" fmla="*/ 82542 w 2728939"/>
              <a:gd name="connsiteY5" fmla="*/ 1191359 h 1637767"/>
              <a:gd name="connsiteX6" fmla="*/ 93693 w 2728939"/>
              <a:gd name="connsiteY6" fmla="*/ 1302871 h 1637767"/>
              <a:gd name="connsiteX7" fmla="*/ 104845 w 2728939"/>
              <a:gd name="connsiteY7" fmla="*/ 1503593 h 1637767"/>
              <a:gd name="connsiteX8" fmla="*/ 115996 w 2728939"/>
              <a:gd name="connsiteY8" fmla="*/ 1592803 h 1637767"/>
              <a:gd name="connsiteX9" fmla="*/ 138298 w 2728939"/>
              <a:gd name="connsiteY9" fmla="*/ 1626256 h 1637767"/>
              <a:gd name="connsiteX10" fmla="*/ 695859 w 2728939"/>
              <a:gd name="connsiteY10" fmla="*/ 1637407 h 1637767"/>
              <a:gd name="connsiteX11" fmla="*/ 918884 w 2728939"/>
              <a:gd name="connsiteY11" fmla="*/ 1615105 h 1637767"/>
              <a:gd name="connsiteX12" fmla="*/ 963489 w 2728939"/>
              <a:gd name="connsiteY12" fmla="*/ 1592803 h 1637767"/>
              <a:gd name="connsiteX13" fmla="*/ 996942 w 2728939"/>
              <a:gd name="connsiteY13" fmla="*/ 1559349 h 1637767"/>
              <a:gd name="connsiteX14" fmla="*/ 1164210 w 2728939"/>
              <a:gd name="connsiteY14" fmla="*/ 1525895 h 1637767"/>
              <a:gd name="connsiteX15" fmla="*/ 1253420 w 2728939"/>
              <a:gd name="connsiteY15" fmla="*/ 1481290 h 1637767"/>
              <a:gd name="connsiteX16" fmla="*/ 1264571 w 2728939"/>
              <a:gd name="connsiteY16" fmla="*/ 1447837 h 1637767"/>
              <a:gd name="connsiteX17" fmla="*/ 1320328 w 2728939"/>
              <a:gd name="connsiteY17" fmla="*/ 1392081 h 1637767"/>
              <a:gd name="connsiteX18" fmla="*/ 1353781 w 2728939"/>
              <a:gd name="connsiteY18" fmla="*/ 1358627 h 1637767"/>
              <a:gd name="connsiteX19" fmla="*/ 1387235 w 2728939"/>
              <a:gd name="connsiteY19" fmla="*/ 1325173 h 1637767"/>
              <a:gd name="connsiteX20" fmla="*/ 1409537 w 2728939"/>
              <a:gd name="connsiteY20" fmla="*/ 1291720 h 1637767"/>
              <a:gd name="connsiteX21" fmla="*/ 1476445 w 2728939"/>
              <a:gd name="connsiteY21" fmla="*/ 1224812 h 1637767"/>
              <a:gd name="connsiteX22" fmla="*/ 1498747 w 2728939"/>
              <a:gd name="connsiteY22" fmla="*/ 1180207 h 1637767"/>
              <a:gd name="connsiteX23" fmla="*/ 1521050 w 2728939"/>
              <a:gd name="connsiteY23" fmla="*/ 1157905 h 1637767"/>
              <a:gd name="connsiteX24" fmla="*/ 1543352 w 2728939"/>
              <a:gd name="connsiteY24" fmla="*/ 1124451 h 1637767"/>
              <a:gd name="connsiteX25" fmla="*/ 1576806 w 2728939"/>
              <a:gd name="connsiteY25" fmla="*/ 1079847 h 1637767"/>
              <a:gd name="connsiteX26" fmla="*/ 1610259 w 2728939"/>
              <a:gd name="connsiteY26" fmla="*/ 1024090 h 1637767"/>
              <a:gd name="connsiteX27" fmla="*/ 1621410 w 2728939"/>
              <a:gd name="connsiteY27" fmla="*/ 990637 h 1637767"/>
              <a:gd name="connsiteX28" fmla="*/ 1654864 w 2728939"/>
              <a:gd name="connsiteY28" fmla="*/ 957183 h 1637767"/>
              <a:gd name="connsiteX29" fmla="*/ 1744074 w 2728939"/>
              <a:gd name="connsiteY29" fmla="*/ 856822 h 1637767"/>
              <a:gd name="connsiteX30" fmla="*/ 1777528 w 2728939"/>
              <a:gd name="connsiteY30" fmla="*/ 845671 h 1637767"/>
              <a:gd name="connsiteX31" fmla="*/ 1844435 w 2728939"/>
              <a:gd name="connsiteY31" fmla="*/ 789915 h 1637767"/>
              <a:gd name="connsiteX32" fmla="*/ 1877889 w 2728939"/>
              <a:gd name="connsiteY32" fmla="*/ 778764 h 1637767"/>
              <a:gd name="connsiteX33" fmla="*/ 1944796 w 2728939"/>
              <a:gd name="connsiteY33" fmla="*/ 734159 h 1637767"/>
              <a:gd name="connsiteX34" fmla="*/ 1978250 w 2728939"/>
              <a:gd name="connsiteY34" fmla="*/ 700705 h 1637767"/>
              <a:gd name="connsiteX35" fmla="*/ 2045157 w 2728939"/>
              <a:gd name="connsiteY35" fmla="*/ 656100 h 1637767"/>
              <a:gd name="connsiteX36" fmla="*/ 2100913 w 2728939"/>
              <a:gd name="connsiteY36" fmla="*/ 611495 h 1637767"/>
              <a:gd name="connsiteX37" fmla="*/ 2134367 w 2728939"/>
              <a:gd name="connsiteY37" fmla="*/ 600344 h 1637767"/>
              <a:gd name="connsiteX38" fmla="*/ 2190123 w 2728939"/>
              <a:gd name="connsiteY38" fmla="*/ 578042 h 1637767"/>
              <a:gd name="connsiteX39" fmla="*/ 2312786 w 2728939"/>
              <a:gd name="connsiteY39" fmla="*/ 555739 h 1637767"/>
              <a:gd name="connsiteX40" fmla="*/ 2691928 w 2728939"/>
              <a:gd name="connsiteY40" fmla="*/ 444227 h 1637767"/>
              <a:gd name="connsiteX41" fmla="*/ 2435449 w 2728939"/>
              <a:gd name="connsiteY41" fmla="*/ 53934 h 1637767"/>
              <a:gd name="connsiteX42" fmla="*/ 227508 w 2728939"/>
              <a:gd name="connsiteY42" fmla="*/ 9329 h 1637767"/>
              <a:gd name="connsiteX43" fmla="*/ 4484 w 2728939"/>
              <a:gd name="connsiteY43" fmla="*/ 53934 h 1637767"/>
              <a:gd name="connsiteX44" fmla="*/ 15635 w 2728939"/>
              <a:gd name="connsiteY44" fmla="*/ 165447 h 1637767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37937 w 2728939"/>
              <a:gd name="connsiteY2" fmla="*/ 488832 h 1627109"/>
              <a:gd name="connsiteX3" fmla="*/ 49089 w 2728939"/>
              <a:gd name="connsiteY3" fmla="*/ 600344 h 1627109"/>
              <a:gd name="connsiteX4" fmla="*/ 71391 w 2728939"/>
              <a:gd name="connsiteY4" fmla="*/ 1057544 h 1627109"/>
              <a:gd name="connsiteX5" fmla="*/ 82542 w 2728939"/>
              <a:gd name="connsiteY5" fmla="*/ 1191359 h 1627109"/>
              <a:gd name="connsiteX6" fmla="*/ 93693 w 2728939"/>
              <a:gd name="connsiteY6" fmla="*/ 1302871 h 1627109"/>
              <a:gd name="connsiteX7" fmla="*/ 104845 w 2728939"/>
              <a:gd name="connsiteY7" fmla="*/ 1503593 h 1627109"/>
              <a:gd name="connsiteX8" fmla="*/ 115996 w 2728939"/>
              <a:gd name="connsiteY8" fmla="*/ 1592803 h 1627109"/>
              <a:gd name="connsiteX9" fmla="*/ 138298 w 2728939"/>
              <a:gd name="connsiteY9" fmla="*/ 1626256 h 1627109"/>
              <a:gd name="connsiteX10" fmla="*/ 918884 w 2728939"/>
              <a:gd name="connsiteY10" fmla="*/ 1615105 h 1627109"/>
              <a:gd name="connsiteX11" fmla="*/ 963489 w 2728939"/>
              <a:gd name="connsiteY11" fmla="*/ 1592803 h 1627109"/>
              <a:gd name="connsiteX12" fmla="*/ 996942 w 2728939"/>
              <a:gd name="connsiteY12" fmla="*/ 1559349 h 1627109"/>
              <a:gd name="connsiteX13" fmla="*/ 1164210 w 2728939"/>
              <a:gd name="connsiteY13" fmla="*/ 1525895 h 1627109"/>
              <a:gd name="connsiteX14" fmla="*/ 1253420 w 2728939"/>
              <a:gd name="connsiteY14" fmla="*/ 1481290 h 1627109"/>
              <a:gd name="connsiteX15" fmla="*/ 1264571 w 2728939"/>
              <a:gd name="connsiteY15" fmla="*/ 1447837 h 1627109"/>
              <a:gd name="connsiteX16" fmla="*/ 1320328 w 2728939"/>
              <a:gd name="connsiteY16" fmla="*/ 1392081 h 1627109"/>
              <a:gd name="connsiteX17" fmla="*/ 1353781 w 2728939"/>
              <a:gd name="connsiteY17" fmla="*/ 1358627 h 1627109"/>
              <a:gd name="connsiteX18" fmla="*/ 1387235 w 2728939"/>
              <a:gd name="connsiteY18" fmla="*/ 1325173 h 1627109"/>
              <a:gd name="connsiteX19" fmla="*/ 1409537 w 2728939"/>
              <a:gd name="connsiteY19" fmla="*/ 1291720 h 1627109"/>
              <a:gd name="connsiteX20" fmla="*/ 1476445 w 2728939"/>
              <a:gd name="connsiteY20" fmla="*/ 1224812 h 1627109"/>
              <a:gd name="connsiteX21" fmla="*/ 1498747 w 2728939"/>
              <a:gd name="connsiteY21" fmla="*/ 1180207 h 1627109"/>
              <a:gd name="connsiteX22" fmla="*/ 1521050 w 2728939"/>
              <a:gd name="connsiteY22" fmla="*/ 1157905 h 1627109"/>
              <a:gd name="connsiteX23" fmla="*/ 1543352 w 2728939"/>
              <a:gd name="connsiteY23" fmla="*/ 1124451 h 1627109"/>
              <a:gd name="connsiteX24" fmla="*/ 1576806 w 2728939"/>
              <a:gd name="connsiteY24" fmla="*/ 1079847 h 1627109"/>
              <a:gd name="connsiteX25" fmla="*/ 1610259 w 2728939"/>
              <a:gd name="connsiteY25" fmla="*/ 1024090 h 1627109"/>
              <a:gd name="connsiteX26" fmla="*/ 1621410 w 2728939"/>
              <a:gd name="connsiteY26" fmla="*/ 990637 h 1627109"/>
              <a:gd name="connsiteX27" fmla="*/ 1654864 w 2728939"/>
              <a:gd name="connsiteY27" fmla="*/ 957183 h 1627109"/>
              <a:gd name="connsiteX28" fmla="*/ 1744074 w 2728939"/>
              <a:gd name="connsiteY28" fmla="*/ 856822 h 1627109"/>
              <a:gd name="connsiteX29" fmla="*/ 1777528 w 2728939"/>
              <a:gd name="connsiteY29" fmla="*/ 845671 h 1627109"/>
              <a:gd name="connsiteX30" fmla="*/ 1844435 w 2728939"/>
              <a:gd name="connsiteY30" fmla="*/ 789915 h 1627109"/>
              <a:gd name="connsiteX31" fmla="*/ 1877889 w 2728939"/>
              <a:gd name="connsiteY31" fmla="*/ 778764 h 1627109"/>
              <a:gd name="connsiteX32" fmla="*/ 1944796 w 2728939"/>
              <a:gd name="connsiteY32" fmla="*/ 734159 h 1627109"/>
              <a:gd name="connsiteX33" fmla="*/ 1978250 w 2728939"/>
              <a:gd name="connsiteY33" fmla="*/ 700705 h 1627109"/>
              <a:gd name="connsiteX34" fmla="*/ 2045157 w 2728939"/>
              <a:gd name="connsiteY34" fmla="*/ 656100 h 1627109"/>
              <a:gd name="connsiteX35" fmla="*/ 2100913 w 2728939"/>
              <a:gd name="connsiteY35" fmla="*/ 611495 h 1627109"/>
              <a:gd name="connsiteX36" fmla="*/ 2134367 w 2728939"/>
              <a:gd name="connsiteY36" fmla="*/ 600344 h 1627109"/>
              <a:gd name="connsiteX37" fmla="*/ 2190123 w 2728939"/>
              <a:gd name="connsiteY37" fmla="*/ 578042 h 1627109"/>
              <a:gd name="connsiteX38" fmla="*/ 2312786 w 2728939"/>
              <a:gd name="connsiteY38" fmla="*/ 555739 h 1627109"/>
              <a:gd name="connsiteX39" fmla="*/ 2691928 w 2728939"/>
              <a:gd name="connsiteY39" fmla="*/ 444227 h 1627109"/>
              <a:gd name="connsiteX40" fmla="*/ 2435449 w 2728939"/>
              <a:gd name="connsiteY40" fmla="*/ 53934 h 1627109"/>
              <a:gd name="connsiteX41" fmla="*/ 227508 w 2728939"/>
              <a:gd name="connsiteY41" fmla="*/ 9329 h 1627109"/>
              <a:gd name="connsiteX42" fmla="*/ 4484 w 2728939"/>
              <a:gd name="connsiteY42" fmla="*/ 53934 h 1627109"/>
              <a:gd name="connsiteX43" fmla="*/ 15635 w 2728939"/>
              <a:gd name="connsiteY43" fmla="*/ 165447 h 1627109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49089 w 2728939"/>
              <a:gd name="connsiteY2" fmla="*/ 600344 h 1627109"/>
              <a:gd name="connsiteX3" fmla="*/ 71391 w 2728939"/>
              <a:gd name="connsiteY3" fmla="*/ 1057544 h 1627109"/>
              <a:gd name="connsiteX4" fmla="*/ 82542 w 2728939"/>
              <a:gd name="connsiteY4" fmla="*/ 1191359 h 1627109"/>
              <a:gd name="connsiteX5" fmla="*/ 93693 w 2728939"/>
              <a:gd name="connsiteY5" fmla="*/ 1302871 h 1627109"/>
              <a:gd name="connsiteX6" fmla="*/ 104845 w 2728939"/>
              <a:gd name="connsiteY6" fmla="*/ 1503593 h 1627109"/>
              <a:gd name="connsiteX7" fmla="*/ 115996 w 2728939"/>
              <a:gd name="connsiteY7" fmla="*/ 1592803 h 1627109"/>
              <a:gd name="connsiteX8" fmla="*/ 138298 w 2728939"/>
              <a:gd name="connsiteY8" fmla="*/ 1626256 h 1627109"/>
              <a:gd name="connsiteX9" fmla="*/ 918884 w 2728939"/>
              <a:gd name="connsiteY9" fmla="*/ 1615105 h 1627109"/>
              <a:gd name="connsiteX10" fmla="*/ 963489 w 2728939"/>
              <a:gd name="connsiteY10" fmla="*/ 1592803 h 1627109"/>
              <a:gd name="connsiteX11" fmla="*/ 996942 w 2728939"/>
              <a:gd name="connsiteY11" fmla="*/ 1559349 h 1627109"/>
              <a:gd name="connsiteX12" fmla="*/ 1164210 w 2728939"/>
              <a:gd name="connsiteY12" fmla="*/ 1525895 h 1627109"/>
              <a:gd name="connsiteX13" fmla="*/ 1253420 w 2728939"/>
              <a:gd name="connsiteY13" fmla="*/ 1481290 h 1627109"/>
              <a:gd name="connsiteX14" fmla="*/ 1264571 w 2728939"/>
              <a:gd name="connsiteY14" fmla="*/ 1447837 h 1627109"/>
              <a:gd name="connsiteX15" fmla="*/ 1320328 w 2728939"/>
              <a:gd name="connsiteY15" fmla="*/ 1392081 h 1627109"/>
              <a:gd name="connsiteX16" fmla="*/ 1353781 w 2728939"/>
              <a:gd name="connsiteY16" fmla="*/ 1358627 h 1627109"/>
              <a:gd name="connsiteX17" fmla="*/ 1387235 w 2728939"/>
              <a:gd name="connsiteY17" fmla="*/ 1325173 h 1627109"/>
              <a:gd name="connsiteX18" fmla="*/ 1409537 w 2728939"/>
              <a:gd name="connsiteY18" fmla="*/ 1291720 h 1627109"/>
              <a:gd name="connsiteX19" fmla="*/ 1476445 w 2728939"/>
              <a:gd name="connsiteY19" fmla="*/ 1224812 h 1627109"/>
              <a:gd name="connsiteX20" fmla="*/ 1498747 w 2728939"/>
              <a:gd name="connsiteY20" fmla="*/ 1180207 h 1627109"/>
              <a:gd name="connsiteX21" fmla="*/ 1521050 w 2728939"/>
              <a:gd name="connsiteY21" fmla="*/ 1157905 h 1627109"/>
              <a:gd name="connsiteX22" fmla="*/ 1543352 w 2728939"/>
              <a:gd name="connsiteY22" fmla="*/ 1124451 h 1627109"/>
              <a:gd name="connsiteX23" fmla="*/ 1576806 w 2728939"/>
              <a:gd name="connsiteY23" fmla="*/ 1079847 h 1627109"/>
              <a:gd name="connsiteX24" fmla="*/ 1610259 w 2728939"/>
              <a:gd name="connsiteY24" fmla="*/ 1024090 h 1627109"/>
              <a:gd name="connsiteX25" fmla="*/ 1621410 w 2728939"/>
              <a:gd name="connsiteY25" fmla="*/ 990637 h 1627109"/>
              <a:gd name="connsiteX26" fmla="*/ 1654864 w 2728939"/>
              <a:gd name="connsiteY26" fmla="*/ 957183 h 1627109"/>
              <a:gd name="connsiteX27" fmla="*/ 1744074 w 2728939"/>
              <a:gd name="connsiteY27" fmla="*/ 856822 h 1627109"/>
              <a:gd name="connsiteX28" fmla="*/ 1777528 w 2728939"/>
              <a:gd name="connsiteY28" fmla="*/ 845671 h 1627109"/>
              <a:gd name="connsiteX29" fmla="*/ 1844435 w 2728939"/>
              <a:gd name="connsiteY29" fmla="*/ 789915 h 1627109"/>
              <a:gd name="connsiteX30" fmla="*/ 1877889 w 2728939"/>
              <a:gd name="connsiteY30" fmla="*/ 778764 h 1627109"/>
              <a:gd name="connsiteX31" fmla="*/ 1944796 w 2728939"/>
              <a:gd name="connsiteY31" fmla="*/ 734159 h 1627109"/>
              <a:gd name="connsiteX32" fmla="*/ 1978250 w 2728939"/>
              <a:gd name="connsiteY32" fmla="*/ 700705 h 1627109"/>
              <a:gd name="connsiteX33" fmla="*/ 2045157 w 2728939"/>
              <a:gd name="connsiteY33" fmla="*/ 656100 h 1627109"/>
              <a:gd name="connsiteX34" fmla="*/ 2100913 w 2728939"/>
              <a:gd name="connsiteY34" fmla="*/ 611495 h 1627109"/>
              <a:gd name="connsiteX35" fmla="*/ 2134367 w 2728939"/>
              <a:gd name="connsiteY35" fmla="*/ 600344 h 1627109"/>
              <a:gd name="connsiteX36" fmla="*/ 2190123 w 2728939"/>
              <a:gd name="connsiteY36" fmla="*/ 578042 h 1627109"/>
              <a:gd name="connsiteX37" fmla="*/ 2312786 w 2728939"/>
              <a:gd name="connsiteY37" fmla="*/ 555739 h 1627109"/>
              <a:gd name="connsiteX38" fmla="*/ 2691928 w 2728939"/>
              <a:gd name="connsiteY38" fmla="*/ 444227 h 1627109"/>
              <a:gd name="connsiteX39" fmla="*/ 2435449 w 2728939"/>
              <a:gd name="connsiteY39" fmla="*/ 53934 h 1627109"/>
              <a:gd name="connsiteX40" fmla="*/ 227508 w 2728939"/>
              <a:gd name="connsiteY40" fmla="*/ 9329 h 1627109"/>
              <a:gd name="connsiteX41" fmla="*/ 4484 w 2728939"/>
              <a:gd name="connsiteY41" fmla="*/ 53934 h 1627109"/>
              <a:gd name="connsiteX42" fmla="*/ 15635 w 2728939"/>
              <a:gd name="connsiteY42" fmla="*/ 165447 h 1627109"/>
              <a:gd name="connsiteX0" fmla="*/ 32115 w 2745419"/>
              <a:gd name="connsiteY0" fmla="*/ 161388 h 1623050"/>
              <a:gd name="connsiteX1" fmla="*/ 32115 w 2745419"/>
              <a:gd name="connsiteY1" fmla="*/ 161388 h 1623050"/>
              <a:gd name="connsiteX2" fmla="*/ 65569 w 2745419"/>
              <a:gd name="connsiteY2" fmla="*/ 596285 h 1623050"/>
              <a:gd name="connsiteX3" fmla="*/ 87871 w 2745419"/>
              <a:gd name="connsiteY3" fmla="*/ 1053485 h 1623050"/>
              <a:gd name="connsiteX4" fmla="*/ 99022 w 2745419"/>
              <a:gd name="connsiteY4" fmla="*/ 1187300 h 1623050"/>
              <a:gd name="connsiteX5" fmla="*/ 110173 w 2745419"/>
              <a:gd name="connsiteY5" fmla="*/ 1298812 h 1623050"/>
              <a:gd name="connsiteX6" fmla="*/ 121325 w 2745419"/>
              <a:gd name="connsiteY6" fmla="*/ 1499534 h 1623050"/>
              <a:gd name="connsiteX7" fmla="*/ 132476 w 2745419"/>
              <a:gd name="connsiteY7" fmla="*/ 1588744 h 1623050"/>
              <a:gd name="connsiteX8" fmla="*/ 154778 w 2745419"/>
              <a:gd name="connsiteY8" fmla="*/ 1622197 h 1623050"/>
              <a:gd name="connsiteX9" fmla="*/ 935364 w 2745419"/>
              <a:gd name="connsiteY9" fmla="*/ 1611046 h 1623050"/>
              <a:gd name="connsiteX10" fmla="*/ 979969 w 2745419"/>
              <a:gd name="connsiteY10" fmla="*/ 1588744 h 1623050"/>
              <a:gd name="connsiteX11" fmla="*/ 1013422 w 2745419"/>
              <a:gd name="connsiteY11" fmla="*/ 1555290 h 1623050"/>
              <a:gd name="connsiteX12" fmla="*/ 1180690 w 2745419"/>
              <a:gd name="connsiteY12" fmla="*/ 1521836 h 1623050"/>
              <a:gd name="connsiteX13" fmla="*/ 1269900 w 2745419"/>
              <a:gd name="connsiteY13" fmla="*/ 1477231 h 1623050"/>
              <a:gd name="connsiteX14" fmla="*/ 1281051 w 2745419"/>
              <a:gd name="connsiteY14" fmla="*/ 1443778 h 1623050"/>
              <a:gd name="connsiteX15" fmla="*/ 1336808 w 2745419"/>
              <a:gd name="connsiteY15" fmla="*/ 1388022 h 1623050"/>
              <a:gd name="connsiteX16" fmla="*/ 1370261 w 2745419"/>
              <a:gd name="connsiteY16" fmla="*/ 1354568 h 1623050"/>
              <a:gd name="connsiteX17" fmla="*/ 1403715 w 2745419"/>
              <a:gd name="connsiteY17" fmla="*/ 1321114 h 1623050"/>
              <a:gd name="connsiteX18" fmla="*/ 1426017 w 2745419"/>
              <a:gd name="connsiteY18" fmla="*/ 1287661 h 1623050"/>
              <a:gd name="connsiteX19" fmla="*/ 1492925 w 2745419"/>
              <a:gd name="connsiteY19" fmla="*/ 1220753 h 1623050"/>
              <a:gd name="connsiteX20" fmla="*/ 1515227 w 2745419"/>
              <a:gd name="connsiteY20" fmla="*/ 1176148 h 1623050"/>
              <a:gd name="connsiteX21" fmla="*/ 1537530 w 2745419"/>
              <a:gd name="connsiteY21" fmla="*/ 1153846 h 1623050"/>
              <a:gd name="connsiteX22" fmla="*/ 1559832 w 2745419"/>
              <a:gd name="connsiteY22" fmla="*/ 1120392 h 1623050"/>
              <a:gd name="connsiteX23" fmla="*/ 1593286 w 2745419"/>
              <a:gd name="connsiteY23" fmla="*/ 1075788 h 1623050"/>
              <a:gd name="connsiteX24" fmla="*/ 1626739 w 2745419"/>
              <a:gd name="connsiteY24" fmla="*/ 1020031 h 1623050"/>
              <a:gd name="connsiteX25" fmla="*/ 1637890 w 2745419"/>
              <a:gd name="connsiteY25" fmla="*/ 986578 h 1623050"/>
              <a:gd name="connsiteX26" fmla="*/ 1671344 w 2745419"/>
              <a:gd name="connsiteY26" fmla="*/ 953124 h 1623050"/>
              <a:gd name="connsiteX27" fmla="*/ 1760554 w 2745419"/>
              <a:gd name="connsiteY27" fmla="*/ 852763 h 1623050"/>
              <a:gd name="connsiteX28" fmla="*/ 1794008 w 2745419"/>
              <a:gd name="connsiteY28" fmla="*/ 841612 h 1623050"/>
              <a:gd name="connsiteX29" fmla="*/ 1860915 w 2745419"/>
              <a:gd name="connsiteY29" fmla="*/ 785856 h 1623050"/>
              <a:gd name="connsiteX30" fmla="*/ 1894369 w 2745419"/>
              <a:gd name="connsiteY30" fmla="*/ 774705 h 1623050"/>
              <a:gd name="connsiteX31" fmla="*/ 1961276 w 2745419"/>
              <a:gd name="connsiteY31" fmla="*/ 730100 h 1623050"/>
              <a:gd name="connsiteX32" fmla="*/ 1994730 w 2745419"/>
              <a:gd name="connsiteY32" fmla="*/ 696646 h 1623050"/>
              <a:gd name="connsiteX33" fmla="*/ 2061637 w 2745419"/>
              <a:gd name="connsiteY33" fmla="*/ 652041 h 1623050"/>
              <a:gd name="connsiteX34" fmla="*/ 2117393 w 2745419"/>
              <a:gd name="connsiteY34" fmla="*/ 607436 h 1623050"/>
              <a:gd name="connsiteX35" fmla="*/ 2150847 w 2745419"/>
              <a:gd name="connsiteY35" fmla="*/ 596285 h 1623050"/>
              <a:gd name="connsiteX36" fmla="*/ 2206603 w 2745419"/>
              <a:gd name="connsiteY36" fmla="*/ 573983 h 1623050"/>
              <a:gd name="connsiteX37" fmla="*/ 2329266 w 2745419"/>
              <a:gd name="connsiteY37" fmla="*/ 551680 h 1623050"/>
              <a:gd name="connsiteX38" fmla="*/ 2708408 w 2745419"/>
              <a:gd name="connsiteY38" fmla="*/ 440168 h 1623050"/>
              <a:gd name="connsiteX39" fmla="*/ 2451929 w 2745419"/>
              <a:gd name="connsiteY39" fmla="*/ 49875 h 1623050"/>
              <a:gd name="connsiteX40" fmla="*/ 243988 w 2745419"/>
              <a:gd name="connsiteY40" fmla="*/ 5270 h 1623050"/>
              <a:gd name="connsiteX41" fmla="*/ 32115 w 2745419"/>
              <a:gd name="connsiteY41" fmla="*/ 161388 h 1623050"/>
              <a:gd name="connsiteX0" fmla="*/ 246045 w 2747476"/>
              <a:gd name="connsiteY0" fmla="*/ 5270 h 1623050"/>
              <a:gd name="connsiteX1" fmla="*/ 34172 w 2747476"/>
              <a:gd name="connsiteY1" fmla="*/ 161388 h 1623050"/>
              <a:gd name="connsiteX2" fmla="*/ 67626 w 2747476"/>
              <a:gd name="connsiteY2" fmla="*/ 596285 h 1623050"/>
              <a:gd name="connsiteX3" fmla="*/ 89928 w 2747476"/>
              <a:gd name="connsiteY3" fmla="*/ 1053485 h 1623050"/>
              <a:gd name="connsiteX4" fmla="*/ 101079 w 2747476"/>
              <a:gd name="connsiteY4" fmla="*/ 1187300 h 1623050"/>
              <a:gd name="connsiteX5" fmla="*/ 112230 w 2747476"/>
              <a:gd name="connsiteY5" fmla="*/ 1298812 h 1623050"/>
              <a:gd name="connsiteX6" fmla="*/ 123382 w 2747476"/>
              <a:gd name="connsiteY6" fmla="*/ 1499534 h 1623050"/>
              <a:gd name="connsiteX7" fmla="*/ 134533 w 2747476"/>
              <a:gd name="connsiteY7" fmla="*/ 1588744 h 1623050"/>
              <a:gd name="connsiteX8" fmla="*/ 156835 w 2747476"/>
              <a:gd name="connsiteY8" fmla="*/ 1622197 h 1623050"/>
              <a:gd name="connsiteX9" fmla="*/ 937421 w 2747476"/>
              <a:gd name="connsiteY9" fmla="*/ 1611046 h 1623050"/>
              <a:gd name="connsiteX10" fmla="*/ 982026 w 2747476"/>
              <a:gd name="connsiteY10" fmla="*/ 1588744 h 1623050"/>
              <a:gd name="connsiteX11" fmla="*/ 1015479 w 2747476"/>
              <a:gd name="connsiteY11" fmla="*/ 1555290 h 1623050"/>
              <a:gd name="connsiteX12" fmla="*/ 1182747 w 2747476"/>
              <a:gd name="connsiteY12" fmla="*/ 1521836 h 1623050"/>
              <a:gd name="connsiteX13" fmla="*/ 1271957 w 2747476"/>
              <a:gd name="connsiteY13" fmla="*/ 1477231 h 1623050"/>
              <a:gd name="connsiteX14" fmla="*/ 1283108 w 2747476"/>
              <a:gd name="connsiteY14" fmla="*/ 1443778 h 1623050"/>
              <a:gd name="connsiteX15" fmla="*/ 1338865 w 2747476"/>
              <a:gd name="connsiteY15" fmla="*/ 1388022 h 1623050"/>
              <a:gd name="connsiteX16" fmla="*/ 1372318 w 2747476"/>
              <a:gd name="connsiteY16" fmla="*/ 1354568 h 1623050"/>
              <a:gd name="connsiteX17" fmla="*/ 1405772 w 2747476"/>
              <a:gd name="connsiteY17" fmla="*/ 1321114 h 1623050"/>
              <a:gd name="connsiteX18" fmla="*/ 1428074 w 2747476"/>
              <a:gd name="connsiteY18" fmla="*/ 1287661 h 1623050"/>
              <a:gd name="connsiteX19" fmla="*/ 1494982 w 2747476"/>
              <a:gd name="connsiteY19" fmla="*/ 1220753 h 1623050"/>
              <a:gd name="connsiteX20" fmla="*/ 1517284 w 2747476"/>
              <a:gd name="connsiteY20" fmla="*/ 1176148 h 1623050"/>
              <a:gd name="connsiteX21" fmla="*/ 1539587 w 2747476"/>
              <a:gd name="connsiteY21" fmla="*/ 1153846 h 1623050"/>
              <a:gd name="connsiteX22" fmla="*/ 1561889 w 2747476"/>
              <a:gd name="connsiteY22" fmla="*/ 1120392 h 1623050"/>
              <a:gd name="connsiteX23" fmla="*/ 1595343 w 2747476"/>
              <a:gd name="connsiteY23" fmla="*/ 1075788 h 1623050"/>
              <a:gd name="connsiteX24" fmla="*/ 1628796 w 2747476"/>
              <a:gd name="connsiteY24" fmla="*/ 1020031 h 1623050"/>
              <a:gd name="connsiteX25" fmla="*/ 1639947 w 2747476"/>
              <a:gd name="connsiteY25" fmla="*/ 986578 h 1623050"/>
              <a:gd name="connsiteX26" fmla="*/ 1673401 w 2747476"/>
              <a:gd name="connsiteY26" fmla="*/ 953124 h 1623050"/>
              <a:gd name="connsiteX27" fmla="*/ 1762611 w 2747476"/>
              <a:gd name="connsiteY27" fmla="*/ 852763 h 1623050"/>
              <a:gd name="connsiteX28" fmla="*/ 1796065 w 2747476"/>
              <a:gd name="connsiteY28" fmla="*/ 841612 h 1623050"/>
              <a:gd name="connsiteX29" fmla="*/ 1862972 w 2747476"/>
              <a:gd name="connsiteY29" fmla="*/ 785856 h 1623050"/>
              <a:gd name="connsiteX30" fmla="*/ 1896426 w 2747476"/>
              <a:gd name="connsiteY30" fmla="*/ 774705 h 1623050"/>
              <a:gd name="connsiteX31" fmla="*/ 1963333 w 2747476"/>
              <a:gd name="connsiteY31" fmla="*/ 730100 h 1623050"/>
              <a:gd name="connsiteX32" fmla="*/ 1996787 w 2747476"/>
              <a:gd name="connsiteY32" fmla="*/ 696646 h 1623050"/>
              <a:gd name="connsiteX33" fmla="*/ 2063694 w 2747476"/>
              <a:gd name="connsiteY33" fmla="*/ 652041 h 1623050"/>
              <a:gd name="connsiteX34" fmla="*/ 2119450 w 2747476"/>
              <a:gd name="connsiteY34" fmla="*/ 607436 h 1623050"/>
              <a:gd name="connsiteX35" fmla="*/ 2152904 w 2747476"/>
              <a:gd name="connsiteY35" fmla="*/ 596285 h 1623050"/>
              <a:gd name="connsiteX36" fmla="*/ 2208660 w 2747476"/>
              <a:gd name="connsiteY36" fmla="*/ 573983 h 1623050"/>
              <a:gd name="connsiteX37" fmla="*/ 2331323 w 2747476"/>
              <a:gd name="connsiteY37" fmla="*/ 551680 h 1623050"/>
              <a:gd name="connsiteX38" fmla="*/ 2710465 w 2747476"/>
              <a:gd name="connsiteY38" fmla="*/ 440168 h 1623050"/>
              <a:gd name="connsiteX39" fmla="*/ 2453986 w 2747476"/>
              <a:gd name="connsiteY39" fmla="*/ 49875 h 1623050"/>
              <a:gd name="connsiteX40" fmla="*/ 246045 w 2747476"/>
              <a:gd name="connsiteY40" fmla="*/ 5270 h 1623050"/>
              <a:gd name="connsiteX0" fmla="*/ 229658 w 2731089"/>
              <a:gd name="connsiteY0" fmla="*/ 5270 h 1623050"/>
              <a:gd name="connsiteX1" fmla="*/ 51239 w 2731089"/>
              <a:gd name="connsiteY1" fmla="*/ 596285 h 1623050"/>
              <a:gd name="connsiteX2" fmla="*/ 73541 w 2731089"/>
              <a:gd name="connsiteY2" fmla="*/ 1053485 h 1623050"/>
              <a:gd name="connsiteX3" fmla="*/ 84692 w 2731089"/>
              <a:gd name="connsiteY3" fmla="*/ 1187300 h 1623050"/>
              <a:gd name="connsiteX4" fmla="*/ 95843 w 2731089"/>
              <a:gd name="connsiteY4" fmla="*/ 1298812 h 1623050"/>
              <a:gd name="connsiteX5" fmla="*/ 106995 w 2731089"/>
              <a:gd name="connsiteY5" fmla="*/ 1499534 h 1623050"/>
              <a:gd name="connsiteX6" fmla="*/ 118146 w 2731089"/>
              <a:gd name="connsiteY6" fmla="*/ 1588744 h 1623050"/>
              <a:gd name="connsiteX7" fmla="*/ 140448 w 2731089"/>
              <a:gd name="connsiteY7" fmla="*/ 1622197 h 1623050"/>
              <a:gd name="connsiteX8" fmla="*/ 921034 w 2731089"/>
              <a:gd name="connsiteY8" fmla="*/ 1611046 h 1623050"/>
              <a:gd name="connsiteX9" fmla="*/ 965639 w 2731089"/>
              <a:gd name="connsiteY9" fmla="*/ 1588744 h 1623050"/>
              <a:gd name="connsiteX10" fmla="*/ 999092 w 2731089"/>
              <a:gd name="connsiteY10" fmla="*/ 1555290 h 1623050"/>
              <a:gd name="connsiteX11" fmla="*/ 1166360 w 2731089"/>
              <a:gd name="connsiteY11" fmla="*/ 1521836 h 1623050"/>
              <a:gd name="connsiteX12" fmla="*/ 1255570 w 2731089"/>
              <a:gd name="connsiteY12" fmla="*/ 1477231 h 1623050"/>
              <a:gd name="connsiteX13" fmla="*/ 1266721 w 2731089"/>
              <a:gd name="connsiteY13" fmla="*/ 1443778 h 1623050"/>
              <a:gd name="connsiteX14" fmla="*/ 1322478 w 2731089"/>
              <a:gd name="connsiteY14" fmla="*/ 1388022 h 1623050"/>
              <a:gd name="connsiteX15" fmla="*/ 1355931 w 2731089"/>
              <a:gd name="connsiteY15" fmla="*/ 1354568 h 1623050"/>
              <a:gd name="connsiteX16" fmla="*/ 1389385 w 2731089"/>
              <a:gd name="connsiteY16" fmla="*/ 1321114 h 1623050"/>
              <a:gd name="connsiteX17" fmla="*/ 1411687 w 2731089"/>
              <a:gd name="connsiteY17" fmla="*/ 1287661 h 1623050"/>
              <a:gd name="connsiteX18" fmla="*/ 1478595 w 2731089"/>
              <a:gd name="connsiteY18" fmla="*/ 1220753 h 1623050"/>
              <a:gd name="connsiteX19" fmla="*/ 1500897 w 2731089"/>
              <a:gd name="connsiteY19" fmla="*/ 1176148 h 1623050"/>
              <a:gd name="connsiteX20" fmla="*/ 1523200 w 2731089"/>
              <a:gd name="connsiteY20" fmla="*/ 1153846 h 1623050"/>
              <a:gd name="connsiteX21" fmla="*/ 1545502 w 2731089"/>
              <a:gd name="connsiteY21" fmla="*/ 1120392 h 1623050"/>
              <a:gd name="connsiteX22" fmla="*/ 1578956 w 2731089"/>
              <a:gd name="connsiteY22" fmla="*/ 1075788 h 1623050"/>
              <a:gd name="connsiteX23" fmla="*/ 1612409 w 2731089"/>
              <a:gd name="connsiteY23" fmla="*/ 1020031 h 1623050"/>
              <a:gd name="connsiteX24" fmla="*/ 1623560 w 2731089"/>
              <a:gd name="connsiteY24" fmla="*/ 986578 h 1623050"/>
              <a:gd name="connsiteX25" fmla="*/ 1657014 w 2731089"/>
              <a:gd name="connsiteY25" fmla="*/ 953124 h 1623050"/>
              <a:gd name="connsiteX26" fmla="*/ 1746224 w 2731089"/>
              <a:gd name="connsiteY26" fmla="*/ 852763 h 1623050"/>
              <a:gd name="connsiteX27" fmla="*/ 1779678 w 2731089"/>
              <a:gd name="connsiteY27" fmla="*/ 841612 h 1623050"/>
              <a:gd name="connsiteX28" fmla="*/ 1846585 w 2731089"/>
              <a:gd name="connsiteY28" fmla="*/ 785856 h 1623050"/>
              <a:gd name="connsiteX29" fmla="*/ 1880039 w 2731089"/>
              <a:gd name="connsiteY29" fmla="*/ 774705 h 1623050"/>
              <a:gd name="connsiteX30" fmla="*/ 1946946 w 2731089"/>
              <a:gd name="connsiteY30" fmla="*/ 730100 h 1623050"/>
              <a:gd name="connsiteX31" fmla="*/ 1980400 w 2731089"/>
              <a:gd name="connsiteY31" fmla="*/ 696646 h 1623050"/>
              <a:gd name="connsiteX32" fmla="*/ 2047307 w 2731089"/>
              <a:gd name="connsiteY32" fmla="*/ 652041 h 1623050"/>
              <a:gd name="connsiteX33" fmla="*/ 2103063 w 2731089"/>
              <a:gd name="connsiteY33" fmla="*/ 607436 h 1623050"/>
              <a:gd name="connsiteX34" fmla="*/ 2136517 w 2731089"/>
              <a:gd name="connsiteY34" fmla="*/ 596285 h 1623050"/>
              <a:gd name="connsiteX35" fmla="*/ 2192273 w 2731089"/>
              <a:gd name="connsiteY35" fmla="*/ 573983 h 1623050"/>
              <a:gd name="connsiteX36" fmla="*/ 2314936 w 2731089"/>
              <a:gd name="connsiteY36" fmla="*/ 551680 h 1623050"/>
              <a:gd name="connsiteX37" fmla="*/ 2694078 w 2731089"/>
              <a:gd name="connsiteY37" fmla="*/ 440168 h 1623050"/>
              <a:gd name="connsiteX38" fmla="*/ 2437599 w 2731089"/>
              <a:gd name="connsiteY38" fmla="*/ 49875 h 1623050"/>
              <a:gd name="connsiteX39" fmla="*/ 229658 w 2731089"/>
              <a:gd name="connsiteY39" fmla="*/ 5270 h 1623050"/>
              <a:gd name="connsiteX0" fmla="*/ 219321 w 2720752"/>
              <a:gd name="connsiteY0" fmla="*/ 5270 h 1623050"/>
              <a:gd name="connsiteX1" fmla="*/ 63204 w 2720752"/>
              <a:gd name="connsiteY1" fmla="*/ 1053485 h 1623050"/>
              <a:gd name="connsiteX2" fmla="*/ 74355 w 2720752"/>
              <a:gd name="connsiteY2" fmla="*/ 1187300 h 1623050"/>
              <a:gd name="connsiteX3" fmla="*/ 85506 w 2720752"/>
              <a:gd name="connsiteY3" fmla="*/ 1298812 h 1623050"/>
              <a:gd name="connsiteX4" fmla="*/ 96658 w 2720752"/>
              <a:gd name="connsiteY4" fmla="*/ 1499534 h 1623050"/>
              <a:gd name="connsiteX5" fmla="*/ 107809 w 2720752"/>
              <a:gd name="connsiteY5" fmla="*/ 1588744 h 1623050"/>
              <a:gd name="connsiteX6" fmla="*/ 130111 w 2720752"/>
              <a:gd name="connsiteY6" fmla="*/ 1622197 h 1623050"/>
              <a:gd name="connsiteX7" fmla="*/ 910697 w 2720752"/>
              <a:gd name="connsiteY7" fmla="*/ 1611046 h 1623050"/>
              <a:gd name="connsiteX8" fmla="*/ 955302 w 2720752"/>
              <a:gd name="connsiteY8" fmla="*/ 1588744 h 1623050"/>
              <a:gd name="connsiteX9" fmla="*/ 988755 w 2720752"/>
              <a:gd name="connsiteY9" fmla="*/ 1555290 h 1623050"/>
              <a:gd name="connsiteX10" fmla="*/ 1156023 w 2720752"/>
              <a:gd name="connsiteY10" fmla="*/ 1521836 h 1623050"/>
              <a:gd name="connsiteX11" fmla="*/ 1245233 w 2720752"/>
              <a:gd name="connsiteY11" fmla="*/ 1477231 h 1623050"/>
              <a:gd name="connsiteX12" fmla="*/ 1256384 w 2720752"/>
              <a:gd name="connsiteY12" fmla="*/ 1443778 h 1623050"/>
              <a:gd name="connsiteX13" fmla="*/ 1312141 w 2720752"/>
              <a:gd name="connsiteY13" fmla="*/ 1388022 h 1623050"/>
              <a:gd name="connsiteX14" fmla="*/ 1345594 w 2720752"/>
              <a:gd name="connsiteY14" fmla="*/ 1354568 h 1623050"/>
              <a:gd name="connsiteX15" fmla="*/ 1379048 w 2720752"/>
              <a:gd name="connsiteY15" fmla="*/ 1321114 h 1623050"/>
              <a:gd name="connsiteX16" fmla="*/ 1401350 w 2720752"/>
              <a:gd name="connsiteY16" fmla="*/ 1287661 h 1623050"/>
              <a:gd name="connsiteX17" fmla="*/ 1468258 w 2720752"/>
              <a:gd name="connsiteY17" fmla="*/ 1220753 h 1623050"/>
              <a:gd name="connsiteX18" fmla="*/ 1490560 w 2720752"/>
              <a:gd name="connsiteY18" fmla="*/ 1176148 h 1623050"/>
              <a:gd name="connsiteX19" fmla="*/ 1512863 w 2720752"/>
              <a:gd name="connsiteY19" fmla="*/ 1153846 h 1623050"/>
              <a:gd name="connsiteX20" fmla="*/ 1535165 w 2720752"/>
              <a:gd name="connsiteY20" fmla="*/ 1120392 h 1623050"/>
              <a:gd name="connsiteX21" fmla="*/ 1568619 w 2720752"/>
              <a:gd name="connsiteY21" fmla="*/ 1075788 h 1623050"/>
              <a:gd name="connsiteX22" fmla="*/ 1602072 w 2720752"/>
              <a:gd name="connsiteY22" fmla="*/ 1020031 h 1623050"/>
              <a:gd name="connsiteX23" fmla="*/ 1613223 w 2720752"/>
              <a:gd name="connsiteY23" fmla="*/ 986578 h 1623050"/>
              <a:gd name="connsiteX24" fmla="*/ 1646677 w 2720752"/>
              <a:gd name="connsiteY24" fmla="*/ 953124 h 1623050"/>
              <a:gd name="connsiteX25" fmla="*/ 1735887 w 2720752"/>
              <a:gd name="connsiteY25" fmla="*/ 852763 h 1623050"/>
              <a:gd name="connsiteX26" fmla="*/ 1769341 w 2720752"/>
              <a:gd name="connsiteY26" fmla="*/ 841612 h 1623050"/>
              <a:gd name="connsiteX27" fmla="*/ 1836248 w 2720752"/>
              <a:gd name="connsiteY27" fmla="*/ 785856 h 1623050"/>
              <a:gd name="connsiteX28" fmla="*/ 1869702 w 2720752"/>
              <a:gd name="connsiteY28" fmla="*/ 774705 h 1623050"/>
              <a:gd name="connsiteX29" fmla="*/ 1936609 w 2720752"/>
              <a:gd name="connsiteY29" fmla="*/ 730100 h 1623050"/>
              <a:gd name="connsiteX30" fmla="*/ 1970063 w 2720752"/>
              <a:gd name="connsiteY30" fmla="*/ 696646 h 1623050"/>
              <a:gd name="connsiteX31" fmla="*/ 2036970 w 2720752"/>
              <a:gd name="connsiteY31" fmla="*/ 652041 h 1623050"/>
              <a:gd name="connsiteX32" fmla="*/ 2092726 w 2720752"/>
              <a:gd name="connsiteY32" fmla="*/ 607436 h 1623050"/>
              <a:gd name="connsiteX33" fmla="*/ 2126180 w 2720752"/>
              <a:gd name="connsiteY33" fmla="*/ 596285 h 1623050"/>
              <a:gd name="connsiteX34" fmla="*/ 2181936 w 2720752"/>
              <a:gd name="connsiteY34" fmla="*/ 573983 h 1623050"/>
              <a:gd name="connsiteX35" fmla="*/ 2304599 w 2720752"/>
              <a:gd name="connsiteY35" fmla="*/ 551680 h 1623050"/>
              <a:gd name="connsiteX36" fmla="*/ 2683741 w 2720752"/>
              <a:gd name="connsiteY36" fmla="*/ 440168 h 1623050"/>
              <a:gd name="connsiteX37" fmla="*/ 2427262 w 2720752"/>
              <a:gd name="connsiteY37" fmla="*/ 49875 h 1623050"/>
              <a:gd name="connsiteX38" fmla="*/ 219321 w 2720752"/>
              <a:gd name="connsiteY38" fmla="*/ 5270 h 1623050"/>
              <a:gd name="connsiteX0" fmla="*/ 214670 w 2716101"/>
              <a:gd name="connsiteY0" fmla="*/ 5270 h 1623050"/>
              <a:gd name="connsiteX1" fmla="*/ 69704 w 2716101"/>
              <a:gd name="connsiteY1" fmla="*/ 1187300 h 1623050"/>
              <a:gd name="connsiteX2" fmla="*/ 80855 w 2716101"/>
              <a:gd name="connsiteY2" fmla="*/ 1298812 h 1623050"/>
              <a:gd name="connsiteX3" fmla="*/ 92007 w 2716101"/>
              <a:gd name="connsiteY3" fmla="*/ 1499534 h 1623050"/>
              <a:gd name="connsiteX4" fmla="*/ 103158 w 2716101"/>
              <a:gd name="connsiteY4" fmla="*/ 1588744 h 1623050"/>
              <a:gd name="connsiteX5" fmla="*/ 125460 w 2716101"/>
              <a:gd name="connsiteY5" fmla="*/ 1622197 h 1623050"/>
              <a:gd name="connsiteX6" fmla="*/ 906046 w 2716101"/>
              <a:gd name="connsiteY6" fmla="*/ 1611046 h 1623050"/>
              <a:gd name="connsiteX7" fmla="*/ 950651 w 2716101"/>
              <a:gd name="connsiteY7" fmla="*/ 1588744 h 1623050"/>
              <a:gd name="connsiteX8" fmla="*/ 984104 w 2716101"/>
              <a:gd name="connsiteY8" fmla="*/ 1555290 h 1623050"/>
              <a:gd name="connsiteX9" fmla="*/ 1151372 w 2716101"/>
              <a:gd name="connsiteY9" fmla="*/ 1521836 h 1623050"/>
              <a:gd name="connsiteX10" fmla="*/ 1240582 w 2716101"/>
              <a:gd name="connsiteY10" fmla="*/ 1477231 h 1623050"/>
              <a:gd name="connsiteX11" fmla="*/ 1251733 w 2716101"/>
              <a:gd name="connsiteY11" fmla="*/ 1443778 h 1623050"/>
              <a:gd name="connsiteX12" fmla="*/ 1307490 w 2716101"/>
              <a:gd name="connsiteY12" fmla="*/ 1388022 h 1623050"/>
              <a:gd name="connsiteX13" fmla="*/ 1340943 w 2716101"/>
              <a:gd name="connsiteY13" fmla="*/ 1354568 h 1623050"/>
              <a:gd name="connsiteX14" fmla="*/ 1374397 w 2716101"/>
              <a:gd name="connsiteY14" fmla="*/ 1321114 h 1623050"/>
              <a:gd name="connsiteX15" fmla="*/ 1396699 w 2716101"/>
              <a:gd name="connsiteY15" fmla="*/ 1287661 h 1623050"/>
              <a:gd name="connsiteX16" fmla="*/ 1463607 w 2716101"/>
              <a:gd name="connsiteY16" fmla="*/ 1220753 h 1623050"/>
              <a:gd name="connsiteX17" fmla="*/ 1485909 w 2716101"/>
              <a:gd name="connsiteY17" fmla="*/ 1176148 h 1623050"/>
              <a:gd name="connsiteX18" fmla="*/ 1508212 w 2716101"/>
              <a:gd name="connsiteY18" fmla="*/ 1153846 h 1623050"/>
              <a:gd name="connsiteX19" fmla="*/ 1530514 w 2716101"/>
              <a:gd name="connsiteY19" fmla="*/ 1120392 h 1623050"/>
              <a:gd name="connsiteX20" fmla="*/ 1563968 w 2716101"/>
              <a:gd name="connsiteY20" fmla="*/ 1075788 h 1623050"/>
              <a:gd name="connsiteX21" fmla="*/ 1597421 w 2716101"/>
              <a:gd name="connsiteY21" fmla="*/ 1020031 h 1623050"/>
              <a:gd name="connsiteX22" fmla="*/ 1608572 w 2716101"/>
              <a:gd name="connsiteY22" fmla="*/ 986578 h 1623050"/>
              <a:gd name="connsiteX23" fmla="*/ 1642026 w 2716101"/>
              <a:gd name="connsiteY23" fmla="*/ 953124 h 1623050"/>
              <a:gd name="connsiteX24" fmla="*/ 1731236 w 2716101"/>
              <a:gd name="connsiteY24" fmla="*/ 852763 h 1623050"/>
              <a:gd name="connsiteX25" fmla="*/ 1764690 w 2716101"/>
              <a:gd name="connsiteY25" fmla="*/ 841612 h 1623050"/>
              <a:gd name="connsiteX26" fmla="*/ 1831597 w 2716101"/>
              <a:gd name="connsiteY26" fmla="*/ 785856 h 1623050"/>
              <a:gd name="connsiteX27" fmla="*/ 1865051 w 2716101"/>
              <a:gd name="connsiteY27" fmla="*/ 774705 h 1623050"/>
              <a:gd name="connsiteX28" fmla="*/ 1931958 w 2716101"/>
              <a:gd name="connsiteY28" fmla="*/ 730100 h 1623050"/>
              <a:gd name="connsiteX29" fmla="*/ 1965412 w 2716101"/>
              <a:gd name="connsiteY29" fmla="*/ 696646 h 1623050"/>
              <a:gd name="connsiteX30" fmla="*/ 2032319 w 2716101"/>
              <a:gd name="connsiteY30" fmla="*/ 652041 h 1623050"/>
              <a:gd name="connsiteX31" fmla="*/ 2088075 w 2716101"/>
              <a:gd name="connsiteY31" fmla="*/ 607436 h 1623050"/>
              <a:gd name="connsiteX32" fmla="*/ 2121529 w 2716101"/>
              <a:gd name="connsiteY32" fmla="*/ 596285 h 1623050"/>
              <a:gd name="connsiteX33" fmla="*/ 2177285 w 2716101"/>
              <a:gd name="connsiteY33" fmla="*/ 573983 h 1623050"/>
              <a:gd name="connsiteX34" fmla="*/ 2299948 w 2716101"/>
              <a:gd name="connsiteY34" fmla="*/ 551680 h 1623050"/>
              <a:gd name="connsiteX35" fmla="*/ 2679090 w 2716101"/>
              <a:gd name="connsiteY35" fmla="*/ 440168 h 1623050"/>
              <a:gd name="connsiteX36" fmla="*/ 2422611 w 2716101"/>
              <a:gd name="connsiteY36" fmla="*/ 49875 h 1623050"/>
              <a:gd name="connsiteX37" fmla="*/ 214670 w 2716101"/>
              <a:gd name="connsiteY37" fmla="*/ 5270 h 1623050"/>
              <a:gd name="connsiteX0" fmla="*/ 210143 w 2711574"/>
              <a:gd name="connsiteY0" fmla="*/ 5270 h 1623050"/>
              <a:gd name="connsiteX1" fmla="*/ 76328 w 2711574"/>
              <a:gd name="connsiteY1" fmla="*/ 1298812 h 1623050"/>
              <a:gd name="connsiteX2" fmla="*/ 87480 w 2711574"/>
              <a:gd name="connsiteY2" fmla="*/ 1499534 h 1623050"/>
              <a:gd name="connsiteX3" fmla="*/ 98631 w 2711574"/>
              <a:gd name="connsiteY3" fmla="*/ 1588744 h 1623050"/>
              <a:gd name="connsiteX4" fmla="*/ 120933 w 2711574"/>
              <a:gd name="connsiteY4" fmla="*/ 1622197 h 1623050"/>
              <a:gd name="connsiteX5" fmla="*/ 901519 w 2711574"/>
              <a:gd name="connsiteY5" fmla="*/ 1611046 h 1623050"/>
              <a:gd name="connsiteX6" fmla="*/ 946124 w 2711574"/>
              <a:gd name="connsiteY6" fmla="*/ 1588744 h 1623050"/>
              <a:gd name="connsiteX7" fmla="*/ 979577 w 2711574"/>
              <a:gd name="connsiteY7" fmla="*/ 1555290 h 1623050"/>
              <a:gd name="connsiteX8" fmla="*/ 1146845 w 2711574"/>
              <a:gd name="connsiteY8" fmla="*/ 1521836 h 1623050"/>
              <a:gd name="connsiteX9" fmla="*/ 1236055 w 2711574"/>
              <a:gd name="connsiteY9" fmla="*/ 1477231 h 1623050"/>
              <a:gd name="connsiteX10" fmla="*/ 1247206 w 2711574"/>
              <a:gd name="connsiteY10" fmla="*/ 1443778 h 1623050"/>
              <a:gd name="connsiteX11" fmla="*/ 1302963 w 2711574"/>
              <a:gd name="connsiteY11" fmla="*/ 1388022 h 1623050"/>
              <a:gd name="connsiteX12" fmla="*/ 1336416 w 2711574"/>
              <a:gd name="connsiteY12" fmla="*/ 1354568 h 1623050"/>
              <a:gd name="connsiteX13" fmla="*/ 1369870 w 2711574"/>
              <a:gd name="connsiteY13" fmla="*/ 1321114 h 1623050"/>
              <a:gd name="connsiteX14" fmla="*/ 1392172 w 2711574"/>
              <a:gd name="connsiteY14" fmla="*/ 1287661 h 1623050"/>
              <a:gd name="connsiteX15" fmla="*/ 1459080 w 2711574"/>
              <a:gd name="connsiteY15" fmla="*/ 1220753 h 1623050"/>
              <a:gd name="connsiteX16" fmla="*/ 1481382 w 2711574"/>
              <a:gd name="connsiteY16" fmla="*/ 1176148 h 1623050"/>
              <a:gd name="connsiteX17" fmla="*/ 1503685 w 2711574"/>
              <a:gd name="connsiteY17" fmla="*/ 1153846 h 1623050"/>
              <a:gd name="connsiteX18" fmla="*/ 1525987 w 2711574"/>
              <a:gd name="connsiteY18" fmla="*/ 1120392 h 1623050"/>
              <a:gd name="connsiteX19" fmla="*/ 1559441 w 2711574"/>
              <a:gd name="connsiteY19" fmla="*/ 1075788 h 1623050"/>
              <a:gd name="connsiteX20" fmla="*/ 1592894 w 2711574"/>
              <a:gd name="connsiteY20" fmla="*/ 1020031 h 1623050"/>
              <a:gd name="connsiteX21" fmla="*/ 1604045 w 2711574"/>
              <a:gd name="connsiteY21" fmla="*/ 986578 h 1623050"/>
              <a:gd name="connsiteX22" fmla="*/ 1637499 w 2711574"/>
              <a:gd name="connsiteY22" fmla="*/ 953124 h 1623050"/>
              <a:gd name="connsiteX23" fmla="*/ 1726709 w 2711574"/>
              <a:gd name="connsiteY23" fmla="*/ 852763 h 1623050"/>
              <a:gd name="connsiteX24" fmla="*/ 1760163 w 2711574"/>
              <a:gd name="connsiteY24" fmla="*/ 841612 h 1623050"/>
              <a:gd name="connsiteX25" fmla="*/ 1827070 w 2711574"/>
              <a:gd name="connsiteY25" fmla="*/ 785856 h 1623050"/>
              <a:gd name="connsiteX26" fmla="*/ 1860524 w 2711574"/>
              <a:gd name="connsiteY26" fmla="*/ 774705 h 1623050"/>
              <a:gd name="connsiteX27" fmla="*/ 1927431 w 2711574"/>
              <a:gd name="connsiteY27" fmla="*/ 730100 h 1623050"/>
              <a:gd name="connsiteX28" fmla="*/ 1960885 w 2711574"/>
              <a:gd name="connsiteY28" fmla="*/ 696646 h 1623050"/>
              <a:gd name="connsiteX29" fmla="*/ 2027792 w 2711574"/>
              <a:gd name="connsiteY29" fmla="*/ 652041 h 1623050"/>
              <a:gd name="connsiteX30" fmla="*/ 2083548 w 2711574"/>
              <a:gd name="connsiteY30" fmla="*/ 607436 h 1623050"/>
              <a:gd name="connsiteX31" fmla="*/ 2117002 w 2711574"/>
              <a:gd name="connsiteY31" fmla="*/ 596285 h 1623050"/>
              <a:gd name="connsiteX32" fmla="*/ 2172758 w 2711574"/>
              <a:gd name="connsiteY32" fmla="*/ 573983 h 1623050"/>
              <a:gd name="connsiteX33" fmla="*/ 2295421 w 2711574"/>
              <a:gd name="connsiteY33" fmla="*/ 551680 h 1623050"/>
              <a:gd name="connsiteX34" fmla="*/ 2674563 w 2711574"/>
              <a:gd name="connsiteY34" fmla="*/ 440168 h 1623050"/>
              <a:gd name="connsiteX35" fmla="*/ 2418084 w 2711574"/>
              <a:gd name="connsiteY35" fmla="*/ 49875 h 1623050"/>
              <a:gd name="connsiteX36" fmla="*/ 210143 w 2711574"/>
              <a:gd name="connsiteY36" fmla="*/ 5270 h 1623050"/>
              <a:gd name="connsiteX0" fmla="*/ 205736 w 2707167"/>
              <a:gd name="connsiteY0" fmla="*/ 5270 h 1636633"/>
              <a:gd name="connsiteX1" fmla="*/ 83073 w 2707167"/>
              <a:gd name="connsiteY1" fmla="*/ 1499534 h 1636633"/>
              <a:gd name="connsiteX2" fmla="*/ 94224 w 2707167"/>
              <a:gd name="connsiteY2" fmla="*/ 1588744 h 1636633"/>
              <a:gd name="connsiteX3" fmla="*/ 116526 w 2707167"/>
              <a:gd name="connsiteY3" fmla="*/ 1622197 h 1636633"/>
              <a:gd name="connsiteX4" fmla="*/ 897112 w 2707167"/>
              <a:gd name="connsiteY4" fmla="*/ 1611046 h 1636633"/>
              <a:gd name="connsiteX5" fmla="*/ 941717 w 2707167"/>
              <a:gd name="connsiteY5" fmla="*/ 1588744 h 1636633"/>
              <a:gd name="connsiteX6" fmla="*/ 975170 w 2707167"/>
              <a:gd name="connsiteY6" fmla="*/ 1555290 h 1636633"/>
              <a:gd name="connsiteX7" fmla="*/ 1142438 w 2707167"/>
              <a:gd name="connsiteY7" fmla="*/ 1521836 h 1636633"/>
              <a:gd name="connsiteX8" fmla="*/ 1231648 w 2707167"/>
              <a:gd name="connsiteY8" fmla="*/ 1477231 h 1636633"/>
              <a:gd name="connsiteX9" fmla="*/ 1242799 w 2707167"/>
              <a:gd name="connsiteY9" fmla="*/ 1443778 h 1636633"/>
              <a:gd name="connsiteX10" fmla="*/ 1298556 w 2707167"/>
              <a:gd name="connsiteY10" fmla="*/ 1388022 h 1636633"/>
              <a:gd name="connsiteX11" fmla="*/ 1332009 w 2707167"/>
              <a:gd name="connsiteY11" fmla="*/ 1354568 h 1636633"/>
              <a:gd name="connsiteX12" fmla="*/ 1365463 w 2707167"/>
              <a:gd name="connsiteY12" fmla="*/ 1321114 h 1636633"/>
              <a:gd name="connsiteX13" fmla="*/ 1387765 w 2707167"/>
              <a:gd name="connsiteY13" fmla="*/ 1287661 h 1636633"/>
              <a:gd name="connsiteX14" fmla="*/ 1454673 w 2707167"/>
              <a:gd name="connsiteY14" fmla="*/ 1220753 h 1636633"/>
              <a:gd name="connsiteX15" fmla="*/ 1476975 w 2707167"/>
              <a:gd name="connsiteY15" fmla="*/ 1176148 h 1636633"/>
              <a:gd name="connsiteX16" fmla="*/ 1499278 w 2707167"/>
              <a:gd name="connsiteY16" fmla="*/ 1153846 h 1636633"/>
              <a:gd name="connsiteX17" fmla="*/ 1521580 w 2707167"/>
              <a:gd name="connsiteY17" fmla="*/ 1120392 h 1636633"/>
              <a:gd name="connsiteX18" fmla="*/ 1555034 w 2707167"/>
              <a:gd name="connsiteY18" fmla="*/ 1075788 h 1636633"/>
              <a:gd name="connsiteX19" fmla="*/ 1588487 w 2707167"/>
              <a:gd name="connsiteY19" fmla="*/ 1020031 h 1636633"/>
              <a:gd name="connsiteX20" fmla="*/ 1599638 w 2707167"/>
              <a:gd name="connsiteY20" fmla="*/ 986578 h 1636633"/>
              <a:gd name="connsiteX21" fmla="*/ 1633092 w 2707167"/>
              <a:gd name="connsiteY21" fmla="*/ 953124 h 1636633"/>
              <a:gd name="connsiteX22" fmla="*/ 1722302 w 2707167"/>
              <a:gd name="connsiteY22" fmla="*/ 852763 h 1636633"/>
              <a:gd name="connsiteX23" fmla="*/ 1755756 w 2707167"/>
              <a:gd name="connsiteY23" fmla="*/ 841612 h 1636633"/>
              <a:gd name="connsiteX24" fmla="*/ 1822663 w 2707167"/>
              <a:gd name="connsiteY24" fmla="*/ 785856 h 1636633"/>
              <a:gd name="connsiteX25" fmla="*/ 1856117 w 2707167"/>
              <a:gd name="connsiteY25" fmla="*/ 774705 h 1636633"/>
              <a:gd name="connsiteX26" fmla="*/ 1923024 w 2707167"/>
              <a:gd name="connsiteY26" fmla="*/ 730100 h 1636633"/>
              <a:gd name="connsiteX27" fmla="*/ 1956478 w 2707167"/>
              <a:gd name="connsiteY27" fmla="*/ 696646 h 1636633"/>
              <a:gd name="connsiteX28" fmla="*/ 2023385 w 2707167"/>
              <a:gd name="connsiteY28" fmla="*/ 652041 h 1636633"/>
              <a:gd name="connsiteX29" fmla="*/ 2079141 w 2707167"/>
              <a:gd name="connsiteY29" fmla="*/ 607436 h 1636633"/>
              <a:gd name="connsiteX30" fmla="*/ 2112595 w 2707167"/>
              <a:gd name="connsiteY30" fmla="*/ 596285 h 1636633"/>
              <a:gd name="connsiteX31" fmla="*/ 2168351 w 2707167"/>
              <a:gd name="connsiteY31" fmla="*/ 573983 h 1636633"/>
              <a:gd name="connsiteX32" fmla="*/ 2291014 w 2707167"/>
              <a:gd name="connsiteY32" fmla="*/ 551680 h 1636633"/>
              <a:gd name="connsiteX33" fmla="*/ 2670156 w 2707167"/>
              <a:gd name="connsiteY33" fmla="*/ 440168 h 1636633"/>
              <a:gd name="connsiteX34" fmla="*/ 2413677 w 2707167"/>
              <a:gd name="connsiteY34" fmla="*/ 49875 h 1636633"/>
              <a:gd name="connsiteX35" fmla="*/ 205736 w 2707167"/>
              <a:gd name="connsiteY35" fmla="*/ 5270 h 1636633"/>
              <a:gd name="connsiteX0" fmla="*/ 201987 w 2703418"/>
              <a:gd name="connsiteY0" fmla="*/ 5270 h 1716917"/>
              <a:gd name="connsiteX1" fmla="*/ 90475 w 2703418"/>
              <a:gd name="connsiteY1" fmla="*/ 1588744 h 1716917"/>
              <a:gd name="connsiteX2" fmla="*/ 112777 w 2703418"/>
              <a:gd name="connsiteY2" fmla="*/ 1622197 h 1716917"/>
              <a:gd name="connsiteX3" fmla="*/ 893363 w 2703418"/>
              <a:gd name="connsiteY3" fmla="*/ 1611046 h 1716917"/>
              <a:gd name="connsiteX4" fmla="*/ 937968 w 2703418"/>
              <a:gd name="connsiteY4" fmla="*/ 1588744 h 1716917"/>
              <a:gd name="connsiteX5" fmla="*/ 971421 w 2703418"/>
              <a:gd name="connsiteY5" fmla="*/ 1555290 h 1716917"/>
              <a:gd name="connsiteX6" fmla="*/ 1138689 w 2703418"/>
              <a:gd name="connsiteY6" fmla="*/ 1521836 h 1716917"/>
              <a:gd name="connsiteX7" fmla="*/ 1227899 w 2703418"/>
              <a:gd name="connsiteY7" fmla="*/ 1477231 h 1716917"/>
              <a:gd name="connsiteX8" fmla="*/ 1239050 w 2703418"/>
              <a:gd name="connsiteY8" fmla="*/ 1443778 h 1716917"/>
              <a:gd name="connsiteX9" fmla="*/ 1294807 w 2703418"/>
              <a:gd name="connsiteY9" fmla="*/ 1388022 h 1716917"/>
              <a:gd name="connsiteX10" fmla="*/ 1328260 w 2703418"/>
              <a:gd name="connsiteY10" fmla="*/ 1354568 h 1716917"/>
              <a:gd name="connsiteX11" fmla="*/ 1361714 w 2703418"/>
              <a:gd name="connsiteY11" fmla="*/ 1321114 h 1716917"/>
              <a:gd name="connsiteX12" fmla="*/ 1384016 w 2703418"/>
              <a:gd name="connsiteY12" fmla="*/ 1287661 h 1716917"/>
              <a:gd name="connsiteX13" fmla="*/ 1450924 w 2703418"/>
              <a:gd name="connsiteY13" fmla="*/ 1220753 h 1716917"/>
              <a:gd name="connsiteX14" fmla="*/ 1473226 w 2703418"/>
              <a:gd name="connsiteY14" fmla="*/ 1176148 h 1716917"/>
              <a:gd name="connsiteX15" fmla="*/ 1495529 w 2703418"/>
              <a:gd name="connsiteY15" fmla="*/ 1153846 h 1716917"/>
              <a:gd name="connsiteX16" fmla="*/ 1517831 w 2703418"/>
              <a:gd name="connsiteY16" fmla="*/ 1120392 h 1716917"/>
              <a:gd name="connsiteX17" fmla="*/ 1551285 w 2703418"/>
              <a:gd name="connsiteY17" fmla="*/ 1075788 h 1716917"/>
              <a:gd name="connsiteX18" fmla="*/ 1584738 w 2703418"/>
              <a:gd name="connsiteY18" fmla="*/ 1020031 h 1716917"/>
              <a:gd name="connsiteX19" fmla="*/ 1595889 w 2703418"/>
              <a:gd name="connsiteY19" fmla="*/ 986578 h 1716917"/>
              <a:gd name="connsiteX20" fmla="*/ 1629343 w 2703418"/>
              <a:gd name="connsiteY20" fmla="*/ 953124 h 1716917"/>
              <a:gd name="connsiteX21" fmla="*/ 1718553 w 2703418"/>
              <a:gd name="connsiteY21" fmla="*/ 852763 h 1716917"/>
              <a:gd name="connsiteX22" fmla="*/ 1752007 w 2703418"/>
              <a:gd name="connsiteY22" fmla="*/ 841612 h 1716917"/>
              <a:gd name="connsiteX23" fmla="*/ 1818914 w 2703418"/>
              <a:gd name="connsiteY23" fmla="*/ 785856 h 1716917"/>
              <a:gd name="connsiteX24" fmla="*/ 1852368 w 2703418"/>
              <a:gd name="connsiteY24" fmla="*/ 774705 h 1716917"/>
              <a:gd name="connsiteX25" fmla="*/ 1919275 w 2703418"/>
              <a:gd name="connsiteY25" fmla="*/ 730100 h 1716917"/>
              <a:gd name="connsiteX26" fmla="*/ 1952729 w 2703418"/>
              <a:gd name="connsiteY26" fmla="*/ 696646 h 1716917"/>
              <a:gd name="connsiteX27" fmla="*/ 2019636 w 2703418"/>
              <a:gd name="connsiteY27" fmla="*/ 652041 h 1716917"/>
              <a:gd name="connsiteX28" fmla="*/ 2075392 w 2703418"/>
              <a:gd name="connsiteY28" fmla="*/ 607436 h 1716917"/>
              <a:gd name="connsiteX29" fmla="*/ 2108846 w 2703418"/>
              <a:gd name="connsiteY29" fmla="*/ 596285 h 1716917"/>
              <a:gd name="connsiteX30" fmla="*/ 2164602 w 2703418"/>
              <a:gd name="connsiteY30" fmla="*/ 573983 h 1716917"/>
              <a:gd name="connsiteX31" fmla="*/ 2287265 w 2703418"/>
              <a:gd name="connsiteY31" fmla="*/ 551680 h 1716917"/>
              <a:gd name="connsiteX32" fmla="*/ 2666407 w 2703418"/>
              <a:gd name="connsiteY32" fmla="*/ 440168 h 1716917"/>
              <a:gd name="connsiteX33" fmla="*/ 2409928 w 2703418"/>
              <a:gd name="connsiteY33" fmla="*/ 49875 h 1716917"/>
              <a:gd name="connsiteX34" fmla="*/ 201987 w 2703418"/>
              <a:gd name="connsiteY34" fmla="*/ 5270 h 1716917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013795 w 2745792"/>
              <a:gd name="connsiteY4" fmla="*/ 1555290 h 1713760"/>
              <a:gd name="connsiteX5" fmla="*/ 1181063 w 2745792"/>
              <a:gd name="connsiteY5" fmla="*/ 1521836 h 1713760"/>
              <a:gd name="connsiteX6" fmla="*/ 1270273 w 2745792"/>
              <a:gd name="connsiteY6" fmla="*/ 1477231 h 1713760"/>
              <a:gd name="connsiteX7" fmla="*/ 1281424 w 2745792"/>
              <a:gd name="connsiteY7" fmla="*/ 1443778 h 1713760"/>
              <a:gd name="connsiteX8" fmla="*/ 1337181 w 2745792"/>
              <a:gd name="connsiteY8" fmla="*/ 1388022 h 1713760"/>
              <a:gd name="connsiteX9" fmla="*/ 1370634 w 2745792"/>
              <a:gd name="connsiteY9" fmla="*/ 1354568 h 1713760"/>
              <a:gd name="connsiteX10" fmla="*/ 1404088 w 2745792"/>
              <a:gd name="connsiteY10" fmla="*/ 1321114 h 1713760"/>
              <a:gd name="connsiteX11" fmla="*/ 1426390 w 2745792"/>
              <a:gd name="connsiteY11" fmla="*/ 1287661 h 1713760"/>
              <a:gd name="connsiteX12" fmla="*/ 1493298 w 2745792"/>
              <a:gd name="connsiteY12" fmla="*/ 1220753 h 1713760"/>
              <a:gd name="connsiteX13" fmla="*/ 1515600 w 2745792"/>
              <a:gd name="connsiteY13" fmla="*/ 1176148 h 1713760"/>
              <a:gd name="connsiteX14" fmla="*/ 1537903 w 2745792"/>
              <a:gd name="connsiteY14" fmla="*/ 1153846 h 1713760"/>
              <a:gd name="connsiteX15" fmla="*/ 1560205 w 2745792"/>
              <a:gd name="connsiteY15" fmla="*/ 1120392 h 1713760"/>
              <a:gd name="connsiteX16" fmla="*/ 1593659 w 2745792"/>
              <a:gd name="connsiteY16" fmla="*/ 1075788 h 1713760"/>
              <a:gd name="connsiteX17" fmla="*/ 1627112 w 2745792"/>
              <a:gd name="connsiteY17" fmla="*/ 1020031 h 1713760"/>
              <a:gd name="connsiteX18" fmla="*/ 1638263 w 2745792"/>
              <a:gd name="connsiteY18" fmla="*/ 986578 h 1713760"/>
              <a:gd name="connsiteX19" fmla="*/ 1671717 w 2745792"/>
              <a:gd name="connsiteY19" fmla="*/ 953124 h 1713760"/>
              <a:gd name="connsiteX20" fmla="*/ 1760927 w 2745792"/>
              <a:gd name="connsiteY20" fmla="*/ 852763 h 1713760"/>
              <a:gd name="connsiteX21" fmla="*/ 1794381 w 2745792"/>
              <a:gd name="connsiteY21" fmla="*/ 841612 h 1713760"/>
              <a:gd name="connsiteX22" fmla="*/ 1861288 w 2745792"/>
              <a:gd name="connsiteY22" fmla="*/ 785856 h 1713760"/>
              <a:gd name="connsiteX23" fmla="*/ 1894742 w 2745792"/>
              <a:gd name="connsiteY23" fmla="*/ 774705 h 1713760"/>
              <a:gd name="connsiteX24" fmla="*/ 1961649 w 2745792"/>
              <a:gd name="connsiteY24" fmla="*/ 730100 h 1713760"/>
              <a:gd name="connsiteX25" fmla="*/ 1995103 w 2745792"/>
              <a:gd name="connsiteY25" fmla="*/ 696646 h 1713760"/>
              <a:gd name="connsiteX26" fmla="*/ 2062010 w 2745792"/>
              <a:gd name="connsiteY26" fmla="*/ 652041 h 1713760"/>
              <a:gd name="connsiteX27" fmla="*/ 2117766 w 2745792"/>
              <a:gd name="connsiteY27" fmla="*/ 607436 h 1713760"/>
              <a:gd name="connsiteX28" fmla="*/ 2151220 w 2745792"/>
              <a:gd name="connsiteY28" fmla="*/ 596285 h 1713760"/>
              <a:gd name="connsiteX29" fmla="*/ 2206976 w 2745792"/>
              <a:gd name="connsiteY29" fmla="*/ 573983 h 1713760"/>
              <a:gd name="connsiteX30" fmla="*/ 2329639 w 2745792"/>
              <a:gd name="connsiteY30" fmla="*/ 551680 h 1713760"/>
              <a:gd name="connsiteX31" fmla="*/ 2708781 w 2745792"/>
              <a:gd name="connsiteY31" fmla="*/ 440168 h 1713760"/>
              <a:gd name="connsiteX32" fmla="*/ 2452302 w 2745792"/>
              <a:gd name="connsiteY32" fmla="*/ 49875 h 1713760"/>
              <a:gd name="connsiteX33" fmla="*/ 244361 w 2745792"/>
              <a:gd name="connsiteY33" fmla="*/ 5270 h 1713760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181063 w 2745792"/>
              <a:gd name="connsiteY4" fmla="*/ 1521836 h 1713760"/>
              <a:gd name="connsiteX5" fmla="*/ 1270273 w 2745792"/>
              <a:gd name="connsiteY5" fmla="*/ 1477231 h 1713760"/>
              <a:gd name="connsiteX6" fmla="*/ 1281424 w 2745792"/>
              <a:gd name="connsiteY6" fmla="*/ 1443778 h 1713760"/>
              <a:gd name="connsiteX7" fmla="*/ 1337181 w 2745792"/>
              <a:gd name="connsiteY7" fmla="*/ 1388022 h 1713760"/>
              <a:gd name="connsiteX8" fmla="*/ 1370634 w 2745792"/>
              <a:gd name="connsiteY8" fmla="*/ 1354568 h 1713760"/>
              <a:gd name="connsiteX9" fmla="*/ 1404088 w 2745792"/>
              <a:gd name="connsiteY9" fmla="*/ 1321114 h 1713760"/>
              <a:gd name="connsiteX10" fmla="*/ 1426390 w 2745792"/>
              <a:gd name="connsiteY10" fmla="*/ 1287661 h 1713760"/>
              <a:gd name="connsiteX11" fmla="*/ 1493298 w 2745792"/>
              <a:gd name="connsiteY11" fmla="*/ 1220753 h 1713760"/>
              <a:gd name="connsiteX12" fmla="*/ 1515600 w 2745792"/>
              <a:gd name="connsiteY12" fmla="*/ 1176148 h 1713760"/>
              <a:gd name="connsiteX13" fmla="*/ 1537903 w 2745792"/>
              <a:gd name="connsiteY13" fmla="*/ 1153846 h 1713760"/>
              <a:gd name="connsiteX14" fmla="*/ 1560205 w 2745792"/>
              <a:gd name="connsiteY14" fmla="*/ 1120392 h 1713760"/>
              <a:gd name="connsiteX15" fmla="*/ 1593659 w 2745792"/>
              <a:gd name="connsiteY15" fmla="*/ 1075788 h 1713760"/>
              <a:gd name="connsiteX16" fmla="*/ 1627112 w 2745792"/>
              <a:gd name="connsiteY16" fmla="*/ 1020031 h 1713760"/>
              <a:gd name="connsiteX17" fmla="*/ 1638263 w 2745792"/>
              <a:gd name="connsiteY17" fmla="*/ 986578 h 1713760"/>
              <a:gd name="connsiteX18" fmla="*/ 1671717 w 2745792"/>
              <a:gd name="connsiteY18" fmla="*/ 953124 h 1713760"/>
              <a:gd name="connsiteX19" fmla="*/ 1760927 w 2745792"/>
              <a:gd name="connsiteY19" fmla="*/ 852763 h 1713760"/>
              <a:gd name="connsiteX20" fmla="*/ 1794381 w 2745792"/>
              <a:gd name="connsiteY20" fmla="*/ 841612 h 1713760"/>
              <a:gd name="connsiteX21" fmla="*/ 1861288 w 2745792"/>
              <a:gd name="connsiteY21" fmla="*/ 785856 h 1713760"/>
              <a:gd name="connsiteX22" fmla="*/ 1894742 w 2745792"/>
              <a:gd name="connsiteY22" fmla="*/ 774705 h 1713760"/>
              <a:gd name="connsiteX23" fmla="*/ 1961649 w 2745792"/>
              <a:gd name="connsiteY23" fmla="*/ 730100 h 1713760"/>
              <a:gd name="connsiteX24" fmla="*/ 1995103 w 2745792"/>
              <a:gd name="connsiteY24" fmla="*/ 696646 h 1713760"/>
              <a:gd name="connsiteX25" fmla="*/ 2062010 w 2745792"/>
              <a:gd name="connsiteY25" fmla="*/ 652041 h 1713760"/>
              <a:gd name="connsiteX26" fmla="*/ 2117766 w 2745792"/>
              <a:gd name="connsiteY26" fmla="*/ 607436 h 1713760"/>
              <a:gd name="connsiteX27" fmla="*/ 2151220 w 2745792"/>
              <a:gd name="connsiteY27" fmla="*/ 596285 h 1713760"/>
              <a:gd name="connsiteX28" fmla="*/ 2206976 w 2745792"/>
              <a:gd name="connsiteY28" fmla="*/ 573983 h 1713760"/>
              <a:gd name="connsiteX29" fmla="*/ 2329639 w 2745792"/>
              <a:gd name="connsiteY29" fmla="*/ 551680 h 1713760"/>
              <a:gd name="connsiteX30" fmla="*/ 2708781 w 2745792"/>
              <a:gd name="connsiteY30" fmla="*/ 440168 h 1713760"/>
              <a:gd name="connsiteX31" fmla="*/ 2452302 w 2745792"/>
              <a:gd name="connsiteY31" fmla="*/ 49875 h 1713760"/>
              <a:gd name="connsiteX32" fmla="*/ 244361 w 2745792"/>
              <a:gd name="connsiteY32" fmla="*/ 5270 h 1713760"/>
              <a:gd name="connsiteX0" fmla="*/ 244361 w 2745792"/>
              <a:gd name="connsiteY0" fmla="*/ 5270 h 1716499"/>
              <a:gd name="connsiteX1" fmla="*/ 132849 w 2745792"/>
              <a:gd name="connsiteY1" fmla="*/ 1588744 h 1716499"/>
              <a:gd name="connsiteX2" fmla="*/ 935737 w 2745792"/>
              <a:gd name="connsiteY2" fmla="*/ 1611046 h 1716499"/>
              <a:gd name="connsiteX3" fmla="*/ 1181063 w 2745792"/>
              <a:gd name="connsiteY3" fmla="*/ 1521836 h 1716499"/>
              <a:gd name="connsiteX4" fmla="*/ 1270273 w 2745792"/>
              <a:gd name="connsiteY4" fmla="*/ 1477231 h 1716499"/>
              <a:gd name="connsiteX5" fmla="*/ 1281424 w 2745792"/>
              <a:gd name="connsiteY5" fmla="*/ 1443778 h 1716499"/>
              <a:gd name="connsiteX6" fmla="*/ 1337181 w 2745792"/>
              <a:gd name="connsiteY6" fmla="*/ 1388022 h 1716499"/>
              <a:gd name="connsiteX7" fmla="*/ 1370634 w 2745792"/>
              <a:gd name="connsiteY7" fmla="*/ 1354568 h 1716499"/>
              <a:gd name="connsiteX8" fmla="*/ 1404088 w 2745792"/>
              <a:gd name="connsiteY8" fmla="*/ 1321114 h 1716499"/>
              <a:gd name="connsiteX9" fmla="*/ 1426390 w 2745792"/>
              <a:gd name="connsiteY9" fmla="*/ 1287661 h 1716499"/>
              <a:gd name="connsiteX10" fmla="*/ 1493298 w 2745792"/>
              <a:gd name="connsiteY10" fmla="*/ 1220753 h 1716499"/>
              <a:gd name="connsiteX11" fmla="*/ 1515600 w 2745792"/>
              <a:gd name="connsiteY11" fmla="*/ 1176148 h 1716499"/>
              <a:gd name="connsiteX12" fmla="*/ 1537903 w 2745792"/>
              <a:gd name="connsiteY12" fmla="*/ 1153846 h 1716499"/>
              <a:gd name="connsiteX13" fmla="*/ 1560205 w 2745792"/>
              <a:gd name="connsiteY13" fmla="*/ 1120392 h 1716499"/>
              <a:gd name="connsiteX14" fmla="*/ 1593659 w 2745792"/>
              <a:gd name="connsiteY14" fmla="*/ 1075788 h 1716499"/>
              <a:gd name="connsiteX15" fmla="*/ 1627112 w 2745792"/>
              <a:gd name="connsiteY15" fmla="*/ 1020031 h 1716499"/>
              <a:gd name="connsiteX16" fmla="*/ 1638263 w 2745792"/>
              <a:gd name="connsiteY16" fmla="*/ 986578 h 1716499"/>
              <a:gd name="connsiteX17" fmla="*/ 1671717 w 2745792"/>
              <a:gd name="connsiteY17" fmla="*/ 953124 h 1716499"/>
              <a:gd name="connsiteX18" fmla="*/ 1760927 w 2745792"/>
              <a:gd name="connsiteY18" fmla="*/ 852763 h 1716499"/>
              <a:gd name="connsiteX19" fmla="*/ 1794381 w 2745792"/>
              <a:gd name="connsiteY19" fmla="*/ 841612 h 1716499"/>
              <a:gd name="connsiteX20" fmla="*/ 1861288 w 2745792"/>
              <a:gd name="connsiteY20" fmla="*/ 785856 h 1716499"/>
              <a:gd name="connsiteX21" fmla="*/ 1894742 w 2745792"/>
              <a:gd name="connsiteY21" fmla="*/ 774705 h 1716499"/>
              <a:gd name="connsiteX22" fmla="*/ 1961649 w 2745792"/>
              <a:gd name="connsiteY22" fmla="*/ 730100 h 1716499"/>
              <a:gd name="connsiteX23" fmla="*/ 1995103 w 2745792"/>
              <a:gd name="connsiteY23" fmla="*/ 696646 h 1716499"/>
              <a:gd name="connsiteX24" fmla="*/ 2062010 w 2745792"/>
              <a:gd name="connsiteY24" fmla="*/ 652041 h 1716499"/>
              <a:gd name="connsiteX25" fmla="*/ 2117766 w 2745792"/>
              <a:gd name="connsiteY25" fmla="*/ 607436 h 1716499"/>
              <a:gd name="connsiteX26" fmla="*/ 2151220 w 2745792"/>
              <a:gd name="connsiteY26" fmla="*/ 596285 h 1716499"/>
              <a:gd name="connsiteX27" fmla="*/ 2206976 w 2745792"/>
              <a:gd name="connsiteY27" fmla="*/ 573983 h 1716499"/>
              <a:gd name="connsiteX28" fmla="*/ 2329639 w 2745792"/>
              <a:gd name="connsiteY28" fmla="*/ 551680 h 1716499"/>
              <a:gd name="connsiteX29" fmla="*/ 2708781 w 2745792"/>
              <a:gd name="connsiteY29" fmla="*/ 440168 h 1716499"/>
              <a:gd name="connsiteX30" fmla="*/ 2452302 w 2745792"/>
              <a:gd name="connsiteY30" fmla="*/ 49875 h 1716499"/>
              <a:gd name="connsiteX31" fmla="*/ 244361 w 2745792"/>
              <a:gd name="connsiteY31" fmla="*/ 5270 h 1716499"/>
              <a:gd name="connsiteX0" fmla="*/ 259275 w 2760706"/>
              <a:gd name="connsiteY0" fmla="*/ 5270 h 1689317"/>
              <a:gd name="connsiteX1" fmla="*/ 147763 w 2760706"/>
              <a:gd name="connsiteY1" fmla="*/ 1588744 h 1689317"/>
              <a:gd name="connsiteX2" fmla="*/ 1195977 w 2760706"/>
              <a:gd name="connsiteY2" fmla="*/ 1521836 h 1689317"/>
              <a:gd name="connsiteX3" fmla="*/ 1285187 w 2760706"/>
              <a:gd name="connsiteY3" fmla="*/ 1477231 h 1689317"/>
              <a:gd name="connsiteX4" fmla="*/ 1296338 w 2760706"/>
              <a:gd name="connsiteY4" fmla="*/ 1443778 h 1689317"/>
              <a:gd name="connsiteX5" fmla="*/ 1352095 w 2760706"/>
              <a:gd name="connsiteY5" fmla="*/ 1388022 h 1689317"/>
              <a:gd name="connsiteX6" fmla="*/ 1385548 w 2760706"/>
              <a:gd name="connsiteY6" fmla="*/ 1354568 h 1689317"/>
              <a:gd name="connsiteX7" fmla="*/ 1419002 w 2760706"/>
              <a:gd name="connsiteY7" fmla="*/ 1321114 h 1689317"/>
              <a:gd name="connsiteX8" fmla="*/ 1441304 w 2760706"/>
              <a:gd name="connsiteY8" fmla="*/ 1287661 h 1689317"/>
              <a:gd name="connsiteX9" fmla="*/ 1508212 w 2760706"/>
              <a:gd name="connsiteY9" fmla="*/ 1220753 h 1689317"/>
              <a:gd name="connsiteX10" fmla="*/ 1530514 w 2760706"/>
              <a:gd name="connsiteY10" fmla="*/ 1176148 h 1689317"/>
              <a:gd name="connsiteX11" fmla="*/ 1552817 w 2760706"/>
              <a:gd name="connsiteY11" fmla="*/ 1153846 h 1689317"/>
              <a:gd name="connsiteX12" fmla="*/ 1575119 w 2760706"/>
              <a:gd name="connsiteY12" fmla="*/ 1120392 h 1689317"/>
              <a:gd name="connsiteX13" fmla="*/ 1608573 w 2760706"/>
              <a:gd name="connsiteY13" fmla="*/ 1075788 h 1689317"/>
              <a:gd name="connsiteX14" fmla="*/ 1642026 w 2760706"/>
              <a:gd name="connsiteY14" fmla="*/ 1020031 h 1689317"/>
              <a:gd name="connsiteX15" fmla="*/ 1653177 w 2760706"/>
              <a:gd name="connsiteY15" fmla="*/ 986578 h 1689317"/>
              <a:gd name="connsiteX16" fmla="*/ 1686631 w 2760706"/>
              <a:gd name="connsiteY16" fmla="*/ 953124 h 1689317"/>
              <a:gd name="connsiteX17" fmla="*/ 1775841 w 2760706"/>
              <a:gd name="connsiteY17" fmla="*/ 852763 h 1689317"/>
              <a:gd name="connsiteX18" fmla="*/ 1809295 w 2760706"/>
              <a:gd name="connsiteY18" fmla="*/ 841612 h 1689317"/>
              <a:gd name="connsiteX19" fmla="*/ 1876202 w 2760706"/>
              <a:gd name="connsiteY19" fmla="*/ 785856 h 1689317"/>
              <a:gd name="connsiteX20" fmla="*/ 1909656 w 2760706"/>
              <a:gd name="connsiteY20" fmla="*/ 774705 h 1689317"/>
              <a:gd name="connsiteX21" fmla="*/ 1976563 w 2760706"/>
              <a:gd name="connsiteY21" fmla="*/ 730100 h 1689317"/>
              <a:gd name="connsiteX22" fmla="*/ 2010017 w 2760706"/>
              <a:gd name="connsiteY22" fmla="*/ 696646 h 1689317"/>
              <a:gd name="connsiteX23" fmla="*/ 2076924 w 2760706"/>
              <a:gd name="connsiteY23" fmla="*/ 652041 h 1689317"/>
              <a:gd name="connsiteX24" fmla="*/ 2132680 w 2760706"/>
              <a:gd name="connsiteY24" fmla="*/ 607436 h 1689317"/>
              <a:gd name="connsiteX25" fmla="*/ 2166134 w 2760706"/>
              <a:gd name="connsiteY25" fmla="*/ 596285 h 1689317"/>
              <a:gd name="connsiteX26" fmla="*/ 2221890 w 2760706"/>
              <a:gd name="connsiteY26" fmla="*/ 573983 h 1689317"/>
              <a:gd name="connsiteX27" fmla="*/ 2344553 w 2760706"/>
              <a:gd name="connsiteY27" fmla="*/ 551680 h 1689317"/>
              <a:gd name="connsiteX28" fmla="*/ 2723695 w 2760706"/>
              <a:gd name="connsiteY28" fmla="*/ 440168 h 1689317"/>
              <a:gd name="connsiteX29" fmla="*/ 2467216 w 2760706"/>
              <a:gd name="connsiteY29" fmla="*/ 49875 h 1689317"/>
              <a:gd name="connsiteX30" fmla="*/ 259275 w 2760706"/>
              <a:gd name="connsiteY30" fmla="*/ 5270 h 1689317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01913 w 2766281"/>
              <a:gd name="connsiteY3" fmla="*/ 1443778 h 1678508"/>
              <a:gd name="connsiteX4" fmla="*/ 1357670 w 2766281"/>
              <a:gd name="connsiteY4" fmla="*/ 1388022 h 1678508"/>
              <a:gd name="connsiteX5" fmla="*/ 1391123 w 2766281"/>
              <a:gd name="connsiteY5" fmla="*/ 1354568 h 1678508"/>
              <a:gd name="connsiteX6" fmla="*/ 1424577 w 2766281"/>
              <a:gd name="connsiteY6" fmla="*/ 1321114 h 1678508"/>
              <a:gd name="connsiteX7" fmla="*/ 1446879 w 2766281"/>
              <a:gd name="connsiteY7" fmla="*/ 1287661 h 1678508"/>
              <a:gd name="connsiteX8" fmla="*/ 1513787 w 2766281"/>
              <a:gd name="connsiteY8" fmla="*/ 1220753 h 1678508"/>
              <a:gd name="connsiteX9" fmla="*/ 1536089 w 2766281"/>
              <a:gd name="connsiteY9" fmla="*/ 1176148 h 1678508"/>
              <a:gd name="connsiteX10" fmla="*/ 1558392 w 2766281"/>
              <a:gd name="connsiteY10" fmla="*/ 1153846 h 1678508"/>
              <a:gd name="connsiteX11" fmla="*/ 1580694 w 2766281"/>
              <a:gd name="connsiteY11" fmla="*/ 1120392 h 1678508"/>
              <a:gd name="connsiteX12" fmla="*/ 1614148 w 2766281"/>
              <a:gd name="connsiteY12" fmla="*/ 1075788 h 1678508"/>
              <a:gd name="connsiteX13" fmla="*/ 1647601 w 2766281"/>
              <a:gd name="connsiteY13" fmla="*/ 1020031 h 1678508"/>
              <a:gd name="connsiteX14" fmla="*/ 1658752 w 2766281"/>
              <a:gd name="connsiteY14" fmla="*/ 986578 h 1678508"/>
              <a:gd name="connsiteX15" fmla="*/ 1692206 w 2766281"/>
              <a:gd name="connsiteY15" fmla="*/ 953124 h 1678508"/>
              <a:gd name="connsiteX16" fmla="*/ 1781416 w 2766281"/>
              <a:gd name="connsiteY16" fmla="*/ 852763 h 1678508"/>
              <a:gd name="connsiteX17" fmla="*/ 1814870 w 2766281"/>
              <a:gd name="connsiteY17" fmla="*/ 841612 h 1678508"/>
              <a:gd name="connsiteX18" fmla="*/ 1881777 w 2766281"/>
              <a:gd name="connsiteY18" fmla="*/ 785856 h 1678508"/>
              <a:gd name="connsiteX19" fmla="*/ 1915231 w 2766281"/>
              <a:gd name="connsiteY19" fmla="*/ 774705 h 1678508"/>
              <a:gd name="connsiteX20" fmla="*/ 1982138 w 2766281"/>
              <a:gd name="connsiteY20" fmla="*/ 730100 h 1678508"/>
              <a:gd name="connsiteX21" fmla="*/ 2015592 w 2766281"/>
              <a:gd name="connsiteY21" fmla="*/ 696646 h 1678508"/>
              <a:gd name="connsiteX22" fmla="*/ 2082499 w 2766281"/>
              <a:gd name="connsiteY22" fmla="*/ 652041 h 1678508"/>
              <a:gd name="connsiteX23" fmla="*/ 2138255 w 2766281"/>
              <a:gd name="connsiteY23" fmla="*/ 607436 h 1678508"/>
              <a:gd name="connsiteX24" fmla="*/ 2171709 w 2766281"/>
              <a:gd name="connsiteY24" fmla="*/ 596285 h 1678508"/>
              <a:gd name="connsiteX25" fmla="*/ 2227465 w 2766281"/>
              <a:gd name="connsiteY25" fmla="*/ 573983 h 1678508"/>
              <a:gd name="connsiteX26" fmla="*/ 2350128 w 2766281"/>
              <a:gd name="connsiteY26" fmla="*/ 551680 h 1678508"/>
              <a:gd name="connsiteX27" fmla="*/ 2729270 w 2766281"/>
              <a:gd name="connsiteY27" fmla="*/ 440168 h 1678508"/>
              <a:gd name="connsiteX28" fmla="*/ 2472791 w 2766281"/>
              <a:gd name="connsiteY28" fmla="*/ 49875 h 1678508"/>
              <a:gd name="connsiteX29" fmla="*/ 264850 w 2766281"/>
              <a:gd name="connsiteY29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391123 w 2766281"/>
              <a:gd name="connsiteY4" fmla="*/ 1354568 h 1678508"/>
              <a:gd name="connsiteX5" fmla="*/ 1424577 w 2766281"/>
              <a:gd name="connsiteY5" fmla="*/ 1321114 h 1678508"/>
              <a:gd name="connsiteX6" fmla="*/ 1446879 w 2766281"/>
              <a:gd name="connsiteY6" fmla="*/ 1287661 h 1678508"/>
              <a:gd name="connsiteX7" fmla="*/ 1513787 w 2766281"/>
              <a:gd name="connsiteY7" fmla="*/ 1220753 h 1678508"/>
              <a:gd name="connsiteX8" fmla="*/ 1536089 w 2766281"/>
              <a:gd name="connsiteY8" fmla="*/ 1176148 h 1678508"/>
              <a:gd name="connsiteX9" fmla="*/ 1558392 w 2766281"/>
              <a:gd name="connsiteY9" fmla="*/ 1153846 h 1678508"/>
              <a:gd name="connsiteX10" fmla="*/ 1580694 w 2766281"/>
              <a:gd name="connsiteY10" fmla="*/ 1120392 h 1678508"/>
              <a:gd name="connsiteX11" fmla="*/ 1614148 w 2766281"/>
              <a:gd name="connsiteY11" fmla="*/ 1075788 h 1678508"/>
              <a:gd name="connsiteX12" fmla="*/ 1647601 w 2766281"/>
              <a:gd name="connsiteY12" fmla="*/ 1020031 h 1678508"/>
              <a:gd name="connsiteX13" fmla="*/ 1658752 w 2766281"/>
              <a:gd name="connsiteY13" fmla="*/ 986578 h 1678508"/>
              <a:gd name="connsiteX14" fmla="*/ 1692206 w 2766281"/>
              <a:gd name="connsiteY14" fmla="*/ 953124 h 1678508"/>
              <a:gd name="connsiteX15" fmla="*/ 1781416 w 2766281"/>
              <a:gd name="connsiteY15" fmla="*/ 852763 h 1678508"/>
              <a:gd name="connsiteX16" fmla="*/ 1814870 w 2766281"/>
              <a:gd name="connsiteY16" fmla="*/ 841612 h 1678508"/>
              <a:gd name="connsiteX17" fmla="*/ 1881777 w 2766281"/>
              <a:gd name="connsiteY17" fmla="*/ 785856 h 1678508"/>
              <a:gd name="connsiteX18" fmla="*/ 1915231 w 2766281"/>
              <a:gd name="connsiteY18" fmla="*/ 774705 h 1678508"/>
              <a:gd name="connsiteX19" fmla="*/ 1982138 w 2766281"/>
              <a:gd name="connsiteY19" fmla="*/ 730100 h 1678508"/>
              <a:gd name="connsiteX20" fmla="*/ 2015592 w 2766281"/>
              <a:gd name="connsiteY20" fmla="*/ 696646 h 1678508"/>
              <a:gd name="connsiteX21" fmla="*/ 2082499 w 2766281"/>
              <a:gd name="connsiteY21" fmla="*/ 652041 h 1678508"/>
              <a:gd name="connsiteX22" fmla="*/ 2138255 w 2766281"/>
              <a:gd name="connsiteY22" fmla="*/ 607436 h 1678508"/>
              <a:gd name="connsiteX23" fmla="*/ 2171709 w 2766281"/>
              <a:gd name="connsiteY23" fmla="*/ 596285 h 1678508"/>
              <a:gd name="connsiteX24" fmla="*/ 2227465 w 2766281"/>
              <a:gd name="connsiteY24" fmla="*/ 573983 h 1678508"/>
              <a:gd name="connsiteX25" fmla="*/ 2350128 w 2766281"/>
              <a:gd name="connsiteY25" fmla="*/ 551680 h 1678508"/>
              <a:gd name="connsiteX26" fmla="*/ 2729270 w 2766281"/>
              <a:gd name="connsiteY26" fmla="*/ 440168 h 1678508"/>
              <a:gd name="connsiteX27" fmla="*/ 2472791 w 2766281"/>
              <a:gd name="connsiteY27" fmla="*/ 49875 h 1678508"/>
              <a:gd name="connsiteX28" fmla="*/ 264850 w 2766281"/>
              <a:gd name="connsiteY28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424577 w 2766281"/>
              <a:gd name="connsiteY4" fmla="*/ 1321114 h 1678508"/>
              <a:gd name="connsiteX5" fmla="*/ 1446879 w 2766281"/>
              <a:gd name="connsiteY5" fmla="*/ 1287661 h 1678508"/>
              <a:gd name="connsiteX6" fmla="*/ 1513787 w 2766281"/>
              <a:gd name="connsiteY6" fmla="*/ 1220753 h 1678508"/>
              <a:gd name="connsiteX7" fmla="*/ 1536089 w 2766281"/>
              <a:gd name="connsiteY7" fmla="*/ 1176148 h 1678508"/>
              <a:gd name="connsiteX8" fmla="*/ 1558392 w 2766281"/>
              <a:gd name="connsiteY8" fmla="*/ 1153846 h 1678508"/>
              <a:gd name="connsiteX9" fmla="*/ 1580694 w 2766281"/>
              <a:gd name="connsiteY9" fmla="*/ 1120392 h 1678508"/>
              <a:gd name="connsiteX10" fmla="*/ 1614148 w 2766281"/>
              <a:gd name="connsiteY10" fmla="*/ 1075788 h 1678508"/>
              <a:gd name="connsiteX11" fmla="*/ 1647601 w 2766281"/>
              <a:gd name="connsiteY11" fmla="*/ 1020031 h 1678508"/>
              <a:gd name="connsiteX12" fmla="*/ 1658752 w 2766281"/>
              <a:gd name="connsiteY12" fmla="*/ 986578 h 1678508"/>
              <a:gd name="connsiteX13" fmla="*/ 1692206 w 2766281"/>
              <a:gd name="connsiteY13" fmla="*/ 953124 h 1678508"/>
              <a:gd name="connsiteX14" fmla="*/ 1781416 w 2766281"/>
              <a:gd name="connsiteY14" fmla="*/ 852763 h 1678508"/>
              <a:gd name="connsiteX15" fmla="*/ 1814870 w 2766281"/>
              <a:gd name="connsiteY15" fmla="*/ 841612 h 1678508"/>
              <a:gd name="connsiteX16" fmla="*/ 1881777 w 2766281"/>
              <a:gd name="connsiteY16" fmla="*/ 785856 h 1678508"/>
              <a:gd name="connsiteX17" fmla="*/ 1915231 w 2766281"/>
              <a:gd name="connsiteY17" fmla="*/ 774705 h 1678508"/>
              <a:gd name="connsiteX18" fmla="*/ 1982138 w 2766281"/>
              <a:gd name="connsiteY18" fmla="*/ 730100 h 1678508"/>
              <a:gd name="connsiteX19" fmla="*/ 2015592 w 2766281"/>
              <a:gd name="connsiteY19" fmla="*/ 696646 h 1678508"/>
              <a:gd name="connsiteX20" fmla="*/ 2082499 w 2766281"/>
              <a:gd name="connsiteY20" fmla="*/ 652041 h 1678508"/>
              <a:gd name="connsiteX21" fmla="*/ 2138255 w 2766281"/>
              <a:gd name="connsiteY21" fmla="*/ 607436 h 1678508"/>
              <a:gd name="connsiteX22" fmla="*/ 2171709 w 2766281"/>
              <a:gd name="connsiteY22" fmla="*/ 596285 h 1678508"/>
              <a:gd name="connsiteX23" fmla="*/ 2227465 w 2766281"/>
              <a:gd name="connsiteY23" fmla="*/ 573983 h 1678508"/>
              <a:gd name="connsiteX24" fmla="*/ 2350128 w 2766281"/>
              <a:gd name="connsiteY24" fmla="*/ 551680 h 1678508"/>
              <a:gd name="connsiteX25" fmla="*/ 2729270 w 2766281"/>
              <a:gd name="connsiteY25" fmla="*/ 440168 h 1678508"/>
              <a:gd name="connsiteX26" fmla="*/ 2472791 w 2766281"/>
              <a:gd name="connsiteY26" fmla="*/ 49875 h 1678508"/>
              <a:gd name="connsiteX27" fmla="*/ 264850 w 2766281"/>
              <a:gd name="connsiteY27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24577 w 2766281"/>
              <a:gd name="connsiteY3" fmla="*/ 1321114 h 1678508"/>
              <a:gd name="connsiteX4" fmla="*/ 1446879 w 2766281"/>
              <a:gd name="connsiteY4" fmla="*/ 1287661 h 1678508"/>
              <a:gd name="connsiteX5" fmla="*/ 1513787 w 2766281"/>
              <a:gd name="connsiteY5" fmla="*/ 1220753 h 1678508"/>
              <a:gd name="connsiteX6" fmla="*/ 1536089 w 2766281"/>
              <a:gd name="connsiteY6" fmla="*/ 1176148 h 1678508"/>
              <a:gd name="connsiteX7" fmla="*/ 1558392 w 2766281"/>
              <a:gd name="connsiteY7" fmla="*/ 1153846 h 1678508"/>
              <a:gd name="connsiteX8" fmla="*/ 1580694 w 2766281"/>
              <a:gd name="connsiteY8" fmla="*/ 1120392 h 1678508"/>
              <a:gd name="connsiteX9" fmla="*/ 1614148 w 2766281"/>
              <a:gd name="connsiteY9" fmla="*/ 1075788 h 1678508"/>
              <a:gd name="connsiteX10" fmla="*/ 1647601 w 2766281"/>
              <a:gd name="connsiteY10" fmla="*/ 1020031 h 1678508"/>
              <a:gd name="connsiteX11" fmla="*/ 1658752 w 2766281"/>
              <a:gd name="connsiteY11" fmla="*/ 986578 h 1678508"/>
              <a:gd name="connsiteX12" fmla="*/ 1692206 w 2766281"/>
              <a:gd name="connsiteY12" fmla="*/ 953124 h 1678508"/>
              <a:gd name="connsiteX13" fmla="*/ 1781416 w 2766281"/>
              <a:gd name="connsiteY13" fmla="*/ 852763 h 1678508"/>
              <a:gd name="connsiteX14" fmla="*/ 1814870 w 2766281"/>
              <a:gd name="connsiteY14" fmla="*/ 841612 h 1678508"/>
              <a:gd name="connsiteX15" fmla="*/ 1881777 w 2766281"/>
              <a:gd name="connsiteY15" fmla="*/ 785856 h 1678508"/>
              <a:gd name="connsiteX16" fmla="*/ 1915231 w 2766281"/>
              <a:gd name="connsiteY16" fmla="*/ 774705 h 1678508"/>
              <a:gd name="connsiteX17" fmla="*/ 1982138 w 2766281"/>
              <a:gd name="connsiteY17" fmla="*/ 730100 h 1678508"/>
              <a:gd name="connsiteX18" fmla="*/ 2015592 w 2766281"/>
              <a:gd name="connsiteY18" fmla="*/ 696646 h 1678508"/>
              <a:gd name="connsiteX19" fmla="*/ 2082499 w 2766281"/>
              <a:gd name="connsiteY19" fmla="*/ 652041 h 1678508"/>
              <a:gd name="connsiteX20" fmla="*/ 2138255 w 2766281"/>
              <a:gd name="connsiteY20" fmla="*/ 607436 h 1678508"/>
              <a:gd name="connsiteX21" fmla="*/ 2171709 w 2766281"/>
              <a:gd name="connsiteY21" fmla="*/ 596285 h 1678508"/>
              <a:gd name="connsiteX22" fmla="*/ 2227465 w 2766281"/>
              <a:gd name="connsiteY22" fmla="*/ 573983 h 1678508"/>
              <a:gd name="connsiteX23" fmla="*/ 2350128 w 2766281"/>
              <a:gd name="connsiteY23" fmla="*/ 551680 h 1678508"/>
              <a:gd name="connsiteX24" fmla="*/ 2729270 w 2766281"/>
              <a:gd name="connsiteY24" fmla="*/ 440168 h 1678508"/>
              <a:gd name="connsiteX25" fmla="*/ 2472791 w 2766281"/>
              <a:gd name="connsiteY25" fmla="*/ 49875 h 1678508"/>
              <a:gd name="connsiteX26" fmla="*/ 264850 w 2766281"/>
              <a:gd name="connsiteY26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46879 w 2766281"/>
              <a:gd name="connsiteY3" fmla="*/ 1287661 h 1678508"/>
              <a:gd name="connsiteX4" fmla="*/ 1513787 w 2766281"/>
              <a:gd name="connsiteY4" fmla="*/ 1220753 h 1678508"/>
              <a:gd name="connsiteX5" fmla="*/ 1536089 w 2766281"/>
              <a:gd name="connsiteY5" fmla="*/ 1176148 h 1678508"/>
              <a:gd name="connsiteX6" fmla="*/ 1558392 w 2766281"/>
              <a:gd name="connsiteY6" fmla="*/ 1153846 h 1678508"/>
              <a:gd name="connsiteX7" fmla="*/ 1580694 w 2766281"/>
              <a:gd name="connsiteY7" fmla="*/ 1120392 h 1678508"/>
              <a:gd name="connsiteX8" fmla="*/ 1614148 w 2766281"/>
              <a:gd name="connsiteY8" fmla="*/ 1075788 h 1678508"/>
              <a:gd name="connsiteX9" fmla="*/ 1647601 w 2766281"/>
              <a:gd name="connsiteY9" fmla="*/ 1020031 h 1678508"/>
              <a:gd name="connsiteX10" fmla="*/ 1658752 w 2766281"/>
              <a:gd name="connsiteY10" fmla="*/ 986578 h 1678508"/>
              <a:gd name="connsiteX11" fmla="*/ 1692206 w 2766281"/>
              <a:gd name="connsiteY11" fmla="*/ 953124 h 1678508"/>
              <a:gd name="connsiteX12" fmla="*/ 1781416 w 2766281"/>
              <a:gd name="connsiteY12" fmla="*/ 852763 h 1678508"/>
              <a:gd name="connsiteX13" fmla="*/ 1814870 w 2766281"/>
              <a:gd name="connsiteY13" fmla="*/ 841612 h 1678508"/>
              <a:gd name="connsiteX14" fmla="*/ 1881777 w 2766281"/>
              <a:gd name="connsiteY14" fmla="*/ 785856 h 1678508"/>
              <a:gd name="connsiteX15" fmla="*/ 1915231 w 2766281"/>
              <a:gd name="connsiteY15" fmla="*/ 774705 h 1678508"/>
              <a:gd name="connsiteX16" fmla="*/ 1982138 w 2766281"/>
              <a:gd name="connsiteY16" fmla="*/ 730100 h 1678508"/>
              <a:gd name="connsiteX17" fmla="*/ 2015592 w 2766281"/>
              <a:gd name="connsiteY17" fmla="*/ 696646 h 1678508"/>
              <a:gd name="connsiteX18" fmla="*/ 2082499 w 2766281"/>
              <a:gd name="connsiteY18" fmla="*/ 652041 h 1678508"/>
              <a:gd name="connsiteX19" fmla="*/ 2138255 w 2766281"/>
              <a:gd name="connsiteY19" fmla="*/ 607436 h 1678508"/>
              <a:gd name="connsiteX20" fmla="*/ 2171709 w 2766281"/>
              <a:gd name="connsiteY20" fmla="*/ 596285 h 1678508"/>
              <a:gd name="connsiteX21" fmla="*/ 2227465 w 2766281"/>
              <a:gd name="connsiteY21" fmla="*/ 573983 h 1678508"/>
              <a:gd name="connsiteX22" fmla="*/ 2350128 w 2766281"/>
              <a:gd name="connsiteY22" fmla="*/ 551680 h 1678508"/>
              <a:gd name="connsiteX23" fmla="*/ 2729270 w 2766281"/>
              <a:gd name="connsiteY23" fmla="*/ 440168 h 1678508"/>
              <a:gd name="connsiteX24" fmla="*/ 2472791 w 2766281"/>
              <a:gd name="connsiteY24" fmla="*/ 49875 h 1678508"/>
              <a:gd name="connsiteX25" fmla="*/ 264850 w 2766281"/>
              <a:gd name="connsiteY25" fmla="*/ 5270 h 1678508"/>
              <a:gd name="connsiteX0" fmla="*/ 248364 w 2749795"/>
              <a:gd name="connsiteY0" fmla="*/ 5270 h 1696914"/>
              <a:gd name="connsiteX1" fmla="*/ 136852 w 2749795"/>
              <a:gd name="connsiteY1" fmla="*/ 1588744 h 1696914"/>
              <a:gd name="connsiteX2" fmla="*/ 1006646 w 2749795"/>
              <a:gd name="connsiteY2" fmla="*/ 1544139 h 1696914"/>
              <a:gd name="connsiteX3" fmla="*/ 1430393 w 2749795"/>
              <a:gd name="connsiteY3" fmla="*/ 1287661 h 1696914"/>
              <a:gd name="connsiteX4" fmla="*/ 1497301 w 2749795"/>
              <a:gd name="connsiteY4" fmla="*/ 1220753 h 1696914"/>
              <a:gd name="connsiteX5" fmla="*/ 1519603 w 2749795"/>
              <a:gd name="connsiteY5" fmla="*/ 1176148 h 1696914"/>
              <a:gd name="connsiteX6" fmla="*/ 1541906 w 2749795"/>
              <a:gd name="connsiteY6" fmla="*/ 1153846 h 1696914"/>
              <a:gd name="connsiteX7" fmla="*/ 1564208 w 2749795"/>
              <a:gd name="connsiteY7" fmla="*/ 1120392 h 1696914"/>
              <a:gd name="connsiteX8" fmla="*/ 1597662 w 2749795"/>
              <a:gd name="connsiteY8" fmla="*/ 1075788 h 1696914"/>
              <a:gd name="connsiteX9" fmla="*/ 1631115 w 2749795"/>
              <a:gd name="connsiteY9" fmla="*/ 1020031 h 1696914"/>
              <a:gd name="connsiteX10" fmla="*/ 1642266 w 2749795"/>
              <a:gd name="connsiteY10" fmla="*/ 986578 h 1696914"/>
              <a:gd name="connsiteX11" fmla="*/ 1675720 w 2749795"/>
              <a:gd name="connsiteY11" fmla="*/ 953124 h 1696914"/>
              <a:gd name="connsiteX12" fmla="*/ 1764930 w 2749795"/>
              <a:gd name="connsiteY12" fmla="*/ 852763 h 1696914"/>
              <a:gd name="connsiteX13" fmla="*/ 1798384 w 2749795"/>
              <a:gd name="connsiteY13" fmla="*/ 841612 h 1696914"/>
              <a:gd name="connsiteX14" fmla="*/ 1865291 w 2749795"/>
              <a:gd name="connsiteY14" fmla="*/ 785856 h 1696914"/>
              <a:gd name="connsiteX15" fmla="*/ 1898745 w 2749795"/>
              <a:gd name="connsiteY15" fmla="*/ 774705 h 1696914"/>
              <a:gd name="connsiteX16" fmla="*/ 1965652 w 2749795"/>
              <a:gd name="connsiteY16" fmla="*/ 730100 h 1696914"/>
              <a:gd name="connsiteX17" fmla="*/ 1999106 w 2749795"/>
              <a:gd name="connsiteY17" fmla="*/ 696646 h 1696914"/>
              <a:gd name="connsiteX18" fmla="*/ 2066013 w 2749795"/>
              <a:gd name="connsiteY18" fmla="*/ 652041 h 1696914"/>
              <a:gd name="connsiteX19" fmla="*/ 2121769 w 2749795"/>
              <a:gd name="connsiteY19" fmla="*/ 607436 h 1696914"/>
              <a:gd name="connsiteX20" fmla="*/ 2155223 w 2749795"/>
              <a:gd name="connsiteY20" fmla="*/ 596285 h 1696914"/>
              <a:gd name="connsiteX21" fmla="*/ 2210979 w 2749795"/>
              <a:gd name="connsiteY21" fmla="*/ 573983 h 1696914"/>
              <a:gd name="connsiteX22" fmla="*/ 2333642 w 2749795"/>
              <a:gd name="connsiteY22" fmla="*/ 551680 h 1696914"/>
              <a:gd name="connsiteX23" fmla="*/ 2712784 w 2749795"/>
              <a:gd name="connsiteY23" fmla="*/ 440168 h 1696914"/>
              <a:gd name="connsiteX24" fmla="*/ 2456305 w 2749795"/>
              <a:gd name="connsiteY24" fmla="*/ 49875 h 1696914"/>
              <a:gd name="connsiteX25" fmla="*/ 248364 w 2749795"/>
              <a:gd name="connsiteY25" fmla="*/ 5270 h 1696914"/>
              <a:gd name="connsiteX0" fmla="*/ 173888 w 2675319"/>
              <a:gd name="connsiteY0" fmla="*/ 5270 h 1705540"/>
              <a:gd name="connsiteX1" fmla="*/ 274249 w 2675319"/>
              <a:gd name="connsiteY1" fmla="*/ 1599895 h 1705540"/>
              <a:gd name="connsiteX2" fmla="*/ 932170 w 2675319"/>
              <a:gd name="connsiteY2" fmla="*/ 1544139 h 1705540"/>
              <a:gd name="connsiteX3" fmla="*/ 1355917 w 2675319"/>
              <a:gd name="connsiteY3" fmla="*/ 1287661 h 1705540"/>
              <a:gd name="connsiteX4" fmla="*/ 1422825 w 2675319"/>
              <a:gd name="connsiteY4" fmla="*/ 1220753 h 1705540"/>
              <a:gd name="connsiteX5" fmla="*/ 1445127 w 2675319"/>
              <a:gd name="connsiteY5" fmla="*/ 1176148 h 1705540"/>
              <a:gd name="connsiteX6" fmla="*/ 1467430 w 2675319"/>
              <a:gd name="connsiteY6" fmla="*/ 1153846 h 1705540"/>
              <a:gd name="connsiteX7" fmla="*/ 1489732 w 2675319"/>
              <a:gd name="connsiteY7" fmla="*/ 1120392 h 1705540"/>
              <a:gd name="connsiteX8" fmla="*/ 1523186 w 2675319"/>
              <a:gd name="connsiteY8" fmla="*/ 1075788 h 1705540"/>
              <a:gd name="connsiteX9" fmla="*/ 1556639 w 2675319"/>
              <a:gd name="connsiteY9" fmla="*/ 1020031 h 1705540"/>
              <a:gd name="connsiteX10" fmla="*/ 1567790 w 2675319"/>
              <a:gd name="connsiteY10" fmla="*/ 986578 h 1705540"/>
              <a:gd name="connsiteX11" fmla="*/ 1601244 w 2675319"/>
              <a:gd name="connsiteY11" fmla="*/ 953124 h 1705540"/>
              <a:gd name="connsiteX12" fmla="*/ 1690454 w 2675319"/>
              <a:gd name="connsiteY12" fmla="*/ 852763 h 1705540"/>
              <a:gd name="connsiteX13" fmla="*/ 1723908 w 2675319"/>
              <a:gd name="connsiteY13" fmla="*/ 841612 h 1705540"/>
              <a:gd name="connsiteX14" fmla="*/ 1790815 w 2675319"/>
              <a:gd name="connsiteY14" fmla="*/ 785856 h 1705540"/>
              <a:gd name="connsiteX15" fmla="*/ 1824269 w 2675319"/>
              <a:gd name="connsiteY15" fmla="*/ 774705 h 1705540"/>
              <a:gd name="connsiteX16" fmla="*/ 1891176 w 2675319"/>
              <a:gd name="connsiteY16" fmla="*/ 730100 h 1705540"/>
              <a:gd name="connsiteX17" fmla="*/ 1924630 w 2675319"/>
              <a:gd name="connsiteY17" fmla="*/ 696646 h 1705540"/>
              <a:gd name="connsiteX18" fmla="*/ 1991537 w 2675319"/>
              <a:gd name="connsiteY18" fmla="*/ 652041 h 1705540"/>
              <a:gd name="connsiteX19" fmla="*/ 2047293 w 2675319"/>
              <a:gd name="connsiteY19" fmla="*/ 607436 h 1705540"/>
              <a:gd name="connsiteX20" fmla="*/ 2080747 w 2675319"/>
              <a:gd name="connsiteY20" fmla="*/ 596285 h 1705540"/>
              <a:gd name="connsiteX21" fmla="*/ 2136503 w 2675319"/>
              <a:gd name="connsiteY21" fmla="*/ 573983 h 1705540"/>
              <a:gd name="connsiteX22" fmla="*/ 2259166 w 2675319"/>
              <a:gd name="connsiteY22" fmla="*/ 551680 h 1705540"/>
              <a:gd name="connsiteX23" fmla="*/ 2638308 w 2675319"/>
              <a:gd name="connsiteY23" fmla="*/ 440168 h 1705540"/>
              <a:gd name="connsiteX24" fmla="*/ 2381829 w 2675319"/>
              <a:gd name="connsiteY24" fmla="*/ 49875 h 1705540"/>
              <a:gd name="connsiteX25" fmla="*/ 173888 w 2675319"/>
              <a:gd name="connsiteY25" fmla="*/ 5270 h 1705540"/>
              <a:gd name="connsiteX0" fmla="*/ 213983 w 2715414"/>
              <a:gd name="connsiteY0" fmla="*/ 5270 h 1601715"/>
              <a:gd name="connsiteX1" fmla="*/ 314344 w 2715414"/>
              <a:gd name="connsiteY1" fmla="*/ 1599895 h 1601715"/>
              <a:gd name="connsiteX2" fmla="*/ 972265 w 2715414"/>
              <a:gd name="connsiteY2" fmla="*/ 1544139 h 1601715"/>
              <a:gd name="connsiteX3" fmla="*/ 1396012 w 2715414"/>
              <a:gd name="connsiteY3" fmla="*/ 1287661 h 1601715"/>
              <a:gd name="connsiteX4" fmla="*/ 1462920 w 2715414"/>
              <a:gd name="connsiteY4" fmla="*/ 1220753 h 1601715"/>
              <a:gd name="connsiteX5" fmla="*/ 1485222 w 2715414"/>
              <a:gd name="connsiteY5" fmla="*/ 1176148 h 1601715"/>
              <a:gd name="connsiteX6" fmla="*/ 1507525 w 2715414"/>
              <a:gd name="connsiteY6" fmla="*/ 1153846 h 1601715"/>
              <a:gd name="connsiteX7" fmla="*/ 1529827 w 2715414"/>
              <a:gd name="connsiteY7" fmla="*/ 1120392 h 1601715"/>
              <a:gd name="connsiteX8" fmla="*/ 1563281 w 2715414"/>
              <a:gd name="connsiteY8" fmla="*/ 1075788 h 1601715"/>
              <a:gd name="connsiteX9" fmla="*/ 1596734 w 2715414"/>
              <a:gd name="connsiteY9" fmla="*/ 1020031 h 1601715"/>
              <a:gd name="connsiteX10" fmla="*/ 1607885 w 2715414"/>
              <a:gd name="connsiteY10" fmla="*/ 986578 h 1601715"/>
              <a:gd name="connsiteX11" fmla="*/ 1641339 w 2715414"/>
              <a:gd name="connsiteY11" fmla="*/ 953124 h 1601715"/>
              <a:gd name="connsiteX12" fmla="*/ 1730549 w 2715414"/>
              <a:gd name="connsiteY12" fmla="*/ 852763 h 1601715"/>
              <a:gd name="connsiteX13" fmla="*/ 1764003 w 2715414"/>
              <a:gd name="connsiteY13" fmla="*/ 841612 h 1601715"/>
              <a:gd name="connsiteX14" fmla="*/ 1830910 w 2715414"/>
              <a:gd name="connsiteY14" fmla="*/ 785856 h 1601715"/>
              <a:gd name="connsiteX15" fmla="*/ 1864364 w 2715414"/>
              <a:gd name="connsiteY15" fmla="*/ 774705 h 1601715"/>
              <a:gd name="connsiteX16" fmla="*/ 1931271 w 2715414"/>
              <a:gd name="connsiteY16" fmla="*/ 730100 h 1601715"/>
              <a:gd name="connsiteX17" fmla="*/ 1964725 w 2715414"/>
              <a:gd name="connsiteY17" fmla="*/ 696646 h 1601715"/>
              <a:gd name="connsiteX18" fmla="*/ 2031632 w 2715414"/>
              <a:gd name="connsiteY18" fmla="*/ 652041 h 1601715"/>
              <a:gd name="connsiteX19" fmla="*/ 2087388 w 2715414"/>
              <a:gd name="connsiteY19" fmla="*/ 607436 h 1601715"/>
              <a:gd name="connsiteX20" fmla="*/ 2120842 w 2715414"/>
              <a:gd name="connsiteY20" fmla="*/ 596285 h 1601715"/>
              <a:gd name="connsiteX21" fmla="*/ 2176598 w 2715414"/>
              <a:gd name="connsiteY21" fmla="*/ 573983 h 1601715"/>
              <a:gd name="connsiteX22" fmla="*/ 2299261 w 2715414"/>
              <a:gd name="connsiteY22" fmla="*/ 551680 h 1601715"/>
              <a:gd name="connsiteX23" fmla="*/ 2678403 w 2715414"/>
              <a:gd name="connsiteY23" fmla="*/ 440168 h 1601715"/>
              <a:gd name="connsiteX24" fmla="*/ 2421924 w 2715414"/>
              <a:gd name="connsiteY24" fmla="*/ 49875 h 1601715"/>
              <a:gd name="connsiteX25" fmla="*/ 213983 w 2715414"/>
              <a:gd name="connsiteY25" fmla="*/ 5270 h 1601715"/>
              <a:gd name="connsiteX0" fmla="*/ 243862 w 2745293"/>
              <a:gd name="connsiteY0" fmla="*/ 5270 h 1601715"/>
              <a:gd name="connsiteX1" fmla="*/ 266164 w 2745293"/>
              <a:gd name="connsiteY1" fmla="*/ 1599895 h 1601715"/>
              <a:gd name="connsiteX2" fmla="*/ 1002144 w 2745293"/>
              <a:gd name="connsiteY2" fmla="*/ 1544139 h 1601715"/>
              <a:gd name="connsiteX3" fmla="*/ 1425891 w 2745293"/>
              <a:gd name="connsiteY3" fmla="*/ 1287661 h 1601715"/>
              <a:gd name="connsiteX4" fmla="*/ 1492799 w 2745293"/>
              <a:gd name="connsiteY4" fmla="*/ 1220753 h 1601715"/>
              <a:gd name="connsiteX5" fmla="*/ 1515101 w 2745293"/>
              <a:gd name="connsiteY5" fmla="*/ 1176148 h 1601715"/>
              <a:gd name="connsiteX6" fmla="*/ 1537404 w 2745293"/>
              <a:gd name="connsiteY6" fmla="*/ 1153846 h 1601715"/>
              <a:gd name="connsiteX7" fmla="*/ 1559706 w 2745293"/>
              <a:gd name="connsiteY7" fmla="*/ 1120392 h 1601715"/>
              <a:gd name="connsiteX8" fmla="*/ 1593160 w 2745293"/>
              <a:gd name="connsiteY8" fmla="*/ 1075788 h 1601715"/>
              <a:gd name="connsiteX9" fmla="*/ 1626613 w 2745293"/>
              <a:gd name="connsiteY9" fmla="*/ 1020031 h 1601715"/>
              <a:gd name="connsiteX10" fmla="*/ 1637764 w 2745293"/>
              <a:gd name="connsiteY10" fmla="*/ 986578 h 1601715"/>
              <a:gd name="connsiteX11" fmla="*/ 1671218 w 2745293"/>
              <a:gd name="connsiteY11" fmla="*/ 953124 h 1601715"/>
              <a:gd name="connsiteX12" fmla="*/ 1760428 w 2745293"/>
              <a:gd name="connsiteY12" fmla="*/ 852763 h 1601715"/>
              <a:gd name="connsiteX13" fmla="*/ 1793882 w 2745293"/>
              <a:gd name="connsiteY13" fmla="*/ 841612 h 1601715"/>
              <a:gd name="connsiteX14" fmla="*/ 1860789 w 2745293"/>
              <a:gd name="connsiteY14" fmla="*/ 785856 h 1601715"/>
              <a:gd name="connsiteX15" fmla="*/ 1894243 w 2745293"/>
              <a:gd name="connsiteY15" fmla="*/ 774705 h 1601715"/>
              <a:gd name="connsiteX16" fmla="*/ 1961150 w 2745293"/>
              <a:gd name="connsiteY16" fmla="*/ 730100 h 1601715"/>
              <a:gd name="connsiteX17" fmla="*/ 1994604 w 2745293"/>
              <a:gd name="connsiteY17" fmla="*/ 696646 h 1601715"/>
              <a:gd name="connsiteX18" fmla="*/ 2061511 w 2745293"/>
              <a:gd name="connsiteY18" fmla="*/ 652041 h 1601715"/>
              <a:gd name="connsiteX19" fmla="*/ 2117267 w 2745293"/>
              <a:gd name="connsiteY19" fmla="*/ 607436 h 1601715"/>
              <a:gd name="connsiteX20" fmla="*/ 2150721 w 2745293"/>
              <a:gd name="connsiteY20" fmla="*/ 596285 h 1601715"/>
              <a:gd name="connsiteX21" fmla="*/ 2206477 w 2745293"/>
              <a:gd name="connsiteY21" fmla="*/ 573983 h 1601715"/>
              <a:gd name="connsiteX22" fmla="*/ 2329140 w 2745293"/>
              <a:gd name="connsiteY22" fmla="*/ 551680 h 1601715"/>
              <a:gd name="connsiteX23" fmla="*/ 2708282 w 2745293"/>
              <a:gd name="connsiteY23" fmla="*/ 440168 h 1601715"/>
              <a:gd name="connsiteX24" fmla="*/ 2451803 w 2745293"/>
              <a:gd name="connsiteY24" fmla="*/ 49875 h 1601715"/>
              <a:gd name="connsiteX25" fmla="*/ 243862 w 2745293"/>
              <a:gd name="connsiteY25" fmla="*/ 5270 h 1601715"/>
              <a:gd name="connsiteX0" fmla="*/ 257654 w 2759085"/>
              <a:gd name="connsiteY0" fmla="*/ 39389 h 1635834"/>
              <a:gd name="connsiteX1" fmla="*/ 279956 w 2759085"/>
              <a:gd name="connsiteY1" fmla="*/ 1634014 h 1635834"/>
              <a:gd name="connsiteX2" fmla="*/ 1015936 w 2759085"/>
              <a:gd name="connsiteY2" fmla="*/ 1578258 h 1635834"/>
              <a:gd name="connsiteX3" fmla="*/ 1439683 w 2759085"/>
              <a:gd name="connsiteY3" fmla="*/ 1321780 h 1635834"/>
              <a:gd name="connsiteX4" fmla="*/ 1506591 w 2759085"/>
              <a:gd name="connsiteY4" fmla="*/ 1254872 h 1635834"/>
              <a:gd name="connsiteX5" fmla="*/ 1528893 w 2759085"/>
              <a:gd name="connsiteY5" fmla="*/ 1210267 h 1635834"/>
              <a:gd name="connsiteX6" fmla="*/ 1551196 w 2759085"/>
              <a:gd name="connsiteY6" fmla="*/ 1187965 h 1635834"/>
              <a:gd name="connsiteX7" fmla="*/ 1573498 w 2759085"/>
              <a:gd name="connsiteY7" fmla="*/ 1154511 h 1635834"/>
              <a:gd name="connsiteX8" fmla="*/ 1606952 w 2759085"/>
              <a:gd name="connsiteY8" fmla="*/ 1109907 h 1635834"/>
              <a:gd name="connsiteX9" fmla="*/ 1640405 w 2759085"/>
              <a:gd name="connsiteY9" fmla="*/ 1054150 h 1635834"/>
              <a:gd name="connsiteX10" fmla="*/ 1651556 w 2759085"/>
              <a:gd name="connsiteY10" fmla="*/ 1020697 h 1635834"/>
              <a:gd name="connsiteX11" fmla="*/ 1685010 w 2759085"/>
              <a:gd name="connsiteY11" fmla="*/ 987243 h 1635834"/>
              <a:gd name="connsiteX12" fmla="*/ 1774220 w 2759085"/>
              <a:gd name="connsiteY12" fmla="*/ 886882 h 1635834"/>
              <a:gd name="connsiteX13" fmla="*/ 1807674 w 2759085"/>
              <a:gd name="connsiteY13" fmla="*/ 875731 h 1635834"/>
              <a:gd name="connsiteX14" fmla="*/ 1874581 w 2759085"/>
              <a:gd name="connsiteY14" fmla="*/ 819975 h 1635834"/>
              <a:gd name="connsiteX15" fmla="*/ 1908035 w 2759085"/>
              <a:gd name="connsiteY15" fmla="*/ 808824 h 1635834"/>
              <a:gd name="connsiteX16" fmla="*/ 1974942 w 2759085"/>
              <a:gd name="connsiteY16" fmla="*/ 764219 h 1635834"/>
              <a:gd name="connsiteX17" fmla="*/ 2008396 w 2759085"/>
              <a:gd name="connsiteY17" fmla="*/ 730765 h 1635834"/>
              <a:gd name="connsiteX18" fmla="*/ 2075303 w 2759085"/>
              <a:gd name="connsiteY18" fmla="*/ 686160 h 1635834"/>
              <a:gd name="connsiteX19" fmla="*/ 2131059 w 2759085"/>
              <a:gd name="connsiteY19" fmla="*/ 641555 h 1635834"/>
              <a:gd name="connsiteX20" fmla="*/ 2164513 w 2759085"/>
              <a:gd name="connsiteY20" fmla="*/ 630404 h 1635834"/>
              <a:gd name="connsiteX21" fmla="*/ 2220269 w 2759085"/>
              <a:gd name="connsiteY21" fmla="*/ 608102 h 1635834"/>
              <a:gd name="connsiteX22" fmla="*/ 2342932 w 2759085"/>
              <a:gd name="connsiteY22" fmla="*/ 585799 h 1635834"/>
              <a:gd name="connsiteX23" fmla="*/ 2722074 w 2759085"/>
              <a:gd name="connsiteY23" fmla="*/ 474287 h 1635834"/>
              <a:gd name="connsiteX24" fmla="*/ 2465595 w 2759085"/>
              <a:gd name="connsiteY24" fmla="*/ 83994 h 1635834"/>
              <a:gd name="connsiteX25" fmla="*/ 257654 w 2759085"/>
              <a:gd name="connsiteY25" fmla="*/ 39389 h 1635834"/>
              <a:gd name="connsiteX0" fmla="*/ 184401 w 2803175"/>
              <a:gd name="connsiteY0" fmla="*/ 107419 h 1664026"/>
              <a:gd name="connsiteX1" fmla="*/ 318215 w 2803175"/>
              <a:gd name="connsiteY1" fmla="*/ 1568229 h 1664026"/>
              <a:gd name="connsiteX2" fmla="*/ 1054195 w 2803175"/>
              <a:gd name="connsiteY2" fmla="*/ 1512473 h 1664026"/>
              <a:gd name="connsiteX3" fmla="*/ 1477942 w 2803175"/>
              <a:gd name="connsiteY3" fmla="*/ 1255995 h 1664026"/>
              <a:gd name="connsiteX4" fmla="*/ 1544850 w 2803175"/>
              <a:gd name="connsiteY4" fmla="*/ 1189087 h 1664026"/>
              <a:gd name="connsiteX5" fmla="*/ 1567152 w 2803175"/>
              <a:gd name="connsiteY5" fmla="*/ 1144482 h 1664026"/>
              <a:gd name="connsiteX6" fmla="*/ 1589455 w 2803175"/>
              <a:gd name="connsiteY6" fmla="*/ 1122180 h 1664026"/>
              <a:gd name="connsiteX7" fmla="*/ 1611757 w 2803175"/>
              <a:gd name="connsiteY7" fmla="*/ 1088726 h 1664026"/>
              <a:gd name="connsiteX8" fmla="*/ 1645211 w 2803175"/>
              <a:gd name="connsiteY8" fmla="*/ 1044122 h 1664026"/>
              <a:gd name="connsiteX9" fmla="*/ 1678664 w 2803175"/>
              <a:gd name="connsiteY9" fmla="*/ 988365 h 1664026"/>
              <a:gd name="connsiteX10" fmla="*/ 1689815 w 2803175"/>
              <a:gd name="connsiteY10" fmla="*/ 954912 h 1664026"/>
              <a:gd name="connsiteX11" fmla="*/ 1723269 w 2803175"/>
              <a:gd name="connsiteY11" fmla="*/ 921458 h 1664026"/>
              <a:gd name="connsiteX12" fmla="*/ 1812479 w 2803175"/>
              <a:gd name="connsiteY12" fmla="*/ 821097 h 1664026"/>
              <a:gd name="connsiteX13" fmla="*/ 1845933 w 2803175"/>
              <a:gd name="connsiteY13" fmla="*/ 809946 h 1664026"/>
              <a:gd name="connsiteX14" fmla="*/ 1912840 w 2803175"/>
              <a:gd name="connsiteY14" fmla="*/ 754190 h 1664026"/>
              <a:gd name="connsiteX15" fmla="*/ 1946294 w 2803175"/>
              <a:gd name="connsiteY15" fmla="*/ 743039 h 1664026"/>
              <a:gd name="connsiteX16" fmla="*/ 2013201 w 2803175"/>
              <a:gd name="connsiteY16" fmla="*/ 698434 h 1664026"/>
              <a:gd name="connsiteX17" fmla="*/ 2046655 w 2803175"/>
              <a:gd name="connsiteY17" fmla="*/ 664980 h 1664026"/>
              <a:gd name="connsiteX18" fmla="*/ 2113562 w 2803175"/>
              <a:gd name="connsiteY18" fmla="*/ 620375 h 1664026"/>
              <a:gd name="connsiteX19" fmla="*/ 2169318 w 2803175"/>
              <a:gd name="connsiteY19" fmla="*/ 575770 h 1664026"/>
              <a:gd name="connsiteX20" fmla="*/ 2202772 w 2803175"/>
              <a:gd name="connsiteY20" fmla="*/ 564619 h 1664026"/>
              <a:gd name="connsiteX21" fmla="*/ 2258528 w 2803175"/>
              <a:gd name="connsiteY21" fmla="*/ 542317 h 1664026"/>
              <a:gd name="connsiteX22" fmla="*/ 2381191 w 2803175"/>
              <a:gd name="connsiteY22" fmla="*/ 520014 h 1664026"/>
              <a:gd name="connsiteX23" fmla="*/ 2760333 w 2803175"/>
              <a:gd name="connsiteY23" fmla="*/ 408502 h 1664026"/>
              <a:gd name="connsiteX24" fmla="*/ 2503854 w 2803175"/>
              <a:gd name="connsiteY24" fmla="*/ 18209 h 1664026"/>
              <a:gd name="connsiteX25" fmla="*/ 184401 w 2803175"/>
              <a:gd name="connsiteY25" fmla="*/ 107419 h 1664026"/>
              <a:gd name="connsiteX0" fmla="*/ 227702 w 2846476"/>
              <a:gd name="connsiteY0" fmla="*/ 107419 h 1600860"/>
              <a:gd name="connsiteX1" fmla="*/ 361516 w 2846476"/>
              <a:gd name="connsiteY1" fmla="*/ 1568229 h 1600860"/>
              <a:gd name="connsiteX2" fmla="*/ 1097496 w 2846476"/>
              <a:gd name="connsiteY2" fmla="*/ 1512473 h 1600860"/>
              <a:gd name="connsiteX3" fmla="*/ 1521243 w 2846476"/>
              <a:gd name="connsiteY3" fmla="*/ 1255995 h 1600860"/>
              <a:gd name="connsiteX4" fmla="*/ 1588151 w 2846476"/>
              <a:gd name="connsiteY4" fmla="*/ 1189087 h 1600860"/>
              <a:gd name="connsiteX5" fmla="*/ 1610453 w 2846476"/>
              <a:gd name="connsiteY5" fmla="*/ 1144482 h 1600860"/>
              <a:gd name="connsiteX6" fmla="*/ 1632756 w 2846476"/>
              <a:gd name="connsiteY6" fmla="*/ 1122180 h 1600860"/>
              <a:gd name="connsiteX7" fmla="*/ 1655058 w 2846476"/>
              <a:gd name="connsiteY7" fmla="*/ 1088726 h 1600860"/>
              <a:gd name="connsiteX8" fmla="*/ 1688512 w 2846476"/>
              <a:gd name="connsiteY8" fmla="*/ 1044122 h 1600860"/>
              <a:gd name="connsiteX9" fmla="*/ 1721965 w 2846476"/>
              <a:gd name="connsiteY9" fmla="*/ 988365 h 1600860"/>
              <a:gd name="connsiteX10" fmla="*/ 1733116 w 2846476"/>
              <a:gd name="connsiteY10" fmla="*/ 954912 h 1600860"/>
              <a:gd name="connsiteX11" fmla="*/ 1766570 w 2846476"/>
              <a:gd name="connsiteY11" fmla="*/ 921458 h 1600860"/>
              <a:gd name="connsiteX12" fmla="*/ 1855780 w 2846476"/>
              <a:gd name="connsiteY12" fmla="*/ 821097 h 1600860"/>
              <a:gd name="connsiteX13" fmla="*/ 1889234 w 2846476"/>
              <a:gd name="connsiteY13" fmla="*/ 809946 h 1600860"/>
              <a:gd name="connsiteX14" fmla="*/ 1956141 w 2846476"/>
              <a:gd name="connsiteY14" fmla="*/ 754190 h 1600860"/>
              <a:gd name="connsiteX15" fmla="*/ 1989595 w 2846476"/>
              <a:gd name="connsiteY15" fmla="*/ 743039 h 1600860"/>
              <a:gd name="connsiteX16" fmla="*/ 2056502 w 2846476"/>
              <a:gd name="connsiteY16" fmla="*/ 698434 h 1600860"/>
              <a:gd name="connsiteX17" fmla="*/ 2089956 w 2846476"/>
              <a:gd name="connsiteY17" fmla="*/ 664980 h 1600860"/>
              <a:gd name="connsiteX18" fmla="*/ 2156863 w 2846476"/>
              <a:gd name="connsiteY18" fmla="*/ 620375 h 1600860"/>
              <a:gd name="connsiteX19" fmla="*/ 2212619 w 2846476"/>
              <a:gd name="connsiteY19" fmla="*/ 575770 h 1600860"/>
              <a:gd name="connsiteX20" fmla="*/ 2246073 w 2846476"/>
              <a:gd name="connsiteY20" fmla="*/ 564619 h 1600860"/>
              <a:gd name="connsiteX21" fmla="*/ 2301829 w 2846476"/>
              <a:gd name="connsiteY21" fmla="*/ 542317 h 1600860"/>
              <a:gd name="connsiteX22" fmla="*/ 2424492 w 2846476"/>
              <a:gd name="connsiteY22" fmla="*/ 520014 h 1600860"/>
              <a:gd name="connsiteX23" fmla="*/ 2803634 w 2846476"/>
              <a:gd name="connsiteY23" fmla="*/ 408502 h 1600860"/>
              <a:gd name="connsiteX24" fmla="*/ 2547155 w 2846476"/>
              <a:gd name="connsiteY24" fmla="*/ 18209 h 1600860"/>
              <a:gd name="connsiteX25" fmla="*/ 227702 w 2846476"/>
              <a:gd name="connsiteY25" fmla="*/ 107419 h 1600860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726036 w 2805942"/>
              <a:gd name="connsiteY11" fmla="*/ 921458 h 1664026"/>
              <a:gd name="connsiteX12" fmla="*/ 1815246 w 2805942"/>
              <a:gd name="connsiteY12" fmla="*/ 821097 h 1664026"/>
              <a:gd name="connsiteX13" fmla="*/ 1848700 w 2805942"/>
              <a:gd name="connsiteY13" fmla="*/ 809946 h 1664026"/>
              <a:gd name="connsiteX14" fmla="*/ 1915607 w 2805942"/>
              <a:gd name="connsiteY14" fmla="*/ 754190 h 1664026"/>
              <a:gd name="connsiteX15" fmla="*/ 1949061 w 2805942"/>
              <a:gd name="connsiteY15" fmla="*/ 743039 h 1664026"/>
              <a:gd name="connsiteX16" fmla="*/ 2015968 w 2805942"/>
              <a:gd name="connsiteY16" fmla="*/ 698434 h 1664026"/>
              <a:gd name="connsiteX17" fmla="*/ 2049422 w 2805942"/>
              <a:gd name="connsiteY17" fmla="*/ 664980 h 1664026"/>
              <a:gd name="connsiteX18" fmla="*/ 2116329 w 2805942"/>
              <a:gd name="connsiteY18" fmla="*/ 620375 h 1664026"/>
              <a:gd name="connsiteX19" fmla="*/ 2172085 w 2805942"/>
              <a:gd name="connsiteY19" fmla="*/ 575770 h 1664026"/>
              <a:gd name="connsiteX20" fmla="*/ 2205539 w 2805942"/>
              <a:gd name="connsiteY20" fmla="*/ 564619 h 1664026"/>
              <a:gd name="connsiteX21" fmla="*/ 2261295 w 2805942"/>
              <a:gd name="connsiteY21" fmla="*/ 542317 h 1664026"/>
              <a:gd name="connsiteX22" fmla="*/ 2383958 w 2805942"/>
              <a:gd name="connsiteY22" fmla="*/ 520014 h 1664026"/>
              <a:gd name="connsiteX23" fmla="*/ 2763100 w 2805942"/>
              <a:gd name="connsiteY23" fmla="*/ 408502 h 1664026"/>
              <a:gd name="connsiteX24" fmla="*/ 2506621 w 2805942"/>
              <a:gd name="connsiteY24" fmla="*/ 18209 h 1664026"/>
              <a:gd name="connsiteX25" fmla="*/ 187168 w 2805942"/>
              <a:gd name="connsiteY2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815246 w 2805942"/>
              <a:gd name="connsiteY11" fmla="*/ 821097 h 1664026"/>
              <a:gd name="connsiteX12" fmla="*/ 1848700 w 2805942"/>
              <a:gd name="connsiteY12" fmla="*/ 809946 h 1664026"/>
              <a:gd name="connsiteX13" fmla="*/ 1915607 w 2805942"/>
              <a:gd name="connsiteY13" fmla="*/ 754190 h 1664026"/>
              <a:gd name="connsiteX14" fmla="*/ 1949061 w 2805942"/>
              <a:gd name="connsiteY14" fmla="*/ 743039 h 1664026"/>
              <a:gd name="connsiteX15" fmla="*/ 2015968 w 2805942"/>
              <a:gd name="connsiteY15" fmla="*/ 698434 h 1664026"/>
              <a:gd name="connsiteX16" fmla="*/ 2049422 w 2805942"/>
              <a:gd name="connsiteY16" fmla="*/ 664980 h 1664026"/>
              <a:gd name="connsiteX17" fmla="*/ 2116329 w 2805942"/>
              <a:gd name="connsiteY17" fmla="*/ 620375 h 1664026"/>
              <a:gd name="connsiteX18" fmla="*/ 2172085 w 2805942"/>
              <a:gd name="connsiteY18" fmla="*/ 575770 h 1664026"/>
              <a:gd name="connsiteX19" fmla="*/ 2205539 w 2805942"/>
              <a:gd name="connsiteY19" fmla="*/ 564619 h 1664026"/>
              <a:gd name="connsiteX20" fmla="*/ 2261295 w 2805942"/>
              <a:gd name="connsiteY20" fmla="*/ 542317 h 1664026"/>
              <a:gd name="connsiteX21" fmla="*/ 2383958 w 2805942"/>
              <a:gd name="connsiteY21" fmla="*/ 520014 h 1664026"/>
              <a:gd name="connsiteX22" fmla="*/ 2763100 w 2805942"/>
              <a:gd name="connsiteY22" fmla="*/ 408502 h 1664026"/>
              <a:gd name="connsiteX23" fmla="*/ 2506621 w 2805942"/>
              <a:gd name="connsiteY23" fmla="*/ 18209 h 1664026"/>
              <a:gd name="connsiteX24" fmla="*/ 187168 w 2805942"/>
              <a:gd name="connsiteY2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92582 w 2805942"/>
              <a:gd name="connsiteY9" fmla="*/ 954912 h 1664026"/>
              <a:gd name="connsiteX10" fmla="*/ 1815246 w 2805942"/>
              <a:gd name="connsiteY10" fmla="*/ 821097 h 1664026"/>
              <a:gd name="connsiteX11" fmla="*/ 1848700 w 2805942"/>
              <a:gd name="connsiteY11" fmla="*/ 809946 h 1664026"/>
              <a:gd name="connsiteX12" fmla="*/ 1915607 w 2805942"/>
              <a:gd name="connsiteY12" fmla="*/ 754190 h 1664026"/>
              <a:gd name="connsiteX13" fmla="*/ 1949061 w 2805942"/>
              <a:gd name="connsiteY13" fmla="*/ 743039 h 1664026"/>
              <a:gd name="connsiteX14" fmla="*/ 2015968 w 2805942"/>
              <a:gd name="connsiteY14" fmla="*/ 698434 h 1664026"/>
              <a:gd name="connsiteX15" fmla="*/ 2049422 w 2805942"/>
              <a:gd name="connsiteY15" fmla="*/ 664980 h 1664026"/>
              <a:gd name="connsiteX16" fmla="*/ 2116329 w 2805942"/>
              <a:gd name="connsiteY16" fmla="*/ 620375 h 1664026"/>
              <a:gd name="connsiteX17" fmla="*/ 2172085 w 2805942"/>
              <a:gd name="connsiteY17" fmla="*/ 575770 h 1664026"/>
              <a:gd name="connsiteX18" fmla="*/ 2205539 w 2805942"/>
              <a:gd name="connsiteY18" fmla="*/ 564619 h 1664026"/>
              <a:gd name="connsiteX19" fmla="*/ 2261295 w 2805942"/>
              <a:gd name="connsiteY19" fmla="*/ 542317 h 1664026"/>
              <a:gd name="connsiteX20" fmla="*/ 2383958 w 2805942"/>
              <a:gd name="connsiteY20" fmla="*/ 520014 h 1664026"/>
              <a:gd name="connsiteX21" fmla="*/ 2763100 w 2805942"/>
              <a:gd name="connsiteY21" fmla="*/ 408502 h 1664026"/>
              <a:gd name="connsiteX22" fmla="*/ 2506621 w 2805942"/>
              <a:gd name="connsiteY22" fmla="*/ 18209 h 1664026"/>
              <a:gd name="connsiteX23" fmla="*/ 187168 w 2805942"/>
              <a:gd name="connsiteY2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92582 w 2805942"/>
              <a:gd name="connsiteY8" fmla="*/ 954912 h 1664026"/>
              <a:gd name="connsiteX9" fmla="*/ 1815246 w 2805942"/>
              <a:gd name="connsiteY9" fmla="*/ 821097 h 1664026"/>
              <a:gd name="connsiteX10" fmla="*/ 1848700 w 2805942"/>
              <a:gd name="connsiteY10" fmla="*/ 809946 h 1664026"/>
              <a:gd name="connsiteX11" fmla="*/ 1915607 w 2805942"/>
              <a:gd name="connsiteY11" fmla="*/ 754190 h 1664026"/>
              <a:gd name="connsiteX12" fmla="*/ 1949061 w 2805942"/>
              <a:gd name="connsiteY12" fmla="*/ 743039 h 1664026"/>
              <a:gd name="connsiteX13" fmla="*/ 2015968 w 2805942"/>
              <a:gd name="connsiteY13" fmla="*/ 698434 h 1664026"/>
              <a:gd name="connsiteX14" fmla="*/ 2049422 w 2805942"/>
              <a:gd name="connsiteY14" fmla="*/ 664980 h 1664026"/>
              <a:gd name="connsiteX15" fmla="*/ 2116329 w 2805942"/>
              <a:gd name="connsiteY15" fmla="*/ 620375 h 1664026"/>
              <a:gd name="connsiteX16" fmla="*/ 2172085 w 2805942"/>
              <a:gd name="connsiteY16" fmla="*/ 575770 h 1664026"/>
              <a:gd name="connsiteX17" fmla="*/ 2205539 w 2805942"/>
              <a:gd name="connsiteY17" fmla="*/ 564619 h 1664026"/>
              <a:gd name="connsiteX18" fmla="*/ 2261295 w 2805942"/>
              <a:gd name="connsiteY18" fmla="*/ 542317 h 1664026"/>
              <a:gd name="connsiteX19" fmla="*/ 2383958 w 2805942"/>
              <a:gd name="connsiteY19" fmla="*/ 520014 h 1664026"/>
              <a:gd name="connsiteX20" fmla="*/ 2763100 w 2805942"/>
              <a:gd name="connsiteY20" fmla="*/ 408502 h 1664026"/>
              <a:gd name="connsiteX21" fmla="*/ 2506621 w 2805942"/>
              <a:gd name="connsiteY21" fmla="*/ 18209 h 1664026"/>
              <a:gd name="connsiteX22" fmla="*/ 187168 w 2805942"/>
              <a:gd name="connsiteY2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14524 w 2805942"/>
              <a:gd name="connsiteY6" fmla="*/ 1088726 h 1664026"/>
              <a:gd name="connsiteX7" fmla="*/ 1692582 w 2805942"/>
              <a:gd name="connsiteY7" fmla="*/ 954912 h 1664026"/>
              <a:gd name="connsiteX8" fmla="*/ 1815246 w 2805942"/>
              <a:gd name="connsiteY8" fmla="*/ 821097 h 1664026"/>
              <a:gd name="connsiteX9" fmla="*/ 1848700 w 2805942"/>
              <a:gd name="connsiteY9" fmla="*/ 809946 h 1664026"/>
              <a:gd name="connsiteX10" fmla="*/ 1915607 w 2805942"/>
              <a:gd name="connsiteY10" fmla="*/ 754190 h 1664026"/>
              <a:gd name="connsiteX11" fmla="*/ 1949061 w 2805942"/>
              <a:gd name="connsiteY11" fmla="*/ 743039 h 1664026"/>
              <a:gd name="connsiteX12" fmla="*/ 2015968 w 2805942"/>
              <a:gd name="connsiteY12" fmla="*/ 698434 h 1664026"/>
              <a:gd name="connsiteX13" fmla="*/ 2049422 w 2805942"/>
              <a:gd name="connsiteY13" fmla="*/ 664980 h 1664026"/>
              <a:gd name="connsiteX14" fmla="*/ 2116329 w 2805942"/>
              <a:gd name="connsiteY14" fmla="*/ 620375 h 1664026"/>
              <a:gd name="connsiteX15" fmla="*/ 2172085 w 2805942"/>
              <a:gd name="connsiteY15" fmla="*/ 575770 h 1664026"/>
              <a:gd name="connsiteX16" fmla="*/ 2205539 w 2805942"/>
              <a:gd name="connsiteY16" fmla="*/ 564619 h 1664026"/>
              <a:gd name="connsiteX17" fmla="*/ 2261295 w 2805942"/>
              <a:gd name="connsiteY17" fmla="*/ 542317 h 1664026"/>
              <a:gd name="connsiteX18" fmla="*/ 2383958 w 2805942"/>
              <a:gd name="connsiteY18" fmla="*/ 520014 h 1664026"/>
              <a:gd name="connsiteX19" fmla="*/ 2763100 w 2805942"/>
              <a:gd name="connsiteY19" fmla="*/ 408502 h 1664026"/>
              <a:gd name="connsiteX20" fmla="*/ 2506621 w 2805942"/>
              <a:gd name="connsiteY20" fmla="*/ 18209 h 1664026"/>
              <a:gd name="connsiteX21" fmla="*/ 187168 w 2805942"/>
              <a:gd name="connsiteY2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92582 w 2805942"/>
              <a:gd name="connsiteY6" fmla="*/ 954912 h 1664026"/>
              <a:gd name="connsiteX7" fmla="*/ 1815246 w 2805942"/>
              <a:gd name="connsiteY7" fmla="*/ 821097 h 1664026"/>
              <a:gd name="connsiteX8" fmla="*/ 1848700 w 2805942"/>
              <a:gd name="connsiteY8" fmla="*/ 809946 h 1664026"/>
              <a:gd name="connsiteX9" fmla="*/ 1915607 w 2805942"/>
              <a:gd name="connsiteY9" fmla="*/ 754190 h 1664026"/>
              <a:gd name="connsiteX10" fmla="*/ 1949061 w 2805942"/>
              <a:gd name="connsiteY10" fmla="*/ 743039 h 1664026"/>
              <a:gd name="connsiteX11" fmla="*/ 2015968 w 2805942"/>
              <a:gd name="connsiteY11" fmla="*/ 698434 h 1664026"/>
              <a:gd name="connsiteX12" fmla="*/ 2049422 w 2805942"/>
              <a:gd name="connsiteY12" fmla="*/ 664980 h 1664026"/>
              <a:gd name="connsiteX13" fmla="*/ 2116329 w 2805942"/>
              <a:gd name="connsiteY13" fmla="*/ 620375 h 1664026"/>
              <a:gd name="connsiteX14" fmla="*/ 2172085 w 2805942"/>
              <a:gd name="connsiteY14" fmla="*/ 575770 h 1664026"/>
              <a:gd name="connsiteX15" fmla="*/ 2205539 w 2805942"/>
              <a:gd name="connsiteY15" fmla="*/ 564619 h 1664026"/>
              <a:gd name="connsiteX16" fmla="*/ 2261295 w 2805942"/>
              <a:gd name="connsiteY16" fmla="*/ 542317 h 1664026"/>
              <a:gd name="connsiteX17" fmla="*/ 2383958 w 2805942"/>
              <a:gd name="connsiteY17" fmla="*/ 520014 h 1664026"/>
              <a:gd name="connsiteX18" fmla="*/ 2763100 w 2805942"/>
              <a:gd name="connsiteY18" fmla="*/ 408502 h 1664026"/>
              <a:gd name="connsiteX19" fmla="*/ 2506621 w 2805942"/>
              <a:gd name="connsiteY19" fmla="*/ 18209 h 1664026"/>
              <a:gd name="connsiteX20" fmla="*/ 187168 w 2805942"/>
              <a:gd name="connsiteY2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692582 w 2805942"/>
              <a:gd name="connsiteY5" fmla="*/ 954912 h 1664026"/>
              <a:gd name="connsiteX6" fmla="*/ 1815246 w 2805942"/>
              <a:gd name="connsiteY6" fmla="*/ 821097 h 1664026"/>
              <a:gd name="connsiteX7" fmla="*/ 1848700 w 2805942"/>
              <a:gd name="connsiteY7" fmla="*/ 809946 h 1664026"/>
              <a:gd name="connsiteX8" fmla="*/ 1915607 w 2805942"/>
              <a:gd name="connsiteY8" fmla="*/ 754190 h 1664026"/>
              <a:gd name="connsiteX9" fmla="*/ 1949061 w 2805942"/>
              <a:gd name="connsiteY9" fmla="*/ 743039 h 1664026"/>
              <a:gd name="connsiteX10" fmla="*/ 2015968 w 2805942"/>
              <a:gd name="connsiteY10" fmla="*/ 698434 h 1664026"/>
              <a:gd name="connsiteX11" fmla="*/ 2049422 w 2805942"/>
              <a:gd name="connsiteY11" fmla="*/ 664980 h 1664026"/>
              <a:gd name="connsiteX12" fmla="*/ 2116329 w 2805942"/>
              <a:gd name="connsiteY12" fmla="*/ 620375 h 1664026"/>
              <a:gd name="connsiteX13" fmla="*/ 2172085 w 2805942"/>
              <a:gd name="connsiteY13" fmla="*/ 575770 h 1664026"/>
              <a:gd name="connsiteX14" fmla="*/ 2205539 w 2805942"/>
              <a:gd name="connsiteY14" fmla="*/ 564619 h 1664026"/>
              <a:gd name="connsiteX15" fmla="*/ 2261295 w 2805942"/>
              <a:gd name="connsiteY15" fmla="*/ 542317 h 1664026"/>
              <a:gd name="connsiteX16" fmla="*/ 2383958 w 2805942"/>
              <a:gd name="connsiteY16" fmla="*/ 520014 h 1664026"/>
              <a:gd name="connsiteX17" fmla="*/ 2763100 w 2805942"/>
              <a:gd name="connsiteY17" fmla="*/ 408502 h 1664026"/>
              <a:gd name="connsiteX18" fmla="*/ 2506621 w 2805942"/>
              <a:gd name="connsiteY18" fmla="*/ 18209 h 1664026"/>
              <a:gd name="connsiteX19" fmla="*/ 187168 w 2805942"/>
              <a:gd name="connsiteY1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692582 w 2805942"/>
              <a:gd name="connsiteY4" fmla="*/ 954912 h 1664026"/>
              <a:gd name="connsiteX5" fmla="*/ 1815246 w 2805942"/>
              <a:gd name="connsiteY5" fmla="*/ 821097 h 1664026"/>
              <a:gd name="connsiteX6" fmla="*/ 1848700 w 2805942"/>
              <a:gd name="connsiteY6" fmla="*/ 809946 h 1664026"/>
              <a:gd name="connsiteX7" fmla="*/ 1915607 w 2805942"/>
              <a:gd name="connsiteY7" fmla="*/ 754190 h 1664026"/>
              <a:gd name="connsiteX8" fmla="*/ 1949061 w 2805942"/>
              <a:gd name="connsiteY8" fmla="*/ 743039 h 1664026"/>
              <a:gd name="connsiteX9" fmla="*/ 2015968 w 2805942"/>
              <a:gd name="connsiteY9" fmla="*/ 698434 h 1664026"/>
              <a:gd name="connsiteX10" fmla="*/ 2049422 w 2805942"/>
              <a:gd name="connsiteY10" fmla="*/ 664980 h 1664026"/>
              <a:gd name="connsiteX11" fmla="*/ 2116329 w 2805942"/>
              <a:gd name="connsiteY11" fmla="*/ 620375 h 1664026"/>
              <a:gd name="connsiteX12" fmla="*/ 2172085 w 2805942"/>
              <a:gd name="connsiteY12" fmla="*/ 575770 h 1664026"/>
              <a:gd name="connsiteX13" fmla="*/ 2205539 w 2805942"/>
              <a:gd name="connsiteY13" fmla="*/ 564619 h 1664026"/>
              <a:gd name="connsiteX14" fmla="*/ 2261295 w 2805942"/>
              <a:gd name="connsiteY14" fmla="*/ 542317 h 1664026"/>
              <a:gd name="connsiteX15" fmla="*/ 2383958 w 2805942"/>
              <a:gd name="connsiteY15" fmla="*/ 520014 h 1664026"/>
              <a:gd name="connsiteX16" fmla="*/ 2763100 w 2805942"/>
              <a:gd name="connsiteY16" fmla="*/ 408502 h 1664026"/>
              <a:gd name="connsiteX17" fmla="*/ 2506621 w 2805942"/>
              <a:gd name="connsiteY17" fmla="*/ 18209 h 1664026"/>
              <a:gd name="connsiteX18" fmla="*/ 187168 w 2805942"/>
              <a:gd name="connsiteY1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15607 w 2805942"/>
              <a:gd name="connsiteY6" fmla="*/ 754190 h 1664026"/>
              <a:gd name="connsiteX7" fmla="*/ 1949061 w 2805942"/>
              <a:gd name="connsiteY7" fmla="*/ 743039 h 1664026"/>
              <a:gd name="connsiteX8" fmla="*/ 2015968 w 2805942"/>
              <a:gd name="connsiteY8" fmla="*/ 698434 h 1664026"/>
              <a:gd name="connsiteX9" fmla="*/ 2049422 w 2805942"/>
              <a:gd name="connsiteY9" fmla="*/ 664980 h 1664026"/>
              <a:gd name="connsiteX10" fmla="*/ 2116329 w 2805942"/>
              <a:gd name="connsiteY10" fmla="*/ 620375 h 1664026"/>
              <a:gd name="connsiteX11" fmla="*/ 2172085 w 2805942"/>
              <a:gd name="connsiteY11" fmla="*/ 575770 h 1664026"/>
              <a:gd name="connsiteX12" fmla="*/ 2205539 w 2805942"/>
              <a:gd name="connsiteY12" fmla="*/ 564619 h 1664026"/>
              <a:gd name="connsiteX13" fmla="*/ 2261295 w 2805942"/>
              <a:gd name="connsiteY13" fmla="*/ 542317 h 1664026"/>
              <a:gd name="connsiteX14" fmla="*/ 2383958 w 2805942"/>
              <a:gd name="connsiteY14" fmla="*/ 520014 h 1664026"/>
              <a:gd name="connsiteX15" fmla="*/ 2763100 w 2805942"/>
              <a:gd name="connsiteY15" fmla="*/ 408502 h 1664026"/>
              <a:gd name="connsiteX16" fmla="*/ 2506621 w 2805942"/>
              <a:gd name="connsiteY16" fmla="*/ 18209 h 1664026"/>
              <a:gd name="connsiteX17" fmla="*/ 187168 w 2805942"/>
              <a:gd name="connsiteY17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49061 w 2805942"/>
              <a:gd name="connsiteY6" fmla="*/ 743039 h 1664026"/>
              <a:gd name="connsiteX7" fmla="*/ 2015968 w 2805942"/>
              <a:gd name="connsiteY7" fmla="*/ 698434 h 1664026"/>
              <a:gd name="connsiteX8" fmla="*/ 2049422 w 2805942"/>
              <a:gd name="connsiteY8" fmla="*/ 664980 h 1664026"/>
              <a:gd name="connsiteX9" fmla="*/ 2116329 w 2805942"/>
              <a:gd name="connsiteY9" fmla="*/ 620375 h 1664026"/>
              <a:gd name="connsiteX10" fmla="*/ 2172085 w 2805942"/>
              <a:gd name="connsiteY10" fmla="*/ 575770 h 1664026"/>
              <a:gd name="connsiteX11" fmla="*/ 2205539 w 2805942"/>
              <a:gd name="connsiteY11" fmla="*/ 564619 h 1664026"/>
              <a:gd name="connsiteX12" fmla="*/ 2261295 w 2805942"/>
              <a:gd name="connsiteY12" fmla="*/ 542317 h 1664026"/>
              <a:gd name="connsiteX13" fmla="*/ 2383958 w 2805942"/>
              <a:gd name="connsiteY13" fmla="*/ 520014 h 1664026"/>
              <a:gd name="connsiteX14" fmla="*/ 2763100 w 2805942"/>
              <a:gd name="connsiteY14" fmla="*/ 408502 h 1664026"/>
              <a:gd name="connsiteX15" fmla="*/ 2506621 w 2805942"/>
              <a:gd name="connsiteY15" fmla="*/ 18209 h 1664026"/>
              <a:gd name="connsiteX16" fmla="*/ 187168 w 2805942"/>
              <a:gd name="connsiteY16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949061 w 2805942"/>
              <a:gd name="connsiteY5" fmla="*/ 743039 h 1664026"/>
              <a:gd name="connsiteX6" fmla="*/ 2015968 w 2805942"/>
              <a:gd name="connsiteY6" fmla="*/ 698434 h 1664026"/>
              <a:gd name="connsiteX7" fmla="*/ 2049422 w 2805942"/>
              <a:gd name="connsiteY7" fmla="*/ 664980 h 1664026"/>
              <a:gd name="connsiteX8" fmla="*/ 2116329 w 2805942"/>
              <a:gd name="connsiteY8" fmla="*/ 620375 h 1664026"/>
              <a:gd name="connsiteX9" fmla="*/ 2172085 w 2805942"/>
              <a:gd name="connsiteY9" fmla="*/ 575770 h 1664026"/>
              <a:gd name="connsiteX10" fmla="*/ 2205539 w 2805942"/>
              <a:gd name="connsiteY10" fmla="*/ 564619 h 1664026"/>
              <a:gd name="connsiteX11" fmla="*/ 2261295 w 2805942"/>
              <a:gd name="connsiteY11" fmla="*/ 542317 h 1664026"/>
              <a:gd name="connsiteX12" fmla="*/ 2383958 w 2805942"/>
              <a:gd name="connsiteY12" fmla="*/ 520014 h 1664026"/>
              <a:gd name="connsiteX13" fmla="*/ 2763100 w 2805942"/>
              <a:gd name="connsiteY13" fmla="*/ 408502 h 1664026"/>
              <a:gd name="connsiteX14" fmla="*/ 2506621 w 2805942"/>
              <a:gd name="connsiteY14" fmla="*/ 18209 h 1664026"/>
              <a:gd name="connsiteX15" fmla="*/ 187168 w 2805942"/>
              <a:gd name="connsiteY1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949061 w 2805942"/>
              <a:gd name="connsiteY4" fmla="*/ 743039 h 1664026"/>
              <a:gd name="connsiteX5" fmla="*/ 2015968 w 2805942"/>
              <a:gd name="connsiteY5" fmla="*/ 698434 h 1664026"/>
              <a:gd name="connsiteX6" fmla="*/ 2049422 w 2805942"/>
              <a:gd name="connsiteY6" fmla="*/ 664980 h 1664026"/>
              <a:gd name="connsiteX7" fmla="*/ 2116329 w 2805942"/>
              <a:gd name="connsiteY7" fmla="*/ 620375 h 1664026"/>
              <a:gd name="connsiteX8" fmla="*/ 2172085 w 2805942"/>
              <a:gd name="connsiteY8" fmla="*/ 575770 h 1664026"/>
              <a:gd name="connsiteX9" fmla="*/ 2205539 w 2805942"/>
              <a:gd name="connsiteY9" fmla="*/ 564619 h 1664026"/>
              <a:gd name="connsiteX10" fmla="*/ 2261295 w 2805942"/>
              <a:gd name="connsiteY10" fmla="*/ 542317 h 1664026"/>
              <a:gd name="connsiteX11" fmla="*/ 2383958 w 2805942"/>
              <a:gd name="connsiteY11" fmla="*/ 520014 h 1664026"/>
              <a:gd name="connsiteX12" fmla="*/ 2763100 w 2805942"/>
              <a:gd name="connsiteY12" fmla="*/ 408502 h 1664026"/>
              <a:gd name="connsiteX13" fmla="*/ 2506621 w 2805942"/>
              <a:gd name="connsiteY13" fmla="*/ 18209 h 1664026"/>
              <a:gd name="connsiteX14" fmla="*/ 187168 w 2805942"/>
              <a:gd name="connsiteY1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15968 w 2805942"/>
              <a:gd name="connsiteY4" fmla="*/ 698434 h 1664026"/>
              <a:gd name="connsiteX5" fmla="*/ 2049422 w 2805942"/>
              <a:gd name="connsiteY5" fmla="*/ 664980 h 1664026"/>
              <a:gd name="connsiteX6" fmla="*/ 2116329 w 2805942"/>
              <a:gd name="connsiteY6" fmla="*/ 620375 h 1664026"/>
              <a:gd name="connsiteX7" fmla="*/ 2172085 w 2805942"/>
              <a:gd name="connsiteY7" fmla="*/ 575770 h 1664026"/>
              <a:gd name="connsiteX8" fmla="*/ 2205539 w 2805942"/>
              <a:gd name="connsiteY8" fmla="*/ 564619 h 1664026"/>
              <a:gd name="connsiteX9" fmla="*/ 2261295 w 2805942"/>
              <a:gd name="connsiteY9" fmla="*/ 542317 h 1664026"/>
              <a:gd name="connsiteX10" fmla="*/ 2383958 w 2805942"/>
              <a:gd name="connsiteY10" fmla="*/ 520014 h 1664026"/>
              <a:gd name="connsiteX11" fmla="*/ 2763100 w 2805942"/>
              <a:gd name="connsiteY11" fmla="*/ 408502 h 1664026"/>
              <a:gd name="connsiteX12" fmla="*/ 2506621 w 2805942"/>
              <a:gd name="connsiteY12" fmla="*/ 18209 h 1664026"/>
              <a:gd name="connsiteX13" fmla="*/ 187168 w 2805942"/>
              <a:gd name="connsiteY1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205539 w 2805942"/>
              <a:gd name="connsiteY6" fmla="*/ 564619 h 1664026"/>
              <a:gd name="connsiteX7" fmla="*/ 2261295 w 2805942"/>
              <a:gd name="connsiteY7" fmla="*/ 542317 h 1664026"/>
              <a:gd name="connsiteX8" fmla="*/ 2383958 w 2805942"/>
              <a:gd name="connsiteY8" fmla="*/ 520014 h 1664026"/>
              <a:gd name="connsiteX9" fmla="*/ 2763100 w 2805942"/>
              <a:gd name="connsiteY9" fmla="*/ 408502 h 1664026"/>
              <a:gd name="connsiteX10" fmla="*/ 2506621 w 2805942"/>
              <a:gd name="connsiteY10" fmla="*/ 18209 h 1664026"/>
              <a:gd name="connsiteX11" fmla="*/ 187168 w 2805942"/>
              <a:gd name="connsiteY1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116329 w 2805942"/>
              <a:gd name="connsiteY4" fmla="*/ 620375 h 1664026"/>
              <a:gd name="connsiteX5" fmla="*/ 2205539 w 2805942"/>
              <a:gd name="connsiteY5" fmla="*/ 564619 h 1664026"/>
              <a:gd name="connsiteX6" fmla="*/ 2261295 w 2805942"/>
              <a:gd name="connsiteY6" fmla="*/ 542317 h 1664026"/>
              <a:gd name="connsiteX7" fmla="*/ 2383958 w 2805942"/>
              <a:gd name="connsiteY7" fmla="*/ 520014 h 1664026"/>
              <a:gd name="connsiteX8" fmla="*/ 2763100 w 2805942"/>
              <a:gd name="connsiteY8" fmla="*/ 408502 h 1664026"/>
              <a:gd name="connsiteX9" fmla="*/ 2506621 w 2805942"/>
              <a:gd name="connsiteY9" fmla="*/ 18209 h 1664026"/>
              <a:gd name="connsiteX10" fmla="*/ 187168 w 2805942"/>
              <a:gd name="connsiteY1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05539 w 2805942"/>
              <a:gd name="connsiteY4" fmla="*/ 564619 h 1664026"/>
              <a:gd name="connsiteX5" fmla="*/ 2261295 w 2805942"/>
              <a:gd name="connsiteY5" fmla="*/ 542317 h 1664026"/>
              <a:gd name="connsiteX6" fmla="*/ 2383958 w 2805942"/>
              <a:gd name="connsiteY6" fmla="*/ 520014 h 1664026"/>
              <a:gd name="connsiteX7" fmla="*/ 2763100 w 2805942"/>
              <a:gd name="connsiteY7" fmla="*/ 408502 h 1664026"/>
              <a:gd name="connsiteX8" fmla="*/ 2506621 w 2805942"/>
              <a:gd name="connsiteY8" fmla="*/ 18209 h 1664026"/>
              <a:gd name="connsiteX9" fmla="*/ 187168 w 2805942"/>
              <a:gd name="connsiteY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61295 w 2805942"/>
              <a:gd name="connsiteY4" fmla="*/ 542317 h 1664026"/>
              <a:gd name="connsiteX5" fmla="*/ 2383958 w 2805942"/>
              <a:gd name="connsiteY5" fmla="*/ 520014 h 1664026"/>
              <a:gd name="connsiteX6" fmla="*/ 2763100 w 2805942"/>
              <a:gd name="connsiteY6" fmla="*/ 408502 h 1664026"/>
              <a:gd name="connsiteX7" fmla="*/ 2506621 w 2805942"/>
              <a:gd name="connsiteY7" fmla="*/ 18209 h 1664026"/>
              <a:gd name="connsiteX8" fmla="*/ 187168 w 2805942"/>
              <a:gd name="connsiteY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383958 w 2805942"/>
              <a:gd name="connsiteY4" fmla="*/ 520014 h 1664026"/>
              <a:gd name="connsiteX5" fmla="*/ 2763100 w 2805942"/>
              <a:gd name="connsiteY5" fmla="*/ 408502 h 1664026"/>
              <a:gd name="connsiteX6" fmla="*/ 2506621 w 2805942"/>
              <a:gd name="connsiteY6" fmla="*/ 18209 h 1664026"/>
              <a:gd name="connsiteX7" fmla="*/ 187168 w 2805942"/>
              <a:gd name="connsiteY7" fmla="*/ 107419 h 1664026"/>
              <a:gd name="connsiteX0" fmla="*/ 230937 w 2849711"/>
              <a:gd name="connsiteY0" fmla="*/ 107419 h 1598992"/>
              <a:gd name="connsiteX1" fmla="*/ 219785 w 2849711"/>
              <a:gd name="connsiteY1" fmla="*/ 1479020 h 1598992"/>
              <a:gd name="connsiteX2" fmla="*/ 1178790 w 2849711"/>
              <a:gd name="connsiteY2" fmla="*/ 1512473 h 1598992"/>
              <a:gd name="connsiteX3" fmla="*/ 1714049 w 2849711"/>
              <a:gd name="connsiteY3" fmla="*/ 809947 h 1598992"/>
              <a:gd name="connsiteX4" fmla="*/ 2427727 w 2849711"/>
              <a:gd name="connsiteY4" fmla="*/ 520014 h 1598992"/>
              <a:gd name="connsiteX5" fmla="*/ 2806869 w 2849711"/>
              <a:gd name="connsiteY5" fmla="*/ 408502 h 1598992"/>
              <a:gd name="connsiteX6" fmla="*/ 2550390 w 2849711"/>
              <a:gd name="connsiteY6" fmla="*/ 18209 h 1598992"/>
              <a:gd name="connsiteX7" fmla="*/ 230937 w 2849711"/>
              <a:gd name="connsiteY7" fmla="*/ 107419 h 1598992"/>
              <a:gd name="connsiteX0" fmla="*/ 78327 w 4146347"/>
              <a:gd name="connsiteY0" fmla="*/ 96562 h 1603679"/>
              <a:gd name="connsiteX1" fmla="*/ 1431576 w 4146347"/>
              <a:gd name="connsiteY1" fmla="*/ 1482655 h 1603679"/>
              <a:gd name="connsiteX2" fmla="*/ 2390581 w 4146347"/>
              <a:gd name="connsiteY2" fmla="*/ 1516108 h 1603679"/>
              <a:gd name="connsiteX3" fmla="*/ 2925840 w 4146347"/>
              <a:gd name="connsiteY3" fmla="*/ 813582 h 1603679"/>
              <a:gd name="connsiteX4" fmla="*/ 3639518 w 4146347"/>
              <a:gd name="connsiteY4" fmla="*/ 523649 h 1603679"/>
              <a:gd name="connsiteX5" fmla="*/ 4018660 w 4146347"/>
              <a:gd name="connsiteY5" fmla="*/ 412137 h 1603679"/>
              <a:gd name="connsiteX6" fmla="*/ 3762181 w 4146347"/>
              <a:gd name="connsiteY6" fmla="*/ 21844 h 1603679"/>
              <a:gd name="connsiteX7" fmla="*/ 78327 w 4146347"/>
              <a:gd name="connsiteY7" fmla="*/ 96562 h 1603679"/>
              <a:gd name="connsiteX0" fmla="*/ 302230 w 4370250"/>
              <a:gd name="connsiteY0" fmla="*/ 236550 h 2897967"/>
              <a:gd name="connsiteX1" fmla="*/ 479835 w 4370250"/>
              <a:gd name="connsiteY1" fmla="*/ 2871518 h 2897967"/>
              <a:gd name="connsiteX2" fmla="*/ 2614484 w 4370250"/>
              <a:gd name="connsiteY2" fmla="*/ 1656096 h 2897967"/>
              <a:gd name="connsiteX3" fmla="*/ 3149743 w 4370250"/>
              <a:gd name="connsiteY3" fmla="*/ 953570 h 2897967"/>
              <a:gd name="connsiteX4" fmla="*/ 3863421 w 4370250"/>
              <a:gd name="connsiteY4" fmla="*/ 663637 h 2897967"/>
              <a:gd name="connsiteX5" fmla="*/ 4242563 w 4370250"/>
              <a:gd name="connsiteY5" fmla="*/ 552125 h 2897967"/>
              <a:gd name="connsiteX6" fmla="*/ 3986084 w 4370250"/>
              <a:gd name="connsiteY6" fmla="*/ 161832 h 2897967"/>
              <a:gd name="connsiteX7" fmla="*/ 302230 w 4370250"/>
              <a:gd name="connsiteY7" fmla="*/ 236550 h 2897967"/>
              <a:gd name="connsiteX0" fmla="*/ 277030 w 4345050"/>
              <a:gd name="connsiteY0" fmla="*/ 236550 h 2959403"/>
              <a:gd name="connsiteX1" fmla="*/ 454635 w 4345050"/>
              <a:gd name="connsiteY1" fmla="*/ 2871518 h 2959403"/>
              <a:gd name="connsiteX2" fmla="*/ 1979788 w 4345050"/>
              <a:gd name="connsiteY2" fmla="*/ 2367857 h 2959403"/>
              <a:gd name="connsiteX3" fmla="*/ 3124543 w 4345050"/>
              <a:gd name="connsiteY3" fmla="*/ 953570 h 2959403"/>
              <a:gd name="connsiteX4" fmla="*/ 3838221 w 4345050"/>
              <a:gd name="connsiteY4" fmla="*/ 663637 h 2959403"/>
              <a:gd name="connsiteX5" fmla="*/ 4217363 w 4345050"/>
              <a:gd name="connsiteY5" fmla="*/ 552125 h 2959403"/>
              <a:gd name="connsiteX6" fmla="*/ 3960884 w 4345050"/>
              <a:gd name="connsiteY6" fmla="*/ 161832 h 2959403"/>
              <a:gd name="connsiteX7" fmla="*/ 277030 w 4345050"/>
              <a:gd name="connsiteY7" fmla="*/ 236550 h 2959403"/>
              <a:gd name="connsiteX0" fmla="*/ 326629 w 4394649"/>
              <a:gd name="connsiteY0" fmla="*/ 236550 h 2877625"/>
              <a:gd name="connsiteX1" fmla="*/ 504234 w 4394649"/>
              <a:gd name="connsiteY1" fmla="*/ 2871518 h 2877625"/>
              <a:gd name="connsiteX2" fmla="*/ 3174142 w 4394649"/>
              <a:gd name="connsiteY2" fmla="*/ 953570 h 2877625"/>
              <a:gd name="connsiteX3" fmla="*/ 3887820 w 4394649"/>
              <a:gd name="connsiteY3" fmla="*/ 663637 h 2877625"/>
              <a:gd name="connsiteX4" fmla="*/ 4266962 w 4394649"/>
              <a:gd name="connsiteY4" fmla="*/ 552125 h 2877625"/>
              <a:gd name="connsiteX5" fmla="*/ 4010483 w 4394649"/>
              <a:gd name="connsiteY5" fmla="*/ 161832 h 2877625"/>
              <a:gd name="connsiteX6" fmla="*/ 326629 w 4394649"/>
              <a:gd name="connsiteY6" fmla="*/ 236550 h 287762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9095"/>
              <a:gd name="connsiteX1" fmla="*/ 557644 w 4448059"/>
              <a:gd name="connsiteY1" fmla="*/ 2871518 h 2959095"/>
              <a:gd name="connsiteX2" fmla="*/ 3227552 w 4448059"/>
              <a:gd name="connsiteY2" fmla="*/ 953570 h 2959095"/>
              <a:gd name="connsiteX3" fmla="*/ 3395695 w 4448059"/>
              <a:gd name="connsiteY3" fmla="*/ 1605605 h 2959095"/>
              <a:gd name="connsiteX4" fmla="*/ 3941230 w 4448059"/>
              <a:gd name="connsiteY4" fmla="*/ 663637 h 2959095"/>
              <a:gd name="connsiteX5" fmla="*/ 4320372 w 4448059"/>
              <a:gd name="connsiteY5" fmla="*/ 552125 h 2959095"/>
              <a:gd name="connsiteX6" fmla="*/ 4063893 w 4448059"/>
              <a:gd name="connsiteY6" fmla="*/ 161832 h 2959095"/>
              <a:gd name="connsiteX7" fmla="*/ 380039 w 4448059"/>
              <a:gd name="connsiteY7" fmla="*/ 236550 h 295909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7662"/>
              <a:gd name="connsiteX1" fmla="*/ 557644 w 4448059"/>
              <a:gd name="connsiteY1" fmla="*/ 2871518 h 2957662"/>
              <a:gd name="connsiteX2" fmla="*/ 3227552 w 4448059"/>
              <a:gd name="connsiteY2" fmla="*/ 953570 h 2957662"/>
              <a:gd name="connsiteX3" fmla="*/ 2931214 w 4448059"/>
              <a:gd name="connsiteY3" fmla="*/ 1881442 h 2957662"/>
              <a:gd name="connsiteX4" fmla="*/ 3941230 w 4448059"/>
              <a:gd name="connsiteY4" fmla="*/ 663637 h 2957662"/>
              <a:gd name="connsiteX5" fmla="*/ 4320372 w 4448059"/>
              <a:gd name="connsiteY5" fmla="*/ 552125 h 2957662"/>
              <a:gd name="connsiteX6" fmla="*/ 4063893 w 4448059"/>
              <a:gd name="connsiteY6" fmla="*/ 161832 h 2957662"/>
              <a:gd name="connsiteX7" fmla="*/ 380039 w 4448059"/>
              <a:gd name="connsiteY7" fmla="*/ 236550 h 2957662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90676"/>
              <a:gd name="connsiteY0" fmla="*/ 236550 h 2965009"/>
              <a:gd name="connsiteX1" fmla="*/ 557644 w 4490676"/>
              <a:gd name="connsiteY1" fmla="*/ 2871518 h 2965009"/>
              <a:gd name="connsiteX2" fmla="*/ 3227552 w 4490676"/>
              <a:gd name="connsiteY2" fmla="*/ 953570 h 2965009"/>
              <a:gd name="connsiteX3" fmla="*/ 4320372 w 4490676"/>
              <a:gd name="connsiteY3" fmla="*/ 552125 h 2965009"/>
              <a:gd name="connsiteX4" fmla="*/ 4063893 w 4490676"/>
              <a:gd name="connsiteY4" fmla="*/ 161832 h 2965009"/>
              <a:gd name="connsiteX5" fmla="*/ 380039 w 4490676"/>
              <a:gd name="connsiteY5" fmla="*/ 236550 h 2965009"/>
              <a:gd name="connsiteX0" fmla="*/ 380039 w 4542703"/>
              <a:gd name="connsiteY0" fmla="*/ 239344 h 2967457"/>
              <a:gd name="connsiteX1" fmla="*/ 557644 w 4542703"/>
              <a:gd name="connsiteY1" fmla="*/ 2874312 h 2967457"/>
              <a:gd name="connsiteX2" fmla="*/ 3227552 w 4542703"/>
              <a:gd name="connsiteY2" fmla="*/ 956364 h 2967457"/>
              <a:gd name="connsiteX3" fmla="*/ 4407688 w 4542703"/>
              <a:gd name="connsiteY3" fmla="*/ 613121 h 2967457"/>
              <a:gd name="connsiteX4" fmla="*/ 4063893 w 4542703"/>
              <a:gd name="connsiteY4" fmla="*/ 164626 h 2967457"/>
              <a:gd name="connsiteX5" fmla="*/ 380039 w 4542703"/>
              <a:gd name="connsiteY5" fmla="*/ 239344 h 2967457"/>
              <a:gd name="connsiteX0" fmla="*/ 463564 w 4259148"/>
              <a:gd name="connsiteY0" fmla="*/ 211707 h 2956111"/>
              <a:gd name="connsiteX1" fmla="*/ 292789 w 4259148"/>
              <a:gd name="connsiteY1" fmla="*/ 2948242 h 2956111"/>
              <a:gd name="connsiteX2" fmla="*/ 2962697 w 4259148"/>
              <a:gd name="connsiteY2" fmla="*/ 1030294 h 2956111"/>
              <a:gd name="connsiteX3" fmla="*/ 4142833 w 4259148"/>
              <a:gd name="connsiteY3" fmla="*/ 687051 h 2956111"/>
              <a:gd name="connsiteX4" fmla="*/ 3799038 w 4259148"/>
              <a:gd name="connsiteY4" fmla="*/ 238556 h 2956111"/>
              <a:gd name="connsiteX5" fmla="*/ 463564 w 4259148"/>
              <a:gd name="connsiteY5" fmla="*/ 211707 h 2956111"/>
              <a:gd name="connsiteX0" fmla="*/ 395544 w 4191128"/>
              <a:gd name="connsiteY0" fmla="*/ 209613 h 2925788"/>
              <a:gd name="connsiteX1" fmla="*/ 340905 w 4191128"/>
              <a:gd name="connsiteY1" fmla="*/ 2917812 h 2925788"/>
              <a:gd name="connsiteX2" fmla="*/ 2894677 w 4191128"/>
              <a:gd name="connsiteY2" fmla="*/ 1028200 h 2925788"/>
              <a:gd name="connsiteX3" fmla="*/ 4074813 w 4191128"/>
              <a:gd name="connsiteY3" fmla="*/ 684957 h 2925788"/>
              <a:gd name="connsiteX4" fmla="*/ 3731018 w 4191128"/>
              <a:gd name="connsiteY4" fmla="*/ 236462 h 2925788"/>
              <a:gd name="connsiteX5" fmla="*/ 395544 w 4191128"/>
              <a:gd name="connsiteY5" fmla="*/ 209613 h 2925788"/>
              <a:gd name="connsiteX0" fmla="*/ 395544 w 4191128"/>
              <a:gd name="connsiteY0" fmla="*/ 209613 h 3095819"/>
              <a:gd name="connsiteX1" fmla="*/ 340905 w 4191128"/>
              <a:gd name="connsiteY1" fmla="*/ 2917812 h 3095819"/>
              <a:gd name="connsiteX2" fmla="*/ 900078 w 4191128"/>
              <a:gd name="connsiteY2" fmla="*/ 2638406 h 3095819"/>
              <a:gd name="connsiteX3" fmla="*/ 2894677 w 4191128"/>
              <a:gd name="connsiteY3" fmla="*/ 1028200 h 3095819"/>
              <a:gd name="connsiteX4" fmla="*/ 4074813 w 4191128"/>
              <a:gd name="connsiteY4" fmla="*/ 684957 h 3095819"/>
              <a:gd name="connsiteX5" fmla="*/ 3731018 w 4191128"/>
              <a:gd name="connsiteY5" fmla="*/ 236462 h 3095819"/>
              <a:gd name="connsiteX6" fmla="*/ 395544 w 4191128"/>
              <a:gd name="connsiteY6" fmla="*/ 209613 h 3095819"/>
              <a:gd name="connsiteX0" fmla="*/ 307843 w 4103427"/>
              <a:gd name="connsiteY0" fmla="*/ 209613 h 3087284"/>
              <a:gd name="connsiteX1" fmla="*/ 253204 w 4103427"/>
              <a:gd name="connsiteY1" fmla="*/ 2917812 h 3087284"/>
              <a:gd name="connsiteX2" fmla="*/ 1233360 w 4103427"/>
              <a:gd name="connsiteY2" fmla="*/ 2609997 h 3087284"/>
              <a:gd name="connsiteX3" fmla="*/ 2806976 w 4103427"/>
              <a:gd name="connsiteY3" fmla="*/ 1028200 h 3087284"/>
              <a:gd name="connsiteX4" fmla="*/ 3987112 w 4103427"/>
              <a:gd name="connsiteY4" fmla="*/ 684957 h 3087284"/>
              <a:gd name="connsiteX5" fmla="*/ 3643317 w 4103427"/>
              <a:gd name="connsiteY5" fmla="*/ 236462 h 3087284"/>
              <a:gd name="connsiteX6" fmla="*/ 307843 w 4103427"/>
              <a:gd name="connsiteY6" fmla="*/ 209613 h 3087284"/>
              <a:gd name="connsiteX0" fmla="*/ 386860 w 4182444"/>
              <a:gd name="connsiteY0" fmla="*/ 187125 h 2858562"/>
              <a:gd name="connsiteX1" fmla="*/ 172569 w 4182444"/>
              <a:gd name="connsiteY1" fmla="*/ 2591145 h 2858562"/>
              <a:gd name="connsiteX2" fmla="*/ 1312377 w 4182444"/>
              <a:gd name="connsiteY2" fmla="*/ 2587509 h 2858562"/>
              <a:gd name="connsiteX3" fmla="*/ 2885993 w 4182444"/>
              <a:gd name="connsiteY3" fmla="*/ 1005712 h 2858562"/>
              <a:gd name="connsiteX4" fmla="*/ 4066129 w 4182444"/>
              <a:gd name="connsiteY4" fmla="*/ 662469 h 2858562"/>
              <a:gd name="connsiteX5" fmla="*/ 3722334 w 4182444"/>
              <a:gd name="connsiteY5" fmla="*/ 213974 h 2858562"/>
              <a:gd name="connsiteX6" fmla="*/ 386860 w 4182444"/>
              <a:gd name="connsiteY6" fmla="*/ 187125 h 285856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2956957 w 4259487"/>
              <a:gd name="connsiteY3" fmla="*/ 962902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3116777 w 4259487"/>
              <a:gd name="connsiteY3" fmla="*/ 1224451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573247"/>
              <a:gd name="connsiteY0" fmla="*/ 207808 h 2817290"/>
              <a:gd name="connsiteX1" fmla="*/ 243533 w 4573247"/>
              <a:gd name="connsiteY1" fmla="*/ 2553713 h 2817290"/>
              <a:gd name="connsiteX2" fmla="*/ 1383341 w 4573247"/>
              <a:gd name="connsiteY2" fmla="*/ 2550077 h 2817290"/>
              <a:gd name="connsiteX3" fmla="*/ 3116777 w 4573247"/>
              <a:gd name="connsiteY3" fmla="*/ 1229829 h 2817290"/>
              <a:gd name="connsiteX4" fmla="*/ 4529214 w 4573247"/>
              <a:gd name="connsiteY4" fmla="*/ 741326 h 2817290"/>
              <a:gd name="connsiteX5" fmla="*/ 3793298 w 4573247"/>
              <a:gd name="connsiteY5" fmla="*/ 176542 h 2817290"/>
              <a:gd name="connsiteX6" fmla="*/ 341724 w 4573247"/>
              <a:gd name="connsiteY6" fmla="*/ 207808 h 2817290"/>
              <a:gd name="connsiteX0" fmla="*/ 453111 w 4684634"/>
              <a:gd name="connsiteY0" fmla="*/ 226806 h 3009539"/>
              <a:gd name="connsiteX1" fmla="*/ 151722 w 4684634"/>
              <a:gd name="connsiteY1" fmla="*/ 2834637 h 3009539"/>
              <a:gd name="connsiteX2" fmla="*/ 1494728 w 4684634"/>
              <a:gd name="connsiteY2" fmla="*/ 2569075 h 3009539"/>
              <a:gd name="connsiteX3" fmla="*/ 3228164 w 4684634"/>
              <a:gd name="connsiteY3" fmla="*/ 1248827 h 3009539"/>
              <a:gd name="connsiteX4" fmla="*/ 4640601 w 4684634"/>
              <a:gd name="connsiteY4" fmla="*/ 760324 h 3009539"/>
              <a:gd name="connsiteX5" fmla="*/ 3904685 w 4684634"/>
              <a:gd name="connsiteY5" fmla="*/ 195540 h 3009539"/>
              <a:gd name="connsiteX6" fmla="*/ 453111 w 4684634"/>
              <a:gd name="connsiteY6" fmla="*/ 226806 h 3009539"/>
              <a:gd name="connsiteX0" fmla="*/ 473029 w 4704552"/>
              <a:gd name="connsiteY0" fmla="*/ 226806 h 3123079"/>
              <a:gd name="connsiteX1" fmla="*/ 171640 w 4704552"/>
              <a:gd name="connsiteY1" fmla="*/ 2834637 h 3123079"/>
              <a:gd name="connsiteX2" fmla="*/ 1805025 w 4704552"/>
              <a:gd name="connsiteY2" fmla="*/ 2845522 h 3123079"/>
              <a:gd name="connsiteX3" fmla="*/ 3248082 w 4704552"/>
              <a:gd name="connsiteY3" fmla="*/ 1248827 h 3123079"/>
              <a:gd name="connsiteX4" fmla="*/ 4660519 w 4704552"/>
              <a:gd name="connsiteY4" fmla="*/ 760324 h 3123079"/>
              <a:gd name="connsiteX5" fmla="*/ 3924603 w 4704552"/>
              <a:gd name="connsiteY5" fmla="*/ 195540 h 3123079"/>
              <a:gd name="connsiteX6" fmla="*/ 473029 w 4704552"/>
              <a:gd name="connsiteY6" fmla="*/ 226806 h 3123079"/>
              <a:gd name="connsiteX0" fmla="*/ 178202 w 4409725"/>
              <a:gd name="connsiteY0" fmla="*/ 211646 h 3014764"/>
              <a:gd name="connsiteX1" fmla="*/ 600759 w 4409725"/>
              <a:gd name="connsiteY1" fmla="*/ 2610551 h 3014764"/>
              <a:gd name="connsiteX2" fmla="*/ 1510198 w 4409725"/>
              <a:gd name="connsiteY2" fmla="*/ 2830362 h 3014764"/>
              <a:gd name="connsiteX3" fmla="*/ 2953255 w 4409725"/>
              <a:gd name="connsiteY3" fmla="*/ 1233667 h 3014764"/>
              <a:gd name="connsiteX4" fmla="*/ 4365692 w 4409725"/>
              <a:gd name="connsiteY4" fmla="*/ 745164 h 3014764"/>
              <a:gd name="connsiteX5" fmla="*/ 3629776 w 4409725"/>
              <a:gd name="connsiteY5" fmla="*/ 180380 h 3014764"/>
              <a:gd name="connsiteX6" fmla="*/ 178202 w 4409725"/>
              <a:gd name="connsiteY6" fmla="*/ 211646 h 3014764"/>
              <a:gd name="connsiteX0" fmla="*/ 328019 w 3941179"/>
              <a:gd name="connsiteY0" fmla="*/ 206190 h 3029212"/>
              <a:gd name="connsiteX1" fmla="*/ 140935 w 3941179"/>
              <a:gd name="connsiteY1" fmla="*/ 2624099 h 3029212"/>
              <a:gd name="connsiteX2" fmla="*/ 1050374 w 3941179"/>
              <a:gd name="connsiteY2" fmla="*/ 2843910 h 3029212"/>
              <a:gd name="connsiteX3" fmla="*/ 2493431 w 3941179"/>
              <a:gd name="connsiteY3" fmla="*/ 1247215 h 3029212"/>
              <a:gd name="connsiteX4" fmla="*/ 3905868 w 3941179"/>
              <a:gd name="connsiteY4" fmla="*/ 758712 h 3029212"/>
              <a:gd name="connsiteX5" fmla="*/ 3169952 w 3941179"/>
              <a:gd name="connsiteY5" fmla="*/ 193928 h 3029212"/>
              <a:gd name="connsiteX6" fmla="*/ 328019 w 3941179"/>
              <a:gd name="connsiteY6" fmla="*/ 206190 h 3029212"/>
              <a:gd name="connsiteX0" fmla="*/ 363422 w 3976582"/>
              <a:gd name="connsiteY0" fmla="*/ 206190 h 2890100"/>
              <a:gd name="connsiteX1" fmla="*/ 176338 w 3976582"/>
              <a:gd name="connsiteY1" fmla="*/ 2624099 h 2890100"/>
              <a:gd name="connsiteX2" fmla="*/ 1638310 w 3976582"/>
              <a:gd name="connsiteY2" fmla="*/ 2615931 h 2890100"/>
              <a:gd name="connsiteX3" fmla="*/ 2528834 w 3976582"/>
              <a:gd name="connsiteY3" fmla="*/ 1247215 h 2890100"/>
              <a:gd name="connsiteX4" fmla="*/ 3941271 w 3976582"/>
              <a:gd name="connsiteY4" fmla="*/ 758712 h 2890100"/>
              <a:gd name="connsiteX5" fmla="*/ 3205355 w 3976582"/>
              <a:gd name="connsiteY5" fmla="*/ 193928 h 2890100"/>
              <a:gd name="connsiteX6" fmla="*/ 363422 w 3976582"/>
              <a:gd name="connsiteY6" fmla="*/ 206190 h 2890100"/>
              <a:gd name="connsiteX0" fmla="*/ 363422 w 4012256"/>
              <a:gd name="connsiteY0" fmla="*/ 207058 h 2890968"/>
              <a:gd name="connsiteX1" fmla="*/ 176338 w 4012256"/>
              <a:gd name="connsiteY1" fmla="*/ 2624967 h 2890968"/>
              <a:gd name="connsiteX2" fmla="*/ 1638310 w 4012256"/>
              <a:gd name="connsiteY2" fmla="*/ 2616799 h 2890968"/>
              <a:gd name="connsiteX3" fmla="*/ 2528834 w 4012256"/>
              <a:gd name="connsiteY3" fmla="*/ 1248083 h 2890968"/>
              <a:gd name="connsiteX4" fmla="*/ 3979265 w 4012256"/>
              <a:gd name="connsiteY4" fmla="*/ 778859 h 2890968"/>
              <a:gd name="connsiteX5" fmla="*/ 3205355 w 4012256"/>
              <a:gd name="connsiteY5" fmla="*/ 194796 h 2890968"/>
              <a:gd name="connsiteX6" fmla="*/ 363422 w 4012256"/>
              <a:gd name="connsiteY6" fmla="*/ 207058 h 2890968"/>
              <a:gd name="connsiteX0" fmla="*/ 363422 w 4012256"/>
              <a:gd name="connsiteY0" fmla="*/ 207058 h 2855682"/>
              <a:gd name="connsiteX1" fmla="*/ 176338 w 4012256"/>
              <a:gd name="connsiteY1" fmla="*/ 2624967 h 2855682"/>
              <a:gd name="connsiteX2" fmla="*/ 1638310 w 4012256"/>
              <a:gd name="connsiteY2" fmla="*/ 2616799 h 2855682"/>
              <a:gd name="connsiteX3" fmla="*/ 3728885 w 4012256"/>
              <a:gd name="connsiteY3" fmla="*/ 1381839 h 2855682"/>
              <a:gd name="connsiteX4" fmla="*/ 3979265 w 4012256"/>
              <a:gd name="connsiteY4" fmla="*/ 778859 h 2855682"/>
              <a:gd name="connsiteX5" fmla="*/ 3205355 w 4012256"/>
              <a:gd name="connsiteY5" fmla="*/ 194796 h 2855682"/>
              <a:gd name="connsiteX6" fmla="*/ 363422 w 4012256"/>
              <a:gd name="connsiteY6" fmla="*/ 207058 h 2855682"/>
              <a:gd name="connsiteX0" fmla="*/ 363422 w 4012256"/>
              <a:gd name="connsiteY0" fmla="*/ 207058 h 2855682"/>
              <a:gd name="connsiteX1" fmla="*/ 176338 w 4012256"/>
              <a:gd name="connsiteY1" fmla="*/ 2624967 h 2855682"/>
              <a:gd name="connsiteX2" fmla="*/ 1638310 w 4012256"/>
              <a:gd name="connsiteY2" fmla="*/ 2616799 h 2855682"/>
              <a:gd name="connsiteX3" fmla="*/ 3728885 w 4012256"/>
              <a:gd name="connsiteY3" fmla="*/ 1381839 h 2855682"/>
              <a:gd name="connsiteX4" fmla="*/ 3979265 w 4012256"/>
              <a:gd name="connsiteY4" fmla="*/ 778859 h 2855682"/>
              <a:gd name="connsiteX5" fmla="*/ 3205355 w 4012256"/>
              <a:gd name="connsiteY5" fmla="*/ 194796 h 2855682"/>
              <a:gd name="connsiteX6" fmla="*/ 363422 w 4012256"/>
              <a:gd name="connsiteY6" fmla="*/ 207058 h 2855682"/>
              <a:gd name="connsiteX0" fmla="*/ 363422 w 4012256"/>
              <a:gd name="connsiteY0" fmla="*/ 207058 h 2855661"/>
              <a:gd name="connsiteX1" fmla="*/ 176338 w 4012256"/>
              <a:gd name="connsiteY1" fmla="*/ 2624967 h 2855661"/>
              <a:gd name="connsiteX2" fmla="*/ 1638310 w 4012256"/>
              <a:gd name="connsiteY2" fmla="*/ 2616799 h 2855661"/>
              <a:gd name="connsiteX3" fmla="*/ 2833459 w 4012256"/>
              <a:gd name="connsiteY3" fmla="*/ 1382246 h 2855661"/>
              <a:gd name="connsiteX4" fmla="*/ 3979265 w 4012256"/>
              <a:gd name="connsiteY4" fmla="*/ 778859 h 2855661"/>
              <a:gd name="connsiteX5" fmla="*/ 3205355 w 4012256"/>
              <a:gd name="connsiteY5" fmla="*/ 194796 h 2855661"/>
              <a:gd name="connsiteX6" fmla="*/ 363422 w 4012256"/>
              <a:gd name="connsiteY6" fmla="*/ 207058 h 2855661"/>
              <a:gd name="connsiteX0" fmla="*/ 363422 w 4012256"/>
              <a:gd name="connsiteY0" fmla="*/ 207058 h 2855661"/>
              <a:gd name="connsiteX1" fmla="*/ 176338 w 4012256"/>
              <a:gd name="connsiteY1" fmla="*/ 2624967 h 2855661"/>
              <a:gd name="connsiteX2" fmla="*/ 1638310 w 4012256"/>
              <a:gd name="connsiteY2" fmla="*/ 2616799 h 2855661"/>
              <a:gd name="connsiteX3" fmla="*/ 2833459 w 4012256"/>
              <a:gd name="connsiteY3" fmla="*/ 1382246 h 2855661"/>
              <a:gd name="connsiteX4" fmla="*/ 3979265 w 4012256"/>
              <a:gd name="connsiteY4" fmla="*/ 778859 h 2855661"/>
              <a:gd name="connsiteX5" fmla="*/ 3205355 w 4012256"/>
              <a:gd name="connsiteY5" fmla="*/ 194796 h 2855661"/>
              <a:gd name="connsiteX6" fmla="*/ 363422 w 4012256"/>
              <a:gd name="connsiteY6" fmla="*/ 207058 h 2855661"/>
              <a:gd name="connsiteX0" fmla="*/ 363422 w 3986882"/>
              <a:gd name="connsiteY0" fmla="*/ 207058 h 2855661"/>
              <a:gd name="connsiteX1" fmla="*/ 176338 w 3986882"/>
              <a:gd name="connsiteY1" fmla="*/ 2624967 h 2855661"/>
              <a:gd name="connsiteX2" fmla="*/ 1638310 w 3986882"/>
              <a:gd name="connsiteY2" fmla="*/ 2616799 h 2855661"/>
              <a:gd name="connsiteX3" fmla="*/ 2833459 w 3986882"/>
              <a:gd name="connsiteY3" fmla="*/ 1382246 h 2855661"/>
              <a:gd name="connsiteX4" fmla="*/ 3979265 w 3986882"/>
              <a:gd name="connsiteY4" fmla="*/ 778859 h 2855661"/>
              <a:gd name="connsiteX5" fmla="*/ 3205355 w 3986882"/>
              <a:gd name="connsiteY5" fmla="*/ 194796 h 2855661"/>
              <a:gd name="connsiteX6" fmla="*/ 363422 w 3986882"/>
              <a:gd name="connsiteY6" fmla="*/ 207058 h 2855661"/>
              <a:gd name="connsiteX0" fmla="*/ 363422 w 4042520"/>
              <a:gd name="connsiteY0" fmla="*/ 207932 h 2856535"/>
              <a:gd name="connsiteX1" fmla="*/ 176338 w 4042520"/>
              <a:gd name="connsiteY1" fmla="*/ 2625841 h 2856535"/>
              <a:gd name="connsiteX2" fmla="*/ 1638310 w 4042520"/>
              <a:gd name="connsiteY2" fmla="*/ 2617673 h 2856535"/>
              <a:gd name="connsiteX3" fmla="*/ 2833459 w 4042520"/>
              <a:gd name="connsiteY3" fmla="*/ 1383120 h 2856535"/>
              <a:gd name="connsiteX4" fmla="*/ 4036308 w 4042520"/>
              <a:gd name="connsiteY4" fmla="*/ 799018 h 2856535"/>
              <a:gd name="connsiteX5" fmla="*/ 3205355 w 4042520"/>
              <a:gd name="connsiteY5" fmla="*/ 195670 h 2856535"/>
              <a:gd name="connsiteX6" fmla="*/ 363422 w 4042520"/>
              <a:gd name="connsiteY6" fmla="*/ 207932 h 2856535"/>
              <a:gd name="connsiteX0" fmla="*/ 363422 w 4044388"/>
              <a:gd name="connsiteY0" fmla="*/ 207932 h 2856535"/>
              <a:gd name="connsiteX1" fmla="*/ 176338 w 4044388"/>
              <a:gd name="connsiteY1" fmla="*/ 2625841 h 2856535"/>
              <a:gd name="connsiteX2" fmla="*/ 1638310 w 4044388"/>
              <a:gd name="connsiteY2" fmla="*/ 2617673 h 2856535"/>
              <a:gd name="connsiteX3" fmla="*/ 2833459 w 4044388"/>
              <a:gd name="connsiteY3" fmla="*/ 1383120 h 2856535"/>
              <a:gd name="connsiteX4" fmla="*/ 4036308 w 4044388"/>
              <a:gd name="connsiteY4" fmla="*/ 799018 h 2856535"/>
              <a:gd name="connsiteX5" fmla="*/ 3205355 w 4044388"/>
              <a:gd name="connsiteY5" fmla="*/ 195670 h 2856535"/>
              <a:gd name="connsiteX6" fmla="*/ 363422 w 4044388"/>
              <a:gd name="connsiteY6" fmla="*/ 207932 h 2856535"/>
              <a:gd name="connsiteX0" fmla="*/ 352209 w 4031494"/>
              <a:gd name="connsiteY0" fmla="*/ 207932 h 2774407"/>
              <a:gd name="connsiteX1" fmla="*/ 165125 w 4031494"/>
              <a:gd name="connsiteY1" fmla="*/ 2625841 h 2774407"/>
              <a:gd name="connsiteX2" fmla="*/ 1455608 w 4031494"/>
              <a:gd name="connsiteY2" fmla="*/ 2389776 h 2774407"/>
              <a:gd name="connsiteX3" fmla="*/ 2822246 w 4031494"/>
              <a:gd name="connsiteY3" fmla="*/ 1383120 h 2774407"/>
              <a:gd name="connsiteX4" fmla="*/ 4025095 w 4031494"/>
              <a:gd name="connsiteY4" fmla="*/ 799018 h 2774407"/>
              <a:gd name="connsiteX5" fmla="*/ 3194142 w 4031494"/>
              <a:gd name="connsiteY5" fmla="*/ 195670 h 2774407"/>
              <a:gd name="connsiteX6" fmla="*/ 352209 w 4031494"/>
              <a:gd name="connsiteY6" fmla="*/ 207932 h 2774407"/>
              <a:gd name="connsiteX0" fmla="*/ 330428 w 4009713"/>
              <a:gd name="connsiteY0" fmla="*/ 183068 h 2504476"/>
              <a:gd name="connsiteX1" fmla="*/ 181439 w 4009713"/>
              <a:gd name="connsiteY1" fmla="*/ 2258749 h 2504476"/>
              <a:gd name="connsiteX2" fmla="*/ 1433827 w 4009713"/>
              <a:gd name="connsiteY2" fmla="*/ 2364912 h 2504476"/>
              <a:gd name="connsiteX3" fmla="*/ 2800465 w 4009713"/>
              <a:gd name="connsiteY3" fmla="*/ 1358256 h 2504476"/>
              <a:gd name="connsiteX4" fmla="*/ 4003314 w 4009713"/>
              <a:gd name="connsiteY4" fmla="*/ 774154 h 2504476"/>
              <a:gd name="connsiteX5" fmla="*/ 3172361 w 4009713"/>
              <a:gd name="connsiteY5" fmla="*/ 170806 h 2504476"/>
              <a:gd name="connsiteX6" fmla="*/ 330428 w 4009713"/>
              <a:gd name="connsiteY6" fmla="*/ 183068 h 2504476"/>
              <a:gd name="connsiteX0" fmla="*/ 274474 w 4106164"/>
              <a:gd name="connsiteY0" fmla="*/ 232039 h 2411748"/>
              <a:gd name="connsiteX1" fmla="*/ 277890 w 4106164"/>
              <a:gd name="connsiteY1" fmla="*/ 2174277 h 2411748"/>
              <a:gd name="connsiteX2" fmla="*/ 1530278 w 4106164"/>
              <a:gd name="connsiteY2" fmla="*/ 2280440 h 2411748"/>
              <a:gd name="connsiteX3" fmla="*/ 2896916 w 4106164"/>
              <a:gd name="connsiteY3" fmla="*/ 1273784 h 2411748"/>
              <a:gd name="connsiteX4" fmla="*/ 4099765 w 4106164"/>
              <a:gd name="connsiteY4" fmla="*/ 689682 h 2411748"/>
              <a:gd name="connsiteX5" fmla="*/ 3268812 w 4106164"/>
              <a:gd name="connsiteY5" fmla="*/ 86334 h 2411748"/>
              <a:gd name="connsiteX6" fmla="*/ 274474 w 4106164"/>
              <a:gd name="connsiteY6" fmla="*/ 232039 h 2411748"/>
              <a:gd name="connsiteX0" fmla="*/ 275407 w 4107075"/>
              <a:gd name="connsiteY0" fmla="*/ 232039 h 2435108"/>
              <a:gd name="connsiteX1" fmla="*/ 278823 w 4107075"/>
              <a:gd name="connsiteY1" fmla="*/ 2174277 h 2435108"/>
              <a:gd name="connsiteX2" fmla="*/ 1550220 w 4107075"/>
              <a:gd name="connsiteY2" fmla="*/ 2319223 h 2435108"/>
              <a:gd name="connsiteX3" fmla="*/ 2897849 w 4107075"/>
              <a:gd name="connsiteY3" fmla="*/ 1273784 h 2435108"/>
              <a:gd name="connsiteX4" fmla="*/ 4100698 w 4107075"/>
              <a:gd name="connsiteY4" fmla="*/ 689682 h 2435108"/>
              <a:gd name="connsiteX5" fmla="*/ 3269745 w 4107075"/>
              <a:gd name="connsiteY5" fmla="*/ 86334 h 2435108"/>
              <a:gd name="connsiteX6" fmla="*/ 275407 w 4107075"/>
              <a:gd name="connsiteY6" fmla="*/ 232039 h 2435108"/>
              <a:gd name="connsiteX0" fmla="*/ 275407 w 4106694"/>
              <a:gd name="connsiteY0" fmla="*/ 232039 h 2423720"/>
              <a:gd name="connsiteX1" fmla="*/ 278823 w 4106694"/>
              <a:gd name="connsiteY1" fmla="*/ 2174277 h 2423720"/>
              <a:gd name="connsiteX2" fmla="*/ 1550220 w 4106694"/>
              <a:gd name="connsiteY2" fmla="*/ 2319223 h 2423720"/>
              <a:gd name="connsiteX3" fmla="*/ 1914756 w 4106694"/>
              <a:gd name="connsiteY3" fmla="*/ 1443213 h 2423720"/>
              <a:gd name="connsiteX4" fmla="*/ 2897849 w 4106694"/>
              <a:gd name="connsiteY4" fmla="*/ 1273784 h 2423720"/>
              <a:gd name="connsiteX5" fmla="*/ 4100698 w 4106694"/>
              <a:gd name="connsiteY5" fmla="*/ 689682 h 2423720"/>
              <a:gd name="connsiteX6" fmla="*/ 3269745 w 4106694"/>
              <a:gd name="connsiteY6" fmla="*/ 86334 h 2423720"/>
              <a:gd name="connsiteX7" fmla="*/ 275407 w 4106694"/>
              <a:gd name="connsiteY7" fmla="*/ 232039 h 2423720"/>
              <a:gd name="connsiteX0" fmla="*/ 498487 w 4412880"/>
              <a:gd name="connsiteY0" fmla="*/ 347990 h 2638092"/>
              <a:gd name="connsiteX1" fmla="*/ 501903 w 4412880"/>
              <a:gd name="connsiteY1" fmla="*/ 2290228 h 2638092"/>
              <a:gd name="connsiteX2" fmla="*/ 1773300 w 4412880"/>
              <a:gd name="connsiteY2" fmla="*/ 2435174 h 2638092"/>
              <a:gd name="connsiteX3" fmla="*/ 2137836 w 4412880"/>
              <a:gd name="connsiteY3" fmla="*/ 1383399 h 2638092"/>
              <a:gd name="connsiteX4" fmla="*/ 3120929 w 4412880"/>
              <a:gd name="connsiteY4" fmla="*/ 1389735 h 2638092"/>
              <a:gd name="connsiteX5" fmla="*/ 4323778 w 4412880"/>
              <a:gd name="connsiteY5" fmla="*/ 805633 h 2638092"/>
              <a:gd name="connsiteX6" fmla="*/ 3492825 w 4412880"/>
              <a:gd name="connsiteY6" fmla="*/ 202285 h 2638092"/>
              <a:gd name="connsiteX7" fmla="*/ 498487 w 4412880"/>
              <a:gd name="connsiteY7" fmla="*/ 347990 h 2638092"/>
              <a:gd name="connsiteX0" fmla="*/ 498487 w 4412880"/>
              <a:gd name="connsiteY0" fmla="*/ 347990 h 2638092"/>
              <a:gd name="connsiteX1" fmla="*/ 501903 w 4412880"/>
              <a:gd name="connsiteY1" fmla="*/ 2290228 h 2638092"/>
              <a:gd name="connsiteX2" fmla="*/ 1773300 w 4412880"/>
              <a:gd name="connsiteY2" fmla="*/ 2435174 h 2638092"/>
              <a:gd name="connsiteX3" fmla="*/ 2137836 w 4412880"/>
              <a:gd name="connsiteY3" fmla="*/ 1383399 h 2638092"/>
              <a:gd name="connsiteX4" fmla="*/ 3120929 w 4412880"/>
              <a:gd name="connsiteY4" fmla="*/ 1226827 h 2638092"/>
              <a:gd name="connsiteX5" fmla="*/ 4323778 w 4412880"/>
              <a:gd name="connsiteY5" fmla="*/ 805633 h 2638092"/>
              <a:gd name="connsiteX6" fmla="*/ 3492825 w 4412880"/>
              <a:gd name="connsiteY6" fmla="*/ 202285 h 2638092"/>
              <a:gd name="connsiteX7" fmla="*/ 498487 w 4412880"/>
              <a:gd name="connsiteY7" fmla="*/ 347990 h 2638092"/>
              <a:gd name="connsiteX0" fmla="*/ 498487 w 4412880"/>
              <a:gd name="connsiteY0" fmla="*/ 347990 h 2638092"/>
              <a:gd name="connsiteX1" fmla="*/ 501903 w 4412880"/>
              <a:gd name="connsiteY1" fmla="*/ 2290228 h 2638092"/>
              <a:gd name="connsiteX2" fmla="*/ 1773300 w 4412880"/>
              <a:gd name="connsiteY2" fmla="*/ 2435174 h 2638092"/>
              <a:gd name="connsiteX3" fmla="*/ 2137836 w 4412880"/>
              <a:gd name="connsiteY3" fmla="*/ 1383399 h 2638092"/>
              <a:gd name="connsiteX4" fmla="*/ 3120929 w 4412880"/>
              <a:gd name="connsiteY4" fmla="*/ 1226827 h 2638092"/>
              <a:gd name="connsiteX5" fmla="*/ 4323778 w 4412880"/>
              <a:gd name="connsiteY5" fmla="*/ 805633 h 2638092"/>
              <a:gd name="connsiteX6" fmla="*/ 3492825 w 4412880"/>
              <a:gd name="connsiteY6" fmla="*/ 202285 h 2638092"/>
              <a:gd name="connsiteX7" fmla="*/ 498487 w 4412880"/>
              <a:gd name="connsiteY7" fmla="*/ 347990 h 2638092"/>
              <a:gd name="connsiteX0" fmla="*/ 498487 w 4412880"/>
              <a:gd name="connsiteY0" fmla="*/ 347990 h 2638092"/>
              <a:gd name="connsiteX1" fmla="*/ 501903 w 4412880"/>
              <a:gd name="connsiteY1" fmla="*/ 2290228 h 2638092"/>
              <a:gd name="connsiteX2" fmla="*/ 1773300 w 4412880"/>
              <a:gd name="connsiteY2" fmla="*/ 2435174 h 2638092"/>
              <a:gd name="connsiteX3" fmla="*/ 2137836 w 4412880"/>
              <a:gd name="connsiteY3" fmla="*/ 1383399 h 2638092"/>
              <a:gd name="connsiteX4" fmla="*/ 3120929 w 4412880"/>
              <a:gd name="connsiteY4" fmla="*/ 1226827 h 2638092"/>
              <a:gd name="connsiteX5" fmla="*/ 4323778 w 4412880"/>
              <a:gd name="connsiteY5" fmla="*/ 805633 h 2638092"/>
              <a:gd name="connsiteX6" fmla="*/ 3492825 w 4412880"/>
              <a:gd name="connsiteY6" fmla="*/ 202285 h 2638092"/>
              <a:gd name="connsiteX7" fmla="*/ 498487 w 4412880"/>
              <a:gd name="connsiteY7" fmla="*/ 347990 h 2638092"/>
              <a:gd name="connsiteX0" fmla="*/ 498487 w 4412880"/>
              <a:gd name="connsiteY0" fmla="*/ 347990 h 2638092"/>
              <a:gd name="connsiteX1" fmla="*/ 501903 w 4412880"/>
              <a:gd name="connsiteY1" fmla="*/ 2290228 h 2638092"/>
              <a:gd name="connsiteX2" fmla="*/ 1773300 w 4412880"/>
              <a:gd name="connsiteY2" fmla="*/ 2435174 h 2638092"/>
              <a:gd name="connsiteX3" fmla="*/ 2137836 w 4412880"/>
              <a:gd name="connsiteY3" fmla="*/ 1383399 h 2638092"/>
              <a:gd name="connsiteX4" fmla="*/ 3120929 w 4412880"/>
              <a:gd name="connsiteY4" fmla="*/ 1226827 h 2638092"/>
              <a:gd name="connsiteX5" fmla="*/ 4323778 w 4412880"/>
              <a:gd name="connsiteY5" fmla="*/ 805633 h 2638092"/>
              <a:gd name="connsiteX6" fmla="*/ 3492825 w 4412880"/>
              <a:gd name="connsiteY6" fmla="*/ 202285 h 2638092"/>
              <a:gd name="connsiteX7" fmla="*/ 498487 w 4412880"/>
              <a:gd name="connsiteY7" fmla="*/ 347990 h 2638092"/>
              <a:gd name="connsiteX0" fmla="*/ 498487 w 4236605"/>
              <a:gd name="connsiteY0" fmla="*/ 347990 h 2482013"/>
              <a:gd name="connsiteX1" fmla="*/ 325628 w 4236605"/>
              <a:gd name="connsiteY1" fmla="*/ 2156446 h 2482013"/>
              <a:gd name="connsiteX2" fmla="*/ 1597025 w 4236605"/>
              <a:gd name="connsiteY2" fmla="*/ 2301392 h 2482013"/>
              <a:gd name="connsiteX3" fmla="*/ 1961561 w 4236605"/>
              <a:gd name="connsiteY3" fmla="*/ 1249617 h 2482013"/>
              <a:gd name="connsiteX4" fmla="*/ 2944654 w 4236605"/>
              <a:gd name="connsiteY4" fmla="*/ 1093045 h 2482013"/>
              <a:gd name="connsiteX5" fmla="*/ 4147503 w 4236605"/>
              <a:gd name="connsiteY5" fmla="*/ 671851 h 2482013"/>
              <a:gd name="connsiteX6" fmla="*/ 3316550 w 4236605"/>
              <a:gd name="connsiteY6" fmla="*/ 68503 h 2482013"/>
              <a:gd name="connsiteX7" fmla="*/ 498487 w 4236605"/>
              <a:gd name="connsiteY7" fmla="*/ 347990 h 2482013"/>
              <a:gd name="connsiteX0" fmla="*/ 498487 w 4236605"/>
              <a:gd name="connsiteY0" fmla="*/ 347990 h 2395796"/>
              <a:gd name="connsiteX1" fmla="*/ 325628 w 4236605"/>
              <a:gd name="connsiteY1" fmla="*/ 2156446 h 2395796"/>
              <a:gd name="connsiteX2" fmla="*/ 1597025 w 4236605"/>
              <a:gd name="connsiteY2" fmla="*/ 1784088 h 2395796"/>
              <a:gd name="connsiteX3" fmla="*/ 1961561 w 4236605"/>
              <a:gd name="connsiteY3" fmla="*/ 1249617 h 2395796"/>
              <a:gd name="connsiteX4" fmla="*/ 2944654 w 4236605"/>
              <a:gd name="connsiteY4" fmla="*/ 1093045 h 2395796"/>
              <a:gd name="connsiteX5" fmla="*/ 4147503 w 4236605"/>
              <a:gd name="connsiteY5" fmla="*/ 671851 h 2395796"/>
              <a:gd name="connsiteX6" fmla="*/ 3316550 w 4236605"/>
              <a:gd name="connsiteY6" fmla="*/ 68503 h 2395796"/>
              <a:gd name="connsiteX7" fmla="*/ 498487 w 4236605"/>
              <a:gd name="connsiteY7" fmla="*/ 347990 h 2395796"/>
              <a:gd name="connsiteX0" fmla="*/ 498487 w 4236605"/>
              <a:gd name="connsiteY0" fmla="*/ 333464 h 2049315"/>
              <a:gd name="connsiteX1" fmla="*/ 325628 w 4236605"/>
              <a:gd name="connsiteY1" fmla="*/ 1809965 h 2049315"/>
              <a:gd name="connsiteX2" fmla="*/ 1597025 w 4236605"/>
              <a:gd name="connsiteY2" fmla="*/ 1769562 h 2049315"/>
              <a:gd name="connsiteX3" fmla="*/ 1961561 w 4236605"/>
              <a:gd name="connsiteY3" fmla="*/ 1235091 h 2049315"/>
              <a:gd name="connsiteX4" fmla="*/ 2944654 w 4236605"/>
              <a:gd name="connsiteY4" fmla="*/ 1078519 h 2049315"/>
              <a:gd name="connsiteX5" fmla="*/ 4147503 w 4236605"/>
              <a:gd name="connsiteY5" fmla="*/ 657325 h 2049315"/>
              <a:gd name="connsiteX6" fmla="*/ 3316550 w 4236605"/>
              <a:gd name="connsiteY6" fmla="*/ 53977 h 2049315"/>
              <a:gd name="connsiteX7" fmla="*/ 498487 w 4236605"/>
              <a:gd name="connsiteY7" fmla="*/ 333464 h 2049315"/>
              <a:gd name="connsiteX0" fmla="*/ 498487 w 4236605"/>
              <a:gd name="connsiteY0" fmla="*/ 333464 h 2049315"/>
              <a:gd name="connsiteX1" fmla="*/ 325628 w 4236605"/>
              <a:gd name="connsiteY1" fmla="*/ 1809965 h 2049315"/>
              <a:gd name="connsiteX2" fmla="*/ 1597025 w 4236605"/>
              <a:gd name="connsiteY2" fmla="*/ 1769562 h 2049315"/>
              <a:gd name="connsiteX3" fmla="*/ 1737797 w 4236605"/>
              <a:gd name="connsiteY3" fmla="*/ 907633 h 2049315"/>
              <a:gd name="connsiteX4" fmla="*/ 2944654 w 4236605"/>
              <a:gd name="connsiteY4" fmla="*/ 1078519 h 2049315"/>
              <a:gd name="connsiteX5" fmla="*/ 4147503 w 4236605"/>
              <a:gd name="connsiteY5" fmla="*/ 657325 h 2049315"/>
              <a:gd name="connsiteX6" fmla="*/ 3316550 w 4236605"/>
              <a:gd name="connsiteY6" fmla="*/ 53977 h 2049315"/>
              <a:gd name="connsiteX7" fmla="*/ 498487 w 4236605"/>
              <a:gd name="connsiteY7" fmla="*/ 333464 h 2049315"/>
              <a:gd name="connsiteX0" fmla="*/ 498487 w 4463544"/>
              <a:gd name="connsiteY0" fmla="*/ 333463 h 2049315"/>
              <a:gd name="connsiteX1" fmla="*/ 552567 w 4463544"/>
              <a:gd name="connsiteY1" fmla="*/ 1809965 h 2049315"/>
              <a:gd name="connsiteX2" fmla="*/ 1823964 w 4463544"/>
              <a:gd name="connsiteY2" fmla="*/ 1769562 h 2049315"/>
              <a:gd name="connsiteX3" fmla="*/ 1964736 w 4463544"/>
              <a:gd name="connsiteY3" fmla="*/ 907633 h 2049315"/>
              <a:gd name="connsiteX4" fmla="*/ 3171593 w 4463544"/>
              <a:gd name="connsiteY4" fmla="*/ 1078519 h 2049315"/>
              <a:gd name="connsiteX5" fmla="*/ 4374442 w 4463544"/>
              <a:gd name="connsiteY5" fmla="*/ 657325 h 2049315"/>
              <a:gd name="connsiteX6" fmla="*/ 3543489 w 4463544"/>
              <a:gd name="connsiteY6" fmla="*/ 53977 h 2049315"/>
              <a:gd name="connsiteX7" fmla="*/ 498487 w 4463544"/>
              <a:gd name="connsiteY7" fmla="*/ 333463 h 2049315"/>
              <a:gd name="connsiteX0" fmla="*/ 498487 w 4463544"/>
              <a:gd name="connsiteY0" fmla="*/ 333463 h 1893528"/>
              <a:gd name="connsiteX1" fmla="*/ 552567 w 4463544"/>
              <a:gd name="connsiteY1" fmla="*/ 1651429 h 1893528"/>
              <a:gd name="connsiteX2" fmla="*/ 1823964 w 4463544"/>
              <a:gd name="connsiteY2" fmla="*/ 1769562 h 1893528"/>
              <a:gd name="connsiteX3" fmla="*/ 1964736 w 4463544"/>
              <a:gd name="connsiteY3" fmla="*/ 907633 h 1893528"/>
              <a:gd name="connsiteX4" fmla="*/ 3171593 w 4463544"/>
              <a:gd name="connsiteY4" fmla="*/ 1078519 h 1893528"/>
              <a:gd name="connsiteX5" fmla="*/ 4374442 w 4463544"/>
              <a:gd name="connsiteY5" fmla="*/ 657325 h 1893528"/>
              <a:gd name="connsiteX6" fmla="*/ 3543489 w 4463544"/>
              <a:gd name="connsiteY6" fmla="*/ 53977 h 1893528"/>
              <a:gd name="connsiteX7" fmla="*/ 498487 w 4463544"/>
              <a:gd name="connsiteY7" fmla="*/ 333463 h 1893528"/>
              <a:gd name="connsiteX0" fmla="*/ 176837 w 4141894"/>
              <a:gd name="connsiteY0" fmla="*/ 333463 h 1893528"/>
              <a:gd name="connsiteX1" fmla="*/ 230917 w 4141894"/>
              <a:gd name="connsiteY1" fmla="*/ 1651429 h 1893528"/>
              <a:gd name="connsiteX2" fmla="*/ 1502314 w 4141894"/>
              <a:gd name="connsiteY2" fmla="*/ 1769562 h 1893528"/>
              <a:gd name="connsiteX3" fmla="*/ 1643086 w 4141894"/>
              <a:gd name="connsiteY3" fmla="*/ 907633 h 1893528"/>
              <a:gd name="connsiteX4" fmla="*/ 2849943 w 4141894"/>
              <a:gd name="connsiteY4" fmla="*/ 1078519 h 1893528"/>
              <a:gd name="connsiteX5" fmla="*/ 4052792 w 4141894"/>
              <a:gd name="connsiteY5" fmla="*/ 657325 h 1893528"/>
              <a:gd name="connsiteX6" fmla="*/ 3221839 w 4141894"/>
              <a:gd name="connsiteY6" fmla="*/ 53977 h 1893528"/>
              <a:gd name="connsiteX7" fmla="*/ 176837 w 4141894"/>
              <a:gd name="connsiteY7" fmla="*/ 333463 h 1893528"/>
              <a:gd name="connsiteX0" fmla="*/ 176837 w 4141894"/>
              <a:gd name="connsiteY0" fmla="*/ 333463 h 1864356"/>
              <a:gd name="connsiteX1" fmla="*/ 230917 w 4141894"/>
              <a:gd name="connsiteY1" fmla="*/ 1651429 h 1864356"/>
              <a:gd name="connsiteX2" fmla="*/ 1502314 w 4141894"/>
              <a:gd name="connsiteY2" fmla="*/ 1611026 h 1864356"/>
              <a:gd name="connsiteX3" fmla="*/ 1643086 w 4141894"/>
              <a:gd name="connsiteY3" fmla="*/ 907633 h 1864356"/>
              <a:gd name="connsiteX4" fmla="*/ 2849943 w 4141894"/>
              <a:gd name="connsiteY4" fmla="*/ 1078519 h 1864356"/>
              <a:gd name="connsiteX5" fmla="*/ 4052792 w 4141894"/>
              <a:gd name="connsiteY5" fmla="*/ 657325 h 1864356"/>
              <a:gd name="connsiteX6" fmla="*/ 3221839 w 4141894"/>
              <a:gd name="connsiteY6" fmla="*/ 53977 h 1864356"/>
              <a:gd name="connsiteX7" fmla="*/ 176837 w 4141894"/>
              <a:gd name="connsiteY7" fmla="*/ 333463 h 1864356"/>
              <a:gd name="connsiteX0" fmla="*/ 176837 w 4141894"/>
              <a:gd name="connsiteY0" fmla="*/ 333463 h 1864356"/>
              <a:gd name="connsiteX1" fmla="*/ 230917 w 4141894"/>
              <a:gd name="connsiteY1" fmla="*/ 1651429 h 1864356"/>
              <a:gd name="connsiteX2" fmla="*/ 1502314 w 4141894"/>
              <a:gd name="connsiteY2" fmla="*/ 1611026 h 1864356"/>
              <a:gd name="connsiteX3" fmla="*/ 1643086 w 4141894"/>
              <a:gd name="connsiteY3" fmla="*/ 907633 h 1864356"/>
              <a:gd name="connsiteX4" fmla="*/ 2849943 w 4141894"/>
              <a:gd name="connsiteY4" fmla="*/ 771824 h 1864356"/>
              <a:gd name="connsiteX5" fmla="*/ 4052792 w 4141894"/>
              <a:gd name="connsiteY5" fmla="*/ 657325 h 1864356"/>
              <a:gd name="connsiteX6" fmla="*/ 3221839 w 4141894"/>
              <a:gd name="connsiteY6" fmla="*/ 53977 h 1864356"/>
              <a:gd name="connsiteX7" fmla="*/ 176837 w 4141894"/>
              <a:gd name="connsiteY7" fmla="*/ 333463 h 1864356"/>
              <a:gd name="connsiteX0" fmla="*/ 176837 w 4141894"/>
              <a:gd name="connsiteY0" fmla="*/ 333463 h 1864356"/>
              <a:gd name="connsiteX1" fmla="*/ 230917 w 4141894"/>
              <a:gd name="connsiteY1" fmla="*/ 1651429 h 1864356"/>
              <a:gd name="connsiteX2" fmla="*/ 1502314 w 4141894"/>
              <a:gd name="connsiteY2" fmla="*/ 1611026 h 1864356"/>
              <a:gd name="connsiteX3" fmla="*/ 1643086 w 4141894"/>
              <a:gd name="connsiteY3" fmla="*/ 907633 h 1864356"/>
              <a:gd name="connsiteX4" fmla="*/ 2849943 w 4141894"/>
              <a:gd name="connsiteY4" fmla="*/ 771824 h 1864356"/>
              <a:gd name="connsiteX5" fmla="*/ 4052792 w 4141894"/>
              <a:gd name="connsiteY5" fmla="*/ 657325 h 1864356"/>
              <a:gd name="connsiteX6" fmla="*/ 3221839 w 4141894"/>
              <a:gd name="connsiteY6" fmla="*/ 53977 h 1864356"/>
              <a:gd name="connsiteX7" fmla="*/ 176837 w 4141894"/>
              <a:gd name="connsiteY7" fmla="*/ 333463 h 1864356"/>
              <a:gd name="connsiteX0" fmla="*/ 176837 w 4052792"/>
              <a:gd name="connsiteY0" fmla="*/ 333463 h 1864356"/>
              <a:gd name="connsiteX1" fmla="*/ 230917 w 4052792"/>
              <a:gd name="connsiteY1" fmla="*/ 1651429 h 1864356"/>
              <a:gd name="connsiteX2" fmla="*/ 1502314 w 4052792"/>
              <a:gd name="connsiteY2" fmla="*/ 1611026 h 1864356"/>
              <a:gd name="connsiteX3" fmla="*/ 1643086 w 4052792"/>
              <a:gd name="connsiteY3" fmla="*/ 907633 h 1864356"/>
              <a:gd name="connsiteX4" fmla="*/ 2849943 w 4052792"/>
              <a:gd name="connsiteY4" fmla="*/ 771824 h 1864356"/>
              <a:gd name="connsiteX5" fmla="*/ 4052792 w 4052792"/>
              <a:gd name="connsiteY5" fmla="*/ 657325 h 1864356"/>
              <a:gd name="connsiteX6" fmla="*/ 3221839 w 4052792"/>
              <a:gd name="connsiteY6" fmla="*/ 53977 h 1864356"/>
              <a:gd name="connsiteX7" fmla="*/ 176837 w 4052792"/>
              <a:gd name="connsiteY7" fmla="*/ 333463 h 1864356"/>
              <a:gd name="connsiteX0" fmla="*/ 176837 w 4052792"/>
              <a:gd name="connsiteY0" fmla="*/ 333463 h 1864356"/>
              <a:gd name="connsiteX1" fmla="*/ 230917 w 4052792"/>
              <a:gd name="connsiteY1" fmla="*/ 1651429 h 1864356"/>
              <a:gd name="connsiteX2" fmla="*/ 1502314 w 4052792"/>
              <a:gd name="connsiteY2" fmla="*/ 1611026 h 1864356"/>
              <a:gd name="connsiteX3" fmla="*/ 1643086 w 4052792"/>
              <a:gd name="connsiteY3" fmla="*/ 907633 h 1864356"/>
              <a:gd name="connsiteX4" fmla="*/ 2849943 w 4052792"/>
              <a:gd name="connsiteY4" fmla="*/ 771824 h 1864356"/>
              <a:gd name="connsiteX5" fmla="*/ 4052792 w 4052792"/>
              <a:gd name="connsiteY5" fmla="*/ 657324 h 1864356"/>
              <a:gd name="connsiteX6" fmla="*/ 3221839 w 4052792"/>
              <a:gd name="connsiteY6" fmla="*/ 53977 h 1864356"/>
              <a:gd name="connsiteX7" fmla="*/ 176837 w 4052792"/>
              <a:gd name="connsiteY7" fmla="*/ 333463 h 1864356"/>
              <a:gd name="connsiteX0" fmla="*/ 176837 w 4052792"/>
              <a:gd name="connsiteY0" fmla="*/ 383234 h 1914127"/>
              <a:gd name="connsiteX1" fmla="*/ 230917 w 4052792"/>
              <a:gd name="connsiteY1" fmla="*/ 1701200 h 1914127"/>
              <a:gd name="connsiteX2" fmla="*/ 1502314 w 4052792"/>
              <a:gd name="connsiteY2" fmla="*/ 1660797 h 1914127"/>
              <a:gd name="connsiteX3" fmla="*/ 1643086 w 4052792"/>
              <a:gd name="connsiteY3" fmla="*/ 957404 h 1914127"/>
              <a:gd name="connsiteX4" fmla="*/ 2849943 w 4052792"/>
              <a:gd name="connsiteY4" fmla="*/ 821595 h 1914127"/>
              <a:gd name="connsiteX5" fmla="*/ 4052792 w 4052792"/>
              <a:gd name="connsiteY5" fmla="*/ 707095 h 1914127"/>
              <a:gd name="connsiteX6" fmla="*/ 3221839 w 4052792"/>
              <a:gd name="connsiteY6" fmla="*/ 103748 h 1914127"/>
              <a:gd name="connsiteX7" fmla="*/ 2095445 w 4052792"/>
              <a:gd name="connsiteY7" fmla="*/ 84605 h 1914127"/>
              <a:gd name="connsiteX8" fmla="*/ 176837 w 4052792"/>
              <a:gd name="connsiteY8" fmla="*/ 383234 h 1914127"/>
              <a:gd name="connsiteX0" fmla="*/ 176837 w 4052792"/>
              <a:gd name="connsiteY0" fmla="*/ 383234 h 1914127"/>
              <a:gd name="connsiteX1" fmla="*/ 230917 w 4052792"/>
              <a:gd name="connsiteY1" fmla="*/ 1701200 h 1914127"/>
              <a:gd name="connsiteX2" fmla="*/ 1502314 w 4052792"/>
              <a:gd name="connsiteY2" fmla="*/ 1660797 h 1914127"/>
              <a:gd name="connsiteX3" fmla="*/ 1643086 w 4052792"/>
              <a:gd name="connsiteY3" fmla="*/ 957404 h 1914127"/>
              <a:gd name="connsiteX4" fmla="*/ 2849943 w 4052792"/>
              <a:gd name="connsiteY4" fmla="*/ 821595 h 1914127"/>
              <a:gd name="connsiteX5" fmla="*/ 4052792 w 4052792"/>
              <a:gd name="connsiteY5" fmla="*/ 707095 h 1914127"/>
              <a:gd name="connsiteX6" fmla="*/ 3221839 w 4052792"/>
              <a:gd name="connsiteY6" fmla="*/ 103748 h 1914127"/>
              <a:gd name="connsiteX7" fmla="*/ 2095445 w 4052792"/>
              <a:gd name="connsiteY7" fmla="*/ 457846 h 1914127"/>
              <a:gd name="connsiteX8" fmla="*/ 176837 w 4052792"/>
              <a:gd name="connsiteY8" fmla="*/ 383234 h 1914127"/>
              <a:gd name="connsiteX0" fmla="*/ 176837 w 4052792"/>
              <a:gd name="connsiteY0" fmla="*/ 383234 h 1914127"/>
              <a:gd name="connsiteX1" fmla="*/ 230917 w 4052792"/>
              <a:gd name="connsiteY1" fmla="*/ 1701200 h 1914127"/>
              <a:gd name="connsiteX2" fmla="*/ 1502314 w 4052792"/>
              <a:gd name="connsiteY2" fmla="*/ 1660797 h 1914127"/>
              <a:gd name="connsiteX3" fmla="*/ 1643086 w 4052792"/>
              <a:gd name="connsiteY3" fmla="*/ 957404 h 1914127"/>
              <a:gd name="connsiteX4" fmla="*/ 2849943 w 4052792"/>
              <a:gd name="connsiteY4" fmla="*/ 821595 h 1914127"/>
              <a:gd name="connsiteX5" fmla="*/ 4052792 w 4052792"/>
              <a:gd name="connsiteY5" fmla="*/ 707095 h 1914127"/>
              <a:gd name="connsiteX6" fmla="*/ 3221839 w 4052792"/>
              <a:gd name="connsiteY6" fmla="*/ 103748 h 1914127"/>
              <a:gd name="connsiteX7" fmla="*/ 2095445 w 4052792"/>
              <a:gd name="connsiteY7" fmla="*/ 457846 h 1914127"/>
              <a:gd name="connsiteX8" fmla="*/ 176837 w 4052792"/>
              <a:gd name="connsiteY8" fmla="*/ 383234 h 1914127"/>
              <a:gd name="connsiteX0" fmla="*/ 176837 w 4052792"/>
              <a:gd name="connsiteY0" fmla="*/ 383234 h 1914127"/>
              <a:gd name="connsiteX1" fmla="*/ 230917 w 4052792"/>
              <a:gd name="connsiteY1" fmla="*/ 1701200 h 1914127"/>
              <a:gd name="connsiteX2" fmla="*/ 1502314 w 4052792"/>
              <a:gd name="connsiteY2" fmla="*/ 1660797 h 1914127"/>
              <a:gd name="connsiteX3" fmla="*/ 1643086 w 4052792"/>
              <a:gd name="connsiteY3" fmla="*/ 957404 h 1914127"/>
              <a:gd name="connsiteX4" fmla="*/ 2849943 w 4052792"/>
              <a:gd name="connsiteY4" fmla="*/ 821595 h 1914127"/>
              <a:gd name="connsiteX5" fmla="*/ 4052792 w 4052792"/>
              <a:gd name="connsiteY5" fmla="*/ 707095 h 1914127"/>
              <a:gd name="connsiteX6" fmla="*/ 3221839 w 4052792"/>
              <a:gd name="connsiteY6" fmla="*/ 103748 h 1914127"/>
              <a:gd name="connsiteX7" fmla="*/ 2095445 w 4052792"/>
              <a:gd name="connsiteY7" fmla="*/ 457846 h 1914127"/>
              <a:gd name="connsiteX8" fmla="*/ 176837 w 4052792"/>
              <a:gd name="connsiteY8" fmla="*/ 383234 h 1914127"/>
              <a:gd name="connsiteX0" fmla="*/ 176837 w 4052792"/>
              <a:gd name="connsiteY0" fmla="*/ 383234 h 1914127"/>
              <a:gd name="connsiteX1" fmla="*/ 230917 w 4052792"/>
              <a:gd name="connsiteY1" fmla="*/ 1701200 h 1914127"/>
              <a:gd name="connsiteX2" fmla="*/ 1502314 w 4052792"/>
              <a:gd name="connsiteY2" fmla="*/ 1660797 h 1914127"/>
              <a:gd name="connsiteX3" fmla="*/ 1643086 w 4052792"/>
              <a:gd name="connsiteY3" fmla="*/ 957404 h 1914127"/>
              <a:gd name="connsiteX4" fmla="*/ 2849943 w 4052792"/>
              <a:gd name="connsiteY4" fmla="*/ 821595 h 1914127"/>
              <a:gd name="connsiteX5" fmla="*/ 4052792 w 4052792"/>
              <a:gd name="connsiteY5" fmla="*/ 707095 h 1914127"/>
              <a:gd name="connsiteX6" fmla="*/ 3221839 w 4052792"/>
              <a:gd name="connsiteY6" fmla="*/ 103748 h 1914127"/>
              <a:gd name="connsiteX7" fmla="*/ 2095445 w 4052792"/>
              <a:gd name="connsiteY7" fmla="*/ 457846 h 1914127"/>
              <a:gd name="connsiteX8" fmla="*/ 176837 w 4052792"/>
              <a:gd name="connsiteY8" fmla="*/ 383234 h 1914127"/>
              <a:gd name="connsiteX0" fmla="*/ 176837 w 4122467"/>
              <a:gd name="connsiteY0" fmla="*/ 269432 h 1800325"/>
              <a:gd name="connsiteX1" fmla="*/ 230917 w 4122467"/>
              <a:gd name="connsiteY1" fmla="*/ 1587398 h 1800325"/>
              <a:gd name="connsiteX2" fmla="*/ 1502314 w 4122467"/>
              <a:gd name="connsiteY2" fmla="*/ 1546995 h 1800325"/>
              <a:gd name="connsiteX3" fmla="*/ 1643086 w 4122467"/>
              <a:gd name="connsiteY3" fmla="*/ 843602 h 1800325"/>
              <a:gd name="connsiteX4" fmla="*/ 2849943 w 4122467"/>
              <a:gd name="connsiteY4" fmla="*/ 707793 h 1800325"/>
              <a:gd name="connsiteX5" fmla="*/ 4052792 w 4122467"/>
              <a:gd name="connsiteY5" fmla="*/ 593293 h 1800325"/>
              <a:gd name="connsiteX6" fmla="*/ 3472725 w 4122467"/>
              <a:gd name="connsiteY6" fmla="*/ 150551 h 1800325"/>
              <a:gd name="connsiteX7" fmla="*/ 2095445 w 4122467"/>
              <a:gd name="connsiteY7" fmla="*/ 344044 h 1800325"/>
              <a:gd name="connsiteX8" fmla="*/ 176837 w 4122467"/>
              <a:gd name="connsiteY8" fmla="*/ 269432 h 1800325"/>
              <a:gd name="connsiteX0" fmla="*/ 176837 w 4122467"/>
              <a:gd name="connsiteY0" fmla="*/ 269432 h 1800325"/>
              <a:gd name="connsiteX1" fmla="*/ 230917 w 4122467"/>
              <a:gd name="connsiteY1" fmla="*/ 1587398 h 1800325"/>
              <a:gd name="connsiteX2" fmla="*/ 1502314 w 4122467"/>
              <a:gd name="connsiteY2" fmla="*/ 1546995 h 1800325"/>
              <a:gd name="connsiteX3" fmla="*/ 1643087 w 4122467"/>
              <a:gd name="connsiteY3" fmla="*/ 625568 h 1800325"/>
              <a:gd name="connsiteX4" fmla="*/ 2849943 w 4122467"/>
              <a:gd name="connsiteY4" fmla="*/ 707793 h 1800325"/>
              <a:gd name="connsiteX5" fmla="*/ 4052792 w 4122467"/>
              <a:gd name="connsiteY5" fmla="*/ 593293 h 1800325"/>
              <a:gd name="connsiteX6" fmla="*/ 3472725 w 4122467"/>
              <a:gd name="connsiteY6" fmla="*/ 150551 h 1800325"/>
              <a:gd name="connsiteX7" fmla="*/ 2095445 w 4122467"/>
              <a:gd name="connsiteY7" fmla="*/ 344044 h 1800325"/>
              <a:gd name="connsiteX8" fmla="*/ 176837 w 4122467"/>
              <a:gd name="connsiteY8" fmla="*/ 269432 h 1800325"/>
              <a:gd name="connsiteX0" fmla="*/ 176837 w 4122467"/>
              <a:gd name="connsiteY0" fmla="*/ 269432 h 1800325"/>
              <a:gd name="connsiteX1" fmla="*/ 230917 w 4122467"/>
              <a:gd name="connsiteY1" fmla="*/ 1587398 h 1800325"/>
              <a:gd name="connsiteX2" fmla="*/ 1502314 w 4122467"/>
              <a:gd name="connsiteY2" fmla="*/ 1546995 h 1800325"/>
              <a:gd name="connsiteX3" fmla="*/ 1643087 w 4122467"/>
              <a:gd name="connsiteY3" fmla="*/ 625568 h 1800325"/>
              <a:gd name="connsiteX4" fmla="*/ 2849943 w 4122467"/>
              <a:gd name="connsiteY4" fmla="*/ 707793 h 1800325"/>
              <a:gd name="connsiteX5" fmla="*/ 4052792 w 4122467"/>
              <a:gd name="connsiteY5" fmla="*/ 593293 h 1800325"/>
              <a:gd name="connsiteX6" fmla="*/ 3472725 w 4122467"/>
              <a:gd name="connsiteY6" fmla="*/ 150551 h 1800325"/>
              <a:gd name="connsiteX7" fmla="*/ 2095446 w 4122467"/>
              <a:gd name="connsiteY7" fmla="*/ 190139 h 1800325"/>
              <a:gd name="connsiteX8" fmla="*/ 176837 w 4122467"/>
              <a:gd name="connsiteY8" fmla="*/ 269432 h 1800325"/>
              <a:gd name="connsiteX0" fmla="*/ 176837 w 4122467"/>
              <a:gd name="connsiteY0" fmla="*/ 269432 h 1800325"/>
              <a:gd name="connsiteX1" fmla="*/ 230917 w 4122467"/>
              <a:gd name="connsiteY1" fmla="*/ 1587398 h 1800325"/>
              <a:gd name="connsiteX2" fmla="*/ 1502314 w 4122467"/>
              <a:gd name="connsiteY2" fmla="*/ 1546995 h 1800325"/>
              <a:gd name="connsiteX3" fmla="*/ 1643087 w 4122467"/>
              <a:gd name="connsiteY3" fmla="*/ 625568 h 1800325"/>
              <a:gd name="connsiteX4" fmla="*/ 2849943 w 4122467"/>
              <a:gd name="connsiteY4" fmla="*/ 707793 h 1800325"/>
              <a:gd name="connsiteX5" fmla="*/ 4052792 w 4122467"/>
              <a:gd name="connsiteY5" fmla="*/ 593293 h 1800325"/>
              <a:gd name="connsiteX6" fmla="*/ 3472725 w 4122467"/>
              <a:gd name="connsiteY6" fmla="*/ 150551 h 1800325"/>
              <a:gd name="connsiteX7" fmla="*/ 2095446 w 4122467"/>
              <a:gd name="connsiteY7" fmla="*/ 190139 h 1800325"/>
              <a:gd name="connsiteX8" fmla="*/ 176837 w 4122467"/>
              <a:gd name="connsiteY8" fmla="*/ 269432 h 1800325"/>
              <a:gd name="connsiteX0" fmla="*/ 176837 w 4122467"/>
              <a:gd name="connsiteY0" fmla="*/ 269432 h 1800325"/>
              <a:gd name="connsiteX1" fmla="*/ 230917 w 4122467"/>
              <a:gd name="connsiteY1" fmla="*/ 1587398 h 1800325"/>
              <a:gd name="connsiteX2" fmla="*/ 1502314 w 4122467"/>
              <a:gd name="connsiteY2" fmla="*/ 1546995 h 1800325"/>
              <a:gd name="connsiteX3" fmla="*/ 1643087 w 4122467"/>
              <a:gd name="connsiteY3" fmla="*/ 625568 h 1800325"/>
              <a:gd name="connsiteX4" fmla="*/ 2849943 w 4122467"/>
              <a:gd name="connsiteY4" fmla="*/ 707793 h 1800325"/>
              <a:gd name="connsiteX5" fmla="*/ 4052792 w 4122467"/>
              <a:gd name="connsiteY5" fmla="*/ 593293 h 1800325"/>
              <a:gd name="connsiteX6" fmla="*/ 3472725 w 4122467"/>
              <a:gd name="connsiteY6" fmla="*/ 150551 h 1800325"/>
              <a:gd name="connsiteX7" fmla="*/ 2095446 w 4122467"/>
              <a:gd name="connsiteY7" fmla="*/ 190139 h 1800325"/>
              <a:gd name="connsiteX8" fmla="*/ 176837 w 4122467"/>
              <a:gd name="connsiteY8" fmla="*/ 269432 h 1800325"/>
              <a:gd name="connsiteX0" fmla="*/ 76715 w 3952669"/>
              <a:gd name="connsiteY0" fmla="*/ 153107 h 1690158"/>
              <a:gd name="connsiteX1" fmla="*/ 275934 w 3952669"/>
              <a:gd name="connsiteY1" fmla="*/ 1598065 h 1690158"/>
              <a:gd name="connsiteX2" fmla="*/ 1402192 w 3952669"/>
              <a:gd name="connsiteY2" fmla="*/ 1430670 h 1690158"/>
              <a:gd name="connsiteX3" fmla="*/ 1542965 w 3952669"/>
              <a:gd name="connsiteY3" fmla="*/ 509243 h 1690158"/>
              <a:gd name="connsiteX4" fmla="*/ 2749821 w 3952669"/>
              <a:gd name="connsiteY4" fmla="*/ 591468 h 1690158"/>
              <a:gd name="connsiteX5" fmla="*/ 3952670 w 3952669"/>
              <a:gd name="connsiteY5" fmla="*/ 476968 h 1690158"/>
              <a:gd name="connsiteX6" fmla="*/ 3372603 w 3952669"/>
              <a:gd name="connsiteY6" fmla="*/ 34226 h 1690158"/>
              <a:gd name="connsiteX7" fmla="*/ 1995324 w 3952669"/>
              <a:gd name="connsiteY7" fmla="*/ 73814 h 1690158"/>
              <a:gd name="connsiteX8" fmla="*/ 76715 w 3952669"/>
              <a:gd name="connsiteY8" fmla="*/ 153107 h 1690158"/>
              <a:gd name="connsiteX0" fmla="*/ 73994 w 3949949"/>
              <a:gd name="connsiteY0" fmla="*/ 153107 h 1690159"/>
              <a:gd name="connsiteX1" fmla="*/ 273213 w 3949949"/>
              <a:gd name="connsiteY1" fmla="*/ 1598065 h 1690159"/>
              <a:gd name="connsiteX2" fmla="*/ 1312387 w 3949949"/>
              <a:gd name="connsiteY2" fmla="*/ 1430670 h 1690159"/>
              <a:gd name="connsiteX3" fmla="*/ 1540244 w 3949949"/>
              <a:gd name="connsiteY3" fmla="*/ 509243 h 1690159"/>
              <a:gd name="connsiteX4" fmla="*/ 2747100 w 3949949"/>
              <a:gd name="connsiteY4" fmla="*/ 591468 h 1690159"/>
              <a:gd name="connsiteX5" fmla="*/ 3949949 w 3949949"/>
              <a:gd name="connsiteY5" fmla="*/ 476968 h 1690159"/>
              <a:gd name="connsiteX6" fmla="*/ 3369882 w 3949949"/>
              <a:gd name="connsiteY6" fmla="*/ 34226 h 1690159"/>
              <a:gd name="connsiteX7" fmla="*/ 1992603 w 3949949"/>
              <a:gd name="connsiteY7" fmla="*/ 73814 h 1690159"/>
              <a:gd name="connsiteX8" fmla="*/ 73994 w 3949949"/>
              <a:gd name="connsiteY8" fmla="*/ 153107 h 1690159"/>
              <a:gd name="connsiteX0" fmla="*/ 73994 w 3949949"/>
              <a:gd name="connsiteY0" fmla="*/ 153107 h 1692516"/>
              <a:gd name="connsiteX1" fmla="*/ 273213 w 3949949"/>
              <a:gd name="connsiteY1" fmla="*/ 1598065 h 1692516"/>
              <a:gd name="connsiteX2" fmla="*/ 1312387 w 3949949"/>
              <a:gd name="connsiteY2" fmla="*/ 1430670 h 1692516"/>
              <a:gd name="connsiteX3" fmla="*/ 1540244 w 3949949"/>
              <a:gd name="connsiteY3" fmla="*/ 438692 h 1692516"/>
              <a:gd name="connsiteX4" fmla="*/ 2747100 w 3949949"/>
              <a:gd name="connsiteY4" fmla="*/ 591468 h 1692516"/>
              <a:gd name="connsiteX5" fmla="*/ 3949949 w 3949949"/>
              <a:gd name="connsiteY5" fmla="*/ 476968 h 1692516"/>
              <a:gd name="connsiteX6" fmla="*/ 3369882 w 3949949"/>
              <a:gd name="connsiteY6" fmla="*/ 34226 h 1692516"/>
              <a:gd name="connsiteX7" fmla="*/ 1992603 w 3949949"/>
              <a:gd name="connsiteY7" fmla="*/ 73814 h 1692516"/>
              <a:gd name="connsiteX8" fmla="*/ 73994 w 3949949"/>
              <a:gd name="connsiteY8" fmla="*/ 153107 h 1692516"/>
              <a:gd name="connsiteX0" fmla="*/ 73994 w 3949949"/>
              <a:gd name="connsiteY0" fmla="*/ 153107 h 1690624"/>
              <a:gd name="connsiteX1" fmla="*/ 273213 w 3949949"/>
              <a:gd name="connsiteY1" fmla="*/ 1598065 h 1690624"/>
              <a:gd name="connsiteX2" fmla="*/ 1312387 w 3949949"/>
              <a:gd name="connsiteY2" fmla="*/ 1430670 h 1690624"/>
              <a:gd name="connsiteX3" fmla="*/ 1540244 w 3949949"/>
              <a:gd name="connsiteY3" fmla="*/ 495133 h 1690624"/>
              <a:gd name="connsiteX4" fmla="*/ 2747100 w 3949949"/>
              <a:gd name="connsiteY4" fmla="*/ 591468 h 1690624"/>
              <a:gd name="connsiteX5" fmla="*/ 3949949 w 3949949"/>
              <a:gd name="connsiteY5" fmla="*/ 476968 h 1690624"/>
              <a:gd name="connsiteX6" fmla="*/ 3369882 w 3949949"/>
              <a:gd name="connsiteY6" fmla="*/ 34226 h 1690624"/>
              <a:gd name="connsiteX7" fmla="*/ 1992603 w 3949949"/>
              <a:gd name="connsiteY7" fmla="*/ 73814 h 1690624"/>
              <a:gd name="connsiteX8" fmla="*/ 73994 w 3949949"/>
              <a:gd name="connsiteY8" fmla="*/ 153107 h 1690624"/>
              <a:gd name="connsiteX0" fmla="*/ 73994 w 3949949"/>
              <a:gd name="connsiteY0" fmla="*/ 153107 h 1689698"/>
              <a:gd name="connsiteX1" fmla="*/ 273213 w 3949949"/>
              <a:gd name="connsiteY1" fmla="*/ 1598065 h 1689698"/>
              <a:gd name="connsiteX2" fmla="*/ 1312387 w 3949949"/>
              <a:gd name="connsiteY2" fmla="*/ 1430670 h 1689698"/>
              <a:gd name="connsiteX3" fmla="*/ 1583786 w 3949949"/>
              <a:gd name="connsiteY3" fmla="*/ 523353 h 1689698"/>
              <a:gd name="connsiteX4" fmla="*/ 2747100 w 3949949"/>
              <a:gd name="connsiteY4" fmla="*/ 591468 h 1689698"/>
              <a:gd name="connsiteX5" fmla="*/ 3949949 w 3949949"/>
              <a:gd name="connsiteY5" fmla="*/ 476968 h 1689698"/>
              <a:gd name="connsiteX6" fmla="*/ 3369882 w 3949949"/>
              <a:gd name="connsiteY6" fmla="*/ 34226 h 1689698"/>
              <a:gd name="connsiteX7" fmla="*/ 1992603 w 3949949"/>
              <a:gd name="connsiteY7" fmla="*/ 73814 h 1689698"/>
              <a:gd name="connsiteX8" fmla="*/ 73994 w 3949949"/>
              <a:gd name="connsiteY8" fmla="*/ 153107 h 1689698"/>
              <a:gd name="connsiteX0" fmla="*/ 73994 w 3949949"/>
              <a:gd name="connsiteY0" fmla="*/ 153107 h 1689698"/>
              <a:gd name="connsiteX1" fmla="*/ 273213 w 3949949"/>
              <a:gd name="connsiteY1" fmla="*/ 1598065 h 1689698"/>
              <a:gd name="connsiteX2" fmla="*/ 1312387 w 3949949"/>
              <a:gd name="connsiteY2" fmla="*/ 1430670 h 1689698"/>
              <a:gd name="connsiteX3" fmla="*/ 1583786 w 3949949"/>
              <a:gd name="connsiteY3" fmla="*/ 523353 h 1689698"/>
              <a:gd name="connsiteX4" fmla="*/ 2761614 w 3949949"/>
              <a:gd name="connsiteY4" fmla="*/ 605578 h 1689698"/>
              <a:gd name="connsiteX5" fmla="*/ 3949949 w 3949949"/>
              <a:gd name="connsiteY5" fmla="*/ 476968 h 1689698"/>
              <a:gd name="connsiteX6" fmla="*/ 3369882 w 3949949"/>
              <a:gd name="connsiteY6" fmla="*/ 34226 h 1689698"/>
              <a:gd name="connsiteX7" fmla="*/ 1992603 w 3949949"/>
              <a:gd name="connsiteY7" fmla="*/ 73814 h 1689698"/>
              <a:gd name="connsiteX8" fmla="*/ 73994 w 3949949"/>
              <a:gd name="connsiteY8" fmla="*/ 153107 h 1689698"/>
              <a:gd name="connsiteX0" fmla="*/ 73994 w 4095087"/>
              <a:gd name="connsiteY0" fmla="*/ 153107 h 1689698"/>
              <a:gd name="connsiteX1" fmla="*/ 273213 w 4095087"/>
              <a:gd name="connsiteY1" fmla="*/ 1598065 h 1689698"/>
              <a:gd name="connsiteX2" fmla="*/ 1312387 w 4095087"/>
              <a:gd name="connsiteY2" fmla="*/ 1430670 h 1689698"/>
              <a:gd name="connsiteX3" fmla="*/ 1583786 w 4095087"/>
              <a:gd name="connsiteY3" fmla="*/ 523353 h 1689698"/>
              <a:gd name="connsiteX4" fmla="*/ 2761614 w 4095087"/>
              <a:gd name="connsiteY4" fmla="*/ 605578 h 1689698"/>
              <a:gd name="connsiteX5" fmla="*/ 4095087 w 4095087"/>
              <a:gd name="connsiteY5" fmla="*/ 420526 h 1689698"/>
              <a:gd name="connsiteX6" fmla="*/ 3369882 w 4095087"/>
              <a:gd name="connsiteY6" fmla="*/ 34226 h 1689698"/>
              <a:gd name="connsiteX7" fmla="*/ 1992603 w 4095087"/>
              <a:gd name="connsiteY7" fmla="*/ 73814 h 1689698"/>
              <a:gd name="connsiteX8" fmla="*/ 73994 w 4095087"/>
              <a:gd name="connsiteY8" fmla="*/ 153107 h 1689698"/>
              <a:gd name="connsiteX0" fmla="*/ 73994 w 4095087"/>
              <a:gd name="connsiteY0" fmla="*/ 254887 h 1791478"/>
              <a:gd name="connsiteX1" fmla="*/ 273213 w 4095087"/>
              <a:gd name="connsiteY1" fmla="*/ 1699845 h 1791478"/>
              <a:gd name="connsiteX2" fmla="*/ 1312387 w 4095087"/>
              <a:gd name="connsiteY2" fmla="*/ 1532450 h 1791478"/>
              <a:gd name="connsiteX3" fmla="*/ 1583786 w 4095087"/>
              <a:gd name="connsiteY3" fmla="*/ 625133 h 1791478"/>
              <a:gd name="connsiteX4" fmla="*/ 2761614 w 4095087"/>
              <a:gd name="connsiteY4" fmla="*/ 707358 h 1791478"/>
              <a:gd name="connsiteX5" fmla="*/ 4095087 w 4095087"/>
              <a:gd name="connsiteY5" fmla="*/ 522306 h 1791478"/>
              <a:gd name="connsiteX6" fmla="*/ 3442452 w 4095087"/>
              <a:gd name="connsiteY6" fmla="*/ 23124 h 1791478"/>
              <a:gd name="connsiteX7" fmla="*/ 1992603 w 4095087"/>
              <a:gd name="connsiteY7" fmla="*/ 175594 h 1791478"/>
              <a:gd name="connsiteX8" fmla="*/ 73994 w 4095087"/>
              <a:gd name="connsiteY8" fmla="*/ 254887 h 1791478"/>
              <a:gd name="connsiteX0" fmla="*/ 73994 w 4095087"/>
              <a:gd name="connsiteY0" fmla="*/ 333277 h 1869868"/>
              <a:gd name="connsiteX1" fmla="*/ 273213 w 4095087"/>
              <a:gd name="connsiteY1" fmla="*/ 1778235 h 1869868"/>
              <a:gd name="connsiteX2" fmla="*/ 1312387 w 4095087"/>
              <a:gd name="connsiteY2" fmla="*/ 1610840 h 1869868"/>
              <a:gd name="connsiteX3" fmla="*/ 1583786 w 4095087"/>
              <a:gd name="connsiteY3" fmla="*/ 703523 h 1869868"/>
              <a:gd name="connsiteX4" fmla="*/ 2761614 w 4095087"/>
              <a:gd name="connsiteY4" fmla="*/ 785748 h 1869868"/>
              <a:gd name="connsiteX5" fmla="*/ 4095087 w 4095087"/>
              <a:gd name="connsiteY5" fmla="*/ 600696 h 1869868"/>
              <a:gd name="connsiteX6" fmla="*/ 3442452 w 4095087"/>
              <a:gd name="connsiteY6" fmla="*/ 101514 h 1869868"/>
              <a:gd name="connsiteX7" fmla="*/ 1992603 w 4095087"/>
              <a:gd name="connsiteY7" fmla="*/ 0 h 1869868"/>
              <a:gd name="connsiteX8" fmla="*/ 73994 w 4095087"/>
              <a:gd name="connsiteY8" fmla="*/ 333277 h 1869868"/>
              <a:gd name="connsiteX0" fmla="*/ 73994 w 4095087"/>
              <a:gd name="connsiteY0" fmla="*/ 333277 h 1869868"/>
              <a:gd name="connsiteX1" fmla="*/ 273213 w 4095087"/>
              <a:gd name="connsiteY1" fmla="*/ 1778235 h 1869868"/>
              <a:gd name="connsiteX2" fmla="*/ 1312387 w 4095087"/>
              <a:gd name="connsiteY2" fmla="*/ 1610840 h 1869868"/>
              <a:gd name="connsiteX3" fmla="*/ 1583786 w 4095087"/>
              <a:gd name="connsiteY3" fmla="*/ 703523 h 1869868"/>
              <a:gd name="connsiteX4" fmla="*/ 2761614 w 4095087"/>
              <a:gd name="connsiteY4" fmla="*/ 785748 h 1869868"/>
              <a:gd name="connsiteX5" fmla="*/ 4095087 w 4095087"/>
              <a:gd name="connsiteY5" fmla="*/ 600696 h 1869868"/>
              <a:gd name="connsiteX6" fmla="*/ 3529536 w 4095087"/>
              <a:gd name="connsiteY6" fmla="*/ 73293 h 1869868"/>
              <a:gd name="connsiteX7" fmla="*/ 1992603 w 4095087"/>
              <a:gd name="connsiteY7" fmla="*/ 0 h 1869868"/>
              <a:gd name="connsiteX8" fmla="*/ 73994 w 4095087"/>
              <a:gd name="connsiteY8" fmla="*/ 333277 h 1869868"/>
              <a:gd name="connsiteX0" fmla="*/ 73994 w 4095087"/>
              <a:gd name="connsiteY0" fmla="*/ 417939 h 1954530"/>
              <a:gd name="connsiteX1" fmla="*/ 273213 w 4095087"/>
              <a:gd name="connsiteY1" fmla="*/ 1862897 h 1954530"/>
              <a:gd name="connsiteX2" fmla="*/ 1312387 w 4095087"/>
              <a:gd name="connsiteY2" fmla="*/ 1695502 h 1954530"/>
              <a:gd name="connsiteX3" fmla="*/ 1583786 w 4095087"/>
              <a:gd name="connsiteY3" fmla="*/ 788185 h 1954530"/>
              <a:gd name="connsiteX4" fmla="*/ 2761614 w 4095087"/>
              <a:gd name="connsiteY4" fmla="*/ 870410 h 1954530"/>
              <a:gd name="connsiteX5" fmla="*/ 4095087 w 4095087"/>
              <a:gd name="connsiteY5" fmla="*/ 685358 h 1954530"/>
              <a:gd name="connsiteX6" fmla="*/ 3529536 w 4095087"/>
              <a:gd name="connsiteY6" fmla="*/ 157955 h 1954530"/>
              <a:gd name="connsiteX7" fmla="*/ 1992603 w 4095087"/>
              <a:gd name="connsiteY7" fmla="*/ 0 h 1954530"/>
              <a:gd name="connsiteX8" fmla="*/ 73994 w 4095087"/>
              <a:gd name="connsiteY8" fmla="*/ 417939 h 1954530"/>
              <a:gd name="connsiteX0" fmla="*/ 73994 w 4293202"/>
              <a:gd name="connsiteY0" fmla="*/ 417939 h 1954530"/>
              <a:gd name="connsiteX1" fmla="*/ 273213 w 4293202"/>
              <a:gd name="connsiteY1" fmla="*/ 1862897 h 1954530"/>
              <a:gd name="connsiteX2" fmla="*/ 1312387 w 4293202"/>
              <a:gd name="connsiteY2" fmla="*/ 1695502 h 1954530"/>
              <a:gd name="connsiteX3" fmla="*/ 1583786 w 4293202"/>
              <a:gd name="connsiteY3" fmla="*/ 788185 h 1954530"/>
              <a:gd name="connsiteX4" fmla="*/ 2761614 w 4293202"/>
              <a:gd name="connsiteY4" fmla="*/ 870410 h 1954530"/>
              <a:gd name="connsiteX5" fmla="*/ 4293202 w 4293202"/>
              <a:gd name="connsiteY5" fmla="*/ 692766 h 1954530"/>
              <a:gd name="connsiteX6" fmla="*/ 3529536 w 4293202"/>
              <a:gd name="connsiteY6" fmla="*/ 157955 h 1954530"/>
              <a:gd name="connsiteX7" fmla="*/ 1992603 w 4293202"/>
              <a:gd name="connsiteY7" fmla="*/ 0 h 1954530"/>
              <a:gd name="connsiteX8" fmla="*/ 73994 w 4293202"/>
              <a:gd name="connsiteY8" fmla="*/ 417939 h 1954530"/>
              <a:gd name="connsiteX0" fmla="*/ 73994 w 4293202"/>
              <a:gd name="connsiteY0" fmla="*/ 417939 h 1954530"/>
              <a:gd name="connsiteX1" fmla="*/ 273213 w 4293202"/>
              <a:gd name="connsiteY1" fmla="*/ 1862897 h 1954530"/>
              <a:gd name="connsiteX2" fmla="*/ 1312387 w 4293202"/>
              <a:gd name="connsiteY2" fmla="*/ 1695502 h 1954530"/>
              <a:gd name="connsiteX3" fmla="*/ 1583786 w 4293202"/>
              <a:gd name="connsiteY3" fmla="*/ 788185 h 1954530"/>
              <a:gd name="connsiteX4" fmla="*/ 2761614 w 4293202"/>
              <a:gd name="connsiteY4" fmla="*/ 870410 h 1954530"/>
              <a:gd name="connsiteX5" fmla="*/ 4293202 w 4293202"/>
              <a:gd name="connsiteY5" fmla="*/ 692766 h 1954530"/>
              <a:gd name="connsiteX6" fmla="*/ 3674312 w 4293202"/>
              <a:gd name="connsiteY6" fmla="*/ 120916 h 1954530"/>
              <a:gd name="connsiteX7" fmla="*/ 1992603 w 4293202"/>
              <a:gd name="connsiteY7" fmla="*/ 0 h 1954530"/>
              <a:gd name="connsiteX8" fmla="*/ 73994 w 4293202"/>
              <a:gd name="connsiteY8" fmla="*/ 417939 h 1954530"/>
              <a:gd name="connsiteX0" fmla="*/ 73994 w 4293202"/>
              <a:gd name="connsiteY0" fmla="*/ 417939 h 1954530"/>
              <a:gd name="connsiteX1" fmla="*/ 273213 w 4293202"/>
              <a:gd name="connsiteY1" fmla="*/ 1862897 h 1954530"/>
              <a:gd name="connsiteX2" fmla="*/ 1312387 w 4293202"/>
              <a:gd name="connsiteY2" fmla="*/ 1695502 h 1954530"/>
              <a:gd name="connsiteX3" fmla="*/ 1583786 w 4293202"/>
              <a:gd name="connsiteY3" fmla="*/ 788185 h 1954530"/>
              <a:gd name="connsiteX4" fmla="*/ 2761614 w 4293202"/>
              <a:gd name="connsiteY4" fmla="*/ 870410 h 1954530"/>
              <a:gd name="connsiteX5" fmla="*/ 4293202 w 4293202"/>
              <a:gd name="connsiteY5" fmla="*/ 692766 h 1954530"/>
              <a:gd name="connsiteX6" fmla="*/ 3674312 w 4293202"/>
              <a:gd name="connsiteY6" fmla="*/ 120916 h 1954530"/>
              <a:gd name="connsiteX7" fmla="*/ 1992603 w 4293202"/>
              <a:gd name="connsiteY7" fmla="*/ 0 h 1954530"/>
              <a:gd name="connsiteX8" fmla="*/ 73994 w 4293202"/>
              <a:gd name="connsiteY8" fmla="*/ 417939 h 1954530"/>
              <a:gd name="connsiteX0" fmla="*/ 73994 w 4293202"/>
              <a:gd name="connsiteY0" fmla="*/ 417939 h 1954530"/>
              <a:gd name="connsiteX1" fmla="*/ 273213 w 4293202"/>
              <a:gd name="connsiteY1" fmla="*/ 1862897 h 1954530"/>
              <a:gd name="connsiteX2" fmla="*/ 1312387 w 4293202"/>
              <a:gd name="connsiteY2" fmla="*/ 1695502 h 1954530"/>
              <a:gd name="connsiteX3" fmla="*/ 1583786 w 4293202"/>
              <a:gd name="connsiteY3" fmla="*/ 788185 h 1954530"/>
              <a:gd name="connsiteX4" fmla="*/ 2761614 w 4293202"/>
              <a:gd name="connsiteY4" fmla="*/ 870410 h 1954530"/>
              <a:gd name="connsiteX5" fmla="*/ 4293202 w 4293202"/>
              <a:gd name="connsiteY5" fmla="*/ 692766 h 1954530"/>
              <a:gd name="connsiteX6" fmla="*/ 3674312 w 4293202"/>
              <a:gd name="connsiteY6" fmla="*/ 120916 h 1954530"/>
              <a:gd name="connsiteX7" fmla="*/ 1992603 w 4293202"/>
              <a:gd name="connsiteY7" fmla="*/ 0 h 1954530"/>
              <a:gd name="connsiteX8" fmla="*/ 73994 w 4293202"/>
              <a:gd name="connsiteY8" fmla="*/ 417939 h 1954530"/>
              <a:gd name="connsiteX0" fmla="*/ 73994 w 4229947"/>
              <a:gd name="connsiteY0" fmla="*/ 417939 h 1954530"/>
              <a:gd name="connsiteX1" fmla="*/ 273213 w 4229947"/>
              <a:gd name="connsiteY1" fmla="*/ 1862897 h 1954530"/>
              <a:gd name="connsiteX2" fmla="*/ 1312387 w 4229947"/>
              <a:gd name="connsiteY2" fmla="*/ 1695502 h 1954530"/>
              <a:gd name="connsiteX3" fmla="*/ 1583786 w 4229947"/>
              <a:gd name="connsiteY3" fmla="*/ 788185 h 1954530"/>
              <a:gd name="connsiteX4" fmla="*/ 2761614 w 4229947"/>
              <a:gd name="connsiteY4" fmla="*/ 870410 h 1954530"/>
              <a:gd name="connsiteX5" fmla="*/ 4229704 w 4229947"/>
              <a:gd name="connsiteY5" fmla="*/ 668073 h 1954530"/>
              <a:gd name="connsiteX6" fmla="*/ 3674312 w 4229947"/>
              <a:gd name="connsiteY6" fmla="*/ 120916 h 1954530"/>
              <a:gd name="connsiteX7" fmla="*/ 1992603 w 4229947"/>
              <a:gd name="connsiteY7" fmla="*/ 0 h 1954530"/>
              <a:gd name="connsiteX8" fmla="*/ 73994 w 4229947"/>
              <a:gd name="connsiteY8" fmla="*/ 417939 h 1954530"/>
              <a:gd name="connsiteX0" fmla="*/ 73994 w 4229704"/>
              <a:gd name="connsiteY0" fmla="*/ 417939 h 1954530"/>
              <a:gd name="connsiteX1" fmla="*/ 273213 w 4229704"/>
              <a:gd name="connsiteY1" fmla="*/ 1862897 h 1954530"/>
              <a:gd name="connsiteX2" fmla="*/ 1312387 w 4229704"/>
              <a:gd name="connsiteY2" fmla="*/ 1695502 h 1954530"/>
              <a:gd name="connsiteX3" fmla="*/ 1583786 w 4229704"/>
              <a:gd name="connsiteY3" fmla="*/ 788185 h 1954530"/>
              <a:gd name="connsiteX4" fmla="*/ 2761614 w 4229704"/>
              <a:gd name="connsiteY4" fmla="*/ 870410 h 1954530"/>
              <a:gd name="connsiteX5" fmla="*/ 4229704 w 4229704"/>
              <a:gd name="connsiteY5" fmla="*/ 668073 h 1954530"/>
              <a:gd name="connsiteX6" fmla="*/ 3674312 w 4229704"/>
              <a:gd name="connsiteY6" fmla="*/ 120916 h 1954530"/>
              <a:gd name="connsiteX7" fmla="*/ 1992603 w 4229704"/>
              <a:gd name="connsiteY7" fmla="*/ 0 h 1954530"/>
              <a:gd name="connsiteX8" fmla="*/ 73994 w 4229704"/>
              <a:gd name="connsiteY8" fmla="*/ 417939 h 1954530"/>
              <a:gd name="connsiteX0" fmla="*/ 73994 w 4229947"/>
              <a:gd name="connsiteY0" fmla="*/ 417939 h 1954530"/>
              <a:gd name="connsiteX1" fmla="*/ 273213 w 4229947"/>
              <a:gd name="connsiteY1" fmla="*/ 1862897 h 1954530"/>
              <a:gd name="connsiteX2" fmla="*/ 1312387 w 4229947"/>
              <a:gd name="connsiteY2" fmla="*/ 1695502 h 1954530"/>
              <a:gd name="connsiteX3" fmla="*/ 1583786 w 4229947"/>
              <a:gd name="connsiteY3" fmla="*/ 788185 h 1954530"/>
              <a:gd name="connsiteX4" fmla="*/ 2761614 w 4229947"/>
              <a:gd name="connsiteY4" fmla="*/ 870410 h 1954530"/>
              <a:gd name="connsiteX5" fmla="*/ 4229704 w 4229947"/>
              <a:gd name="connsiteY5" fmla="*/ 668073 h 1954530"/>
              <a:gd name="connsiteX6" fmla="*/ 3674312 w 4229947"/>
              <a:gd name="connsiteY6" fmla="*/ 120916 h 1954530"/>
              <a:gd name="connsiteX7" fmla="*/ 1992603 w 4229947"/>
              <a:gd name="connsiteY7" fmla="*/ 0 h 1954530"/>
              <a:gd name="connsiteX8" fmla="*/ 73994 w 4229947"/>
              <a:gd name="connsiteY8" fmla="*/ 417939 h 1954530"/>
              <a:gd name="connsiteX0" fmla="*/ 73994 w 4256361"/>
              <a:gd name="connsiteY0" fmla="*/ 417939 h 1954530"/>
              <a:gd name="connsiteX1" fmla="*/ 273213 w 4256361"/>
              <a:gd name="connsiteY1" fmla="*/ 1862897 h 1954530"/>
              <a:gd name="connsiteX2" fmla="*/ 1312387 w 4256361"/>
              <a:gd name="connsiteY2" fmla="*/ 1695502 h 1954530"/>
              <a:gd name="connsiteX3" fmla="*/ 1583786 w 4256361"/>
              <a:gd name="connsiteY3" fmla="*/ 788185 h 1954530"/>
              <a:gd name="connsiteX4" fmla="*/ 2761614 w 4256361"/>
              <a:gd name="connsiteY4" fmla="*/ 870410 h 1954530"/>
              <a:gd name="connsiteX5" fmla="*/ 4229704 w 4256361"/>
              <a:gd name="connsiteY5" fmla="*/ 668073 h 1954530"/>
              <a:gd name="connsiteX6" fmla="*/ 3674312 w 4256361"/>
              <a:gd name="connsiteY6" fmla="*/ 120916 h 1954530"/>
              <a:gd name="connsiteX7" fmla="*/ 1992603 w 4256361"/>
              <a:gd name="connsiteY7" fmla="*/ 0 h 1954530"/>
              <a:gd name="connsiteX8" fmla="*/ 73994 w 4256361"/>
              <a:gd name="connsiteY8" fmla="*/ 417939 h 1954530"/>
              <a:gd name="connsiteX0" fmla="*/ 73994 w 4256361"/>
              <a:gd name="connsiteY0" fmla="*/ 417939 h 1954530"/>
              <a:gd name="connsiteX1" fmla="*/ 273213 w 4256361"/>
              <a:gd name="connsiteY1" fmla="*/ 1862897 h 1954530"/>
              <a:gd name="connsiteX2" fmla="*/ 1312387 w 4256361"/>
              <a:gd name="connsiteY2" fmla="*/ 1695502 h 1954530"/>
              <a:gd name="connsiteX3" fmla="*/ 1583786 w 4256361"/>
              <a:gd name="connsiteY3" fmla="*/ 788185 h 1954530"/>
              <a:gd name="connsiteX4" fmla="*/ 2761614 w 4256361"/>
              <a:gd name="connsiteY4" fmla="*/ 870410 h 1954530"/>
              <a:gd name="connsiteX5" fmla="*/ 4229704 w 4256361"/>
              <a:gd name="connsiteY5" fmla="*/ 668073 h 1954530"/>
              <a:gd name="connsiteX6" fmla="*/ 3674312 w 4256361"/>
              <a:gd name="connsiteY6" fmla="*/ 120916 h 1954530"/>
              <a:gd name="connsiteX7" fmla="*/ 1992603 w 4256361"/>
              <a:gd name="connsiteY7" fmla="*/ 0 h 1954530"/>
              <a:gd name="connsiteX8" fmla="*/ 73994 w 4256361"/>
              <a:gd name="connsiteY8" fmla="*/ 417939 h 1954530"/>
              <a:gd name="connsiteX0" fmla="*/ 73994 w 4256361"/>
              <a:gd name="connsiteY0" fmla="*/ 417941 h 1954532"/>
              <a:gd name="connsiteX1" fmla="*/ 273213 w 4256361"/>
              <a:gd name="connsiteY1" fmla="*/ 1862899 h 1954532"/>
              <a:gd name="connsiteX2" fmla="*/ 1312387 w 4256361"/>
              <a:gd name="connsiteY2" fmla="*/ 1695504 h 1954532"/>
              <a:gd name="connsiteX3" fmla="*/ 1583786 w 4256361"/>
              <a:gd name="connsiteY3" fmla="*/ 788187 h 1954532"/>
              <a:gd name="connsiteX4" fmla="*/ 2761614 w 4256361"/>
              <a:gd name="connsiteY4" fmla="*/ 870412 h 1954532"/>
              <a:gd name="connsiteX5" fmla="*/ 4229704 w 4256361"/>
              <a:gd name="connsiteY5" fmla="*/ 668075 h 1954532"/>
              <a:gd name="connsiteX6" fmla="*/ 3674312 w 4256361"/>
              <a:gd name="connsiteY6" fmla="*/ 120918 h 1954532"/>
              <a:gd name="connsiteX7" fmla="*/ 1992603 w 4256361"/>
              <a:gd name="connsiteY7" fmla="*/ 2 h 1954532"/>
              <a:gd name="connsiteX8" fmla="*/ 73994 w 4256361"/>
              <a:gd name="connsiteY8" fmla="*/ 417941 h 1954532"/>
              <a:gd name="connsiteX0" fmla="*/ 73994 w 4256361"/>
              <a:gd name="connsiteY0" fmla="*/ 420737 h 1957328"/>
              <a:gd name="connsiteX1" fmla="*/ 273213 w 4256361"/>
              <a:gd name="connsiteY1" fmla="*/ 1865695 h 1957328"/>
              <a:gd name="connsiteX2" fmla="*/ 1312387 w 4256361"/>
              <a:gd name="connsiteY2" fmla="*/ 1698300 h 1957328"/>
              <a:gd name="connsiteX3" fmla="*/ 1583786 w 4256361"/>
              <a:gd name="connsiteY3" fmla="*/ 790983 h 1957328"/>
              <a:gd name="connsiteX4" fmla="*/ 2761614 w 4256361"/>
              <a:gd name="connsiteY4" fmla="*/ 873208 h 1957328"/>
              <a:gd name="connsiteX5" fmla="*/ 4229704 w 4256361"/>
              <a:gd name="connsiteY5" fmla="*/ 670871 h 1957328"/>
              <a:gd name="connsiteX6" fmla="*/ 3674312 w 4256361"/>
              <a:gd name="connsiteY6" fmla="*/ 123714 h 1957328"/>
              <a:gd name="connsiteX7" fmla="*/ 1992603 w 4256361"/>
              <a:gd name="connsiteY7" fmla="*/ 2798 h 1957328"/>
              <a:gd name="connsiteX8" fmla="*/ 73994 w 4256361"/>
              <a:gd name="connsiteY8" fmla="*/ 420737 h 1957328"/>
              <a:gd name="connsiteX0" fmla="*/ 73994 w 4256361"/>
              <a:gd name="connsiteY0" fmla="*/ 378936 h 1915527"/>
              <a:gd name="connsiteX1" fmla="*/ 273213 w 4256361"/>
              <a:gd name="connsiteY1" fmla="*/ 1823894 h 1915527"/>
              <a:gd name="connsiteX2" fmla="*/ 1312387 w 4256361"/>
              <a:gd name="connsiteY2" fmla="*/ 1656499 h 1915527"/>
              <a:gd name="connsiteX3" fmla="*/ 1583786 w 4256361"/>
              <a:gd name="connsiteY3" fmla="*/ 749182 h 1915527"/>
              <a:gd name="connsiteX4" fmla="*/ 2761614 w 4256361"/>
              <a:gd name="connsiteY4" fmla="*/ 831407 h 1915527"/>
              <a:gd name="connsiteX5" fmla="*/ 4229704 w 4256361"/>
              <a:gd name="connsiteY5" fmla="*/ 629070 h 1915527"/>
              <a:gd name="connsiteX6" fmla="*/ 3674312 w 4256361"/>
              <a:gd name="connsiteY6" fmla="*/ 81913 h 1915527"/>
              <a:gd name="connsiteX7" fmla="*/ 2043402 w 4256361"/>
              <a:gd name="connsiteY7" fmla="*/ 10383 h 1915527"/>
              <a:gd name="connsiteX8" fmla="*/ 73994 w 4256361"/>
              <a:gd name="connsiteY8" fmla="*/ 378936 h 1915527"/>
              <a:gd name="connsiteX0" fmla="*/ 73994 w 4256361"/>
              <a:gd name="connsiteY0" fmla="*/ 378936 h 1915527"/>
              <a:gd name="connsiteX1" fmla="*/ 273213 w 4256361"/>
              <a:gd name="connsiteY1" fmla="*/ 1823894 h 1915527"/>
              <a:gd name="connsiteX2" fmla="*/ 1312387 w 4256361"/>
              <a:gd name="connsiteY2" fmla="*/ 1656499 h 1915527"/>
              <a:gd name="connsiteX3" fmla="*/ 1583786 w 4256361"/>
              <a:gd name="connsiteY3" fmla="*/ 749182 h 1915527"/>
              <a:gd name="connsiteX4" fmla="*/ 2761614 w 4256361"/>
              <a:gd name="connsiteY4" fmla="*/ 831407 h 1915527"/>
              <a:gd name="connsiteX5" fmla="*/ 4229704 w 4256361"/>
              <a:gd name="connsiteY5" fmla="*/ 629070 h 1915527"/>
              <a:gd name="connsiteX6" fmla="*/ 3674312 w 4256361"/>
              <a:gd name="connsiteY6" fmla="*/ 81913 h 1915527"/>
              <a:gd name="connsiteX7" fmla="*/ 2043402 w 4256361"/>
              <a:gd name="connsiteY7" fmla="*/ 10383 h 1915527"/>
              <a:gd name="connsiteX8" fmla="*/ 73994 w 4256361"/>
              <a:gd name="connsiteY8" fmla="*/ 378936 h 1915527"/>
              <a:gd name="connsiteX0" fmla="*/ 96365 w 4278732"/>
              <a:gd name="connsiteY0" fmla="*/ 378936 h 1915527"/>
              <a:gd name="connsiteX1" fmla="*/ 295584 w 4278732"/>
              <a:gd name="connsiteY1" fmla="*/ 1823894 h 1915527"/>
              <a:gd name="connsiteX2" fmla="*/ 1334758 w 4278732"/>
              <a:gd name="connsiteY2" fmla="*/ 1656499 h 1915527"/>
              <a:gd name="connsiteX3" fmla="*/ 1606157 w 4278732"/>
              <a:gd name="connsiteY3" fmla="*/ 749182 h 1915527"/>
              <a:gd name="connsiteX4" fmla="*/ 2783985 w 4278732"/>
              <a:gd name="connsiteY4" fmla="*/ 831407 h 1915527"/>
              <a:gd name="connsiteX5" fmla="*/ 4252075 w 4278732"/>
              <a:gd name="connsiteY5" fmla="*/ 629070 h 1915527"/>
              <a:gd name="connsiteX6" fmla="*/ 3696683 w 4278732"/>
              <a:gd name="connsiteY6" fmla="*/ 81913 h 1915527"/>
              <a:gd name="connsiteX7" fmla="*/ 2065773 w 4278732"/>
              <a:gd name="connsiteY7" fmla="*/ 10383 h 1915527"/>
              <a:gd name="connsiteX8" fmla="*/ 96365 w 4278732"/>
              <a:gd name="connsiteY8" fmla="*/ 378936 h 1915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78732" h="1915527">
                <a:moveTo>
                  <a:pt x="96365" y="378936"/>
                </a:moveTo>
                <a:cubicBezTo>
                  <a:pt x="-131271" y="1174958"/>
                  <a:pt x="89185" y="1610967"/>
                  <a:pt x="295584" y="1823894"/>
                </a:cubicBezTo>
                <a:cubicBezTo>
                  <a:pt x="501983" y="2036821"/>
                  <a:pt x="1116329" y="1835618"/>
                  <a:pt x="1334758" y="1656499"/>
                </a:cubicBezTo>
                <a:cubicBezTo>
                  <a:pt x="1553187" y="1477380"/>
                  <a:pt x="1364619" y="886697"/>
                  <a:pt x="1606157" y="749182"/>
                </a:cubicBezTo>
                <a:cubicBezTo>
                  <a:pt x="1847695" y="611667"/>
                  <a:pt x="2391155" y="688950"/>
                  <a:pt x="2783985" y="831407"/>
                </a:cubicBezTo>
                <a:cubicBezTo>
                  <a:pt x="3449994" y="845543"/>
                  <a:pt x="4174278" y="862918"/>
                  <a:pt x="4252075" y="629070"/>
                </a:cubicBezTo>
                <a:cubicBezTo>
                  <a:pt x="4304182" y="499221"/>
                  <a:pt x="4346425" y="283702"/>
                  <a:pt x="3696683" y="81913"/>
                </a:cubicBezTo>
                <a:cubicBezTo>
                  <a:pt x="3370458" y="-21835"/>
                  <a:pt x="2668658" y="-2486"/>
                  <a:pt x="2065773" y="10383"/>
                </a:cubicBezTo>
                <a:cubicBezTo>
                  <a:pt x="1632952" y="9669"/>
                  <a:pt x="407120" y="-38654"/>
                  <a:pt x="96365" y="378936"/>
                </a:cubicBezTo>
                <a:close/>
              </a:path>
            </a:pathLst>
          </a:custGeom>
          <a:solidFill>
            <a:srgbClr val="E7C3D0">
              <a:alpha val="50000"/>
            </a:srgbClr>
          </a:solidFill>
          <a:ln w="38100">
            <a:solidFill>
              <a:srgbClr val="E7C3D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3200" dirty="0">
              <a:ln>
                <a:solidFill>
                  <a:schemeClr val="accent6"/>
                </a:solidFill>
              </a:ln>
            </a:endParaRPr>
          </a:p>
        </p:txBody>
      </p:sp>
      <p:sp>
        <p:nvSpPr>
          <p:cNvPr id="301" name="Freeform 300"/>
          <p:cNvSpPr/>
          <p:nvPr/>
        </p:nvSpPr>
        <p:spPr>
          <a:xfrm>
            <a:off x="1430796" y="21594401"/>
            <a:ext cx="6619084" cy="821554"/>
          </a:xfrm>
          <a:custGeom>
            <a:avLst/>
            <a:gdLst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610259 w 2847787"/>
              <a:gd name="connsiteY56" fmla="*/ 11151 h 1661532"/>
              <a:gd name="connsiteX57" fmla="*/ 1521050 w 2847787"/>
              <a:gd name="connsiteY57" fmla="*/ 0 h 1661532"/>
              <a:gd name="connsiteX58" fmla="*/ 227508 w 2847787"/>
              <a:gd name="connsiteY58" fmla="*/ 11151 h 1661532"/>
              <a:gd name="connsiteX59" fmla="*/ 4484 w 2847787"/>
              <a:gd name="connsiteY59" fmla="*/ 55756 h 1661532"/>
              <a:gd name="connsiteX60" fmla="*/ 15635 w 2847787"/>
              <a:gd name="connsiteY60" fmla="*/ 167269 h 1661532"/>
              <a:gd name="connsiteX0" fmla="*/ 15635 w 2847787"/>
              <a:gd name="connsiteY0" fmla="*/ 178420 h 1672683"/>
              <a:gd name="connsiteX1" fmla="*/ 15635 w 2847787"/>
              <a:gd name="connsiteY1" fmla="*/ 178420 h 1672683"/>
              <a:gd name="connsiteX2" fmla="*/ 37937 w 2847787"/>
              <a:gd name="connsiteY2" fmla="*/ 501805 h 1672683"/>
              <a:gd name="connsiteX3" fmla="*/ 49089 w 2847787"/>
              <a:gd name="connsiteY3" fmla="*/ 613317 h 1672683"/>
              <a:gd name="connsiteX4" fmla="*/ 71391 w 2847787"/>
              <a:gd name="connsiteY4" fmla="*/ 1070517 h 1672683"/>
              <a:gd name="connsiteX5" fmla="*/ 82542 w 2847787"/>
              <a:gd name="connsiteY5" fmla="*/ 1204332 h 1672683"/>
              <a:gd name="connsiteX6" fmla="*/ 93693 w 2847787"/>
              <a:gd name="connsiteY6" fmla="*/ 1315844 h 1672683"/>
              <a:gd name="connsiteX7" fmla="*/ 104845 w 2847787"/>
              <a:gd name="connsiteY7" fmla="*/ 1516566 h 1672683"/>
              <a:gd name="connsiteX8" fmla="*/ 115996 w 2847787"/>
              <a:gd name="connsiteY8" fmla="*/ 1605776 h 1672683"/>
              <a:gd name="connsiteX9" fmla="*/ 138298 w 2847787"/>
              <a:gd name="connsiteY9" fmla="*/ 1639229 h 1672683"/>
              <a:gd name="connsiteX10" fmla="*/ 227508 w 2847787"/>
              <a:gd name="connsiteY10" fmla="*/ 1672683 h 1672683"/>
              <a:gd name="connsiteX11" fmla="*/ 695859 w 2847787"/>
              <a:gd name="connsiteY11" fmla="*/ 1650380 h 1672683"/>
              <a:gd name="connsiteX12" fmla="*/ 918884 w 2847787"/>
              <a:gd name="connsiteY12" fmla="*/ 1628078 h 1672683"/>
              <a:gd name="connsiteX13" fmla="*/ 963489 w 2847787"/>
              <a:gd name="connsiteY13" fmla="*/ 1605776 h 1672683"/>
              <a:gd name="connsiteX14" fmla="*/ 996942 w 2847787"/>
              <a:gd name="connsiteY14" fmla="*/ 1572322 h 1672683"/>
              <a:gd name="connsiteX15" fmla="*/ 1164210 w 2847787"/>
              <a:gd name="connsiteY15" fmla="*/ 1538868 h 1672683"/>
              <a:gd name="connsiteX16" fmla="*/ 1253420 w 2847787"/>
              <a:gd name="connsiteY16" fmla="*/ 1494263 h 1672683"/>
              <a:gd name="connsiteX17" fmla="*/ 1264571 w 2847787"/>
              <a:gd name="connsiteY17" fmla="*/ 1460810 h 1672683"/>
              <a:gd name="connsiteX18" fmla="*/ 1320328 w 2847787"/>
              <a:gd name="connsiteY18" fmla="*/ 1405054 h 1672683"/>
              <a:gd name="connsiteX19" fmla="*/ 1353781 w 2847787"/>
              <a:gd name="connsiteY19" fmla="*/ 1371600 h 1672683"/>
              <a:gd name="connsiteX20" fmla="*/ 1387235 w 2847787"/>
              <a:gd name="connsiteY20" fmla="*/ 1338146 h 1672683"/>
              <a:gd name="connsiteX21" fmla="*/ 1409537 w 2847787"/>
              <a:gd name="connsiteY21" fmla="*/ 1304693 h 1672683"/>
              <a:gd name="connsiteX22" fmla="*/ 1476445 w 2847787"/>
              <a:gd name="connsiteY22" fmla="*/ 1237785 h 1672683"/>
              <a:gd name="connsiteX23" fmla="*/ 1498747 w 2847787"/>
              <a:gd name="connsiteY23" fmla="*/ 1193180 h 1672683"/>
              <a:gd name="connsiteX24" fmla="*/ 1521050 w 2847787"/>
              <a:gd name="connsiteY24" fmla="*/ 1170878 h 1672683"/>
              <a:gd name="connsiteX25" fmla="*/ 1543352 w 2847787"/>
              <a:gd name="connsiteY25" fmla="*/ 1137424 h 1672683"/>
              <a:gd name="connsiteX26" fmla="*/ 1576806 w 2847787"/>
              <a:gd name="connsiteY26" fmla="*/ 1092820 h 1672683"/>
              <a:gd name="connsiteX27" fmla="*/ 1610259 w 2847787"/>
              <a:gd name="connsiteY27" fmla="*/ 1037063 h 1672683"/>
              <a:gd name="connsiteX28" fmla="*/ 1621410 w 2847787"/>
              <a:gd name="connsiteY28" fmla="*/ 1003610 h 1672683"/>
              <a:gd name="connsiteX29" fmla="*/ 1654864 w 2847787"/>
              <a:gd name="connsiteY29" fmla="*/ 970156 h 1672683"/>
              <a:gd name="connsiteX30" fmla="*/ 1744074 w 2847787"/>
              <a:gd name="connsiteY30" fmla="*/ 869795 h 1672683"/>
              <a:gd name="connsiteX31" fmla="*/ 1777528 w 2847787"/>
              <a:gd name="connsiteY31" fmla="*/ 858644 h 1672683"/>
              <a:gd name="connsiteX32" fmla="*/ 1844435 w 2847787"/>
              <a:gd name="connsiteY32" fmla="*/ 802888 h 1672683"/>
              <a:gd name="connsiteX33" fmla="*/ 1877889 w 2847787"/>
              <a:gd name="connsiteY33" fmla="*/ 791737 h 1672683"/>
              <a:gd name="connsiteX34" fmla="*/ 1944796 w 2847787"/>
              <a:gd name="connsiteY34" fmla="*/ 747132 h 1672683"/>
              <a:gd name="connsiteX35" fmla="*/ 1978250 w 2847787"/>
              <a:gd name="connsiteY35" fmla="*/ 713678 h 1672683"/>
              <a:gd name="connsiteX36" fmla="*/ 2045157 w 2847787"/>
              <a:gd name="connsiteY36" fmla="*/ 669073 h 1672683"/>
              <a:gd name="connsiteX37" fmla="*/ 2100913 w 2847787"/>
              <a:gd name="connsiteY37" fmla="*/ 624468 h 1672683"/>
              <a:gd name="connsiteX38" fmla="*/ 2134367 w 2847787"/>
              <a:gd name="connsiteY38" fmla="*/ 613317 h 1672683"/>
              <a:gd name="connsiteX39" fmla="*/ 2190123 w 2847787"/>
              <a:gd name="connsiteY39" fmla="*/ 591015 h 1672683"/>
              <a:gd name="connsiteX40" fmla="*/ 2312786 w 2847787"/>
              <a:gd name="connsiteY40" fmla="*/ 568712 h 1672683"/>
              <a:gd name="connsiteX41" fmla="*/ 2390845 w 2847787"/>
              <a:gd name="connsiteY41" fmla="*/ 546410 h 1672683"/>
              <a:gd name="connsiteX42" fmla="*/ 2535810 w 2847787"/>
              <a:gd name="connsiteY42" fmla="*/ 512956 h 1672683"/>
              <a:gd name="connsiteX43" fmla="*/ 2647323 w 2847787"/>
              <a:gd name="connsiteY43" fmla="*/ 490654 h 1672683"/>
              <a:gd name="connsiteX44" fmla="*/ 2691928 w 2847787"/>
              <a:gd name="connsiteY44" fmla="*/ 457200 h 1672683"/>
              <a:gd name="connsiteX45" fmla="*/ 2736532 w 2847787"/>
              <a:gd name="connsiteY45" fmla="*/ 434898 h 1672683"/>
              <a:gd name="connsiteX46" fmla="*/ 2803440 w 2847787"/>
              <a:gd name="connsiteY46" fmla="*/ 367990 h 1672683"/>
              <a:gd name="connsiteX47" fmla="*/ 2814591 w 2847787"/>
              <a:gd name="connsiteY47" fmla="*/ 334537 h 1672683"/>
              <a:gd name="connsiteX48" fmla="*/ 2825742 w 2847787"/>
              <a:gd name="connsiteY48" fmla="*/ 211873 h 1672683"/>
              <a:gd name="connsiteX49" fmla="*/ 2781137 w 2847787"/>
              <a:gd name="connsiteY49" fmla="*/ 189571 h 1672683"/>
              <a:gd name="connsiteX50" fmla="*/ 2680776 w 2847787"/>
              <a:gd name="connsiteY50" fmla="*/ 156117 h 1672683"/>
              <a:gd name="connsiteX51" fmla="*/ 2468903 w 2847787"/>
              <a:gd name="connsiteY51" fmla="*/ 122663 h 1672683"/>
              <a:gd name="connsiteX52" fmla="*/ 2234728 w 2847787"/>
              <a:gd name="connsiteY52" fmla="*/ 89210 h 1672683"/>
              <a:gd name="connsiteX53" fmla="*/ 2034006 w 2847787"/>
              <a:gd name="connsiteY53" fmla="*/ 66907 h 1672683"/>
              <a:gd name="connsiteX54" fmla="*/ 1944796 w 2847787"/>
              <a:gd name="connsiteY54" fmla="*/ 55756 h 1672683"/>
              <a:gd name="connsiteX55" fmla="*/ 1688318 w 2847787"/>
              <a:gd name="connsiteY55" fmla="*/ 33454 h 1672683"/>
              <a:gd name="connsiteX56" fmla="*/ 2602717 w 2847787"/>
              <a:gd name="connsiteY56" fmla="*/ 0 h 1672683"/>
              <a:gd name="connsiteX57" fmla="*/ 1521050 w 2847787"/>
              <a:gd name="connsiteY57" fmla="*/ 11151 h 1672683"/>
              <a:gd name="connsiteX58" fmla="*/ 227508 w 2847787"/>
              <a:gd name="connsiteY58" fmla="*/ 22302 h 1672683"/>
              <a:gd name="connsiteX59" fmla="*/ 4484 w 2847787"/>
              <a:gd name="connsiteY59" fmla="*/ 66907 h 1672683"/>
              <a:gd name="connsiteX60" fmla="*/ 15635 w 2847787"/>
              <a:gd name="connsiteY60" fmla="*/ 178420 h 1672683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521050 w 2847787"/>
              <a:gd name="connsiteY56" fmla="*/ 0 h 1661532"/>
              <a:gd name="connsiteX57" fmla="*/ 227508 w 2847787"/>
              <a:gd name="connsiteY57" fmla="*/ 11151 h 1661532"/>
              <a:gd name="connsiteX58" fmla="*/ 4484 w 2847787"/>
              <a:gd name="connsiteY58" fmla="*/ 55756 h 1661532"/>
              <a:gd name="connsiteX59" fmla="*/ 15635 w 2847787"/>
              <a:gd name="connsiteY59" fmla="*/ 167269 h 1661532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521050 w 2847787"/>
              <a:gd name="connsiteY55" fmla="*/ 0 h 1661532"/>
              <a:gd name="connsiteX56" fmla="*/ 227508 w 2847787"/>
              <a:gd name="connsiteY56" fmla="*/ 11151 h 1661532"/>
              <a:gd name="connsiteX57" fmla="*/ 4484 w 2847787"/>
              <a:gd name="connsiteY57" fmla="*/ 55756 h 1661532"/>
              <a:gd name="connsiteX58" fmla="*/ 15635 w 2847787"/>
              <a:gd name="connsiteY58" fmla="*/ 167269 h 1661532"/>
              <a:gd name="connsiteX0" fmla="*/ 15635 w 2829750"/>
              <a:gd name="connsiteY0" fmla="*/ 167269 h 1661532"/>
              <a:gd name="connsiteX1" fmla="*/ 15635 w 2829750"/>
              <a:gd name="connsiteY1" fmla="*/ 167269 h 1661532"/>
              <a:gd name="connsiteX2" fmla="*/ 37937 w 2829750"/>
              <a:gd name="connsiteY2" fmla="*/ 490654 h 1661532"/>
              <a:gd name="connsiteX3" fmla="*/ 49089 w 2829750"/>
              <a:gd name="connsiteY3" fmla="*/ 602166 h 1661532"/>
              <a:gd name="connsiteX4" fmla="*/ 71391 w 2829750"/>
              <a:gd name="connsiteY4" fmla="*/ 1059366 h 1661532"/>
              <a:gd name="connsiteX5" fmla="*/ 82542 w 2829750"/>
              <a:gd name="connsiteY5" fmla="*/ 1193181 h 1661532"/>
              <a:gd name="connsiteX6" fmla="*/ 93693 w 2829750"/>
              <a:gd name="connsiteY6" fmla="*/ 1304693 h 1661532"/>
              <a:gd name="connsiteX7" fmla="*/ 104845 w 2829750"/>
              <a:gd name="connsiteY7" fmla="*/ 1505415 h 1661532"/>
              <a:gd name="connsiteX8" fmla="*/ 115996 w 2829750"/>
              <a:gd name="connsiteY8" fmla="*/ 1594625 h 1661532"/>
              <a:gd name="connsiteX9" fmla="*/ 138298 w 2829750"/>
              <a:gd name="connsiteY9" fmla="*/ 1628078 h 1661532"/>
              <a:gd name="connsiteX10" fmla="*/ 227508 w 2829750"/>
              <a:gd name="connsiteY10" fmla="*/ 1661532 h 1661532"/>
              <a:gd name="connsiteX11" fmla="*/ 695859 w 2829750"/>
              <a:gd name="connsiteY11" fmla="*/ 1639229 h 1661532"/>
              <a:gd name="connsiteX12" fmla="*/ 918884 w 2829750"/>
              <a:gd name="connsiteY12" fmla="*/ 1616927 h 1661532"/>
              <a:gd name="connsiteX13" fmla="*/ 963489 w 2829750"/>
              <a:gd name="connsiteY13" fmla="*/ 1594625 h 1661532"/>
              <a:gd name="connsiteX14" fmla="*/ 996942 w 2829750"/>
              <a:gd name="connsiteY14" fmla="*/ 1561171 h 1661532"/>
              <a:gd name="connsiteX15" fmla="*/ 1164210 w 2829750"/>
              <a:gd name="connsiteY15" fmla="*/ 1527717 h 1661532"/>
              <a:gd name="connsiteX16" fmla="*/ 1253420 w 2829750"/>
              <a:gd name="connsiteY16" fmla="*/ 1483112 h 1661532"/>
              <a:gd name="connsiteX17" fmla="*/ 1264571 w 2829750"/>
              <a:gd name="connsiteY17" fmla="*/ 1449659 h 1661532"/>
              <a:gd name="connsiteX18" fmla="*/ 1320328 w 2829750"/>
              <a:gd name="connsiteY18" fmla="*/ 1393903 h 1661532"/>
              <a:gd name="connsiteX19" fmla="*/ 1353781 w 2829750"/>
              <a:gd name="connsiteY19" fmla="*/ 1360449 h 1661532"/>
              <a:gd name="connsiteX20" fmla="*/ 1387235 w 2829750"/>
              <a:gd name="connsiteY20" fmla="*/ 1326995 h 1661532"/>
              <a:gd name="connsiteX21" fmla="*/ 1409537 w 2829750"/>
              <a:gd name="connsiteY21" fmla="*/ 1293542 h 1661532"/>
              <a:gd name="connsiteX22" fmla="*/ 1476445 w 2829750"/>
              <a:gd name="connsiteY22" fmla="*/ 1226634 h 1661532"/>
              <a:gd name="connsiteX23" fmla="*/ 1498747 w 2829750"/>
              <a:gd name="connsiteY23" fmla="*/ 1182029 h 1661532"/>
              <a:gd name="connsiteX24" fmla="*/ 1521050 w 2829750"/>
              <a:gd name="connsiteY24" fmla="*/ 1159727 h 1661532"/>
              <a:gd name="connsiteX25" fmla="*/ 1543352 w 2829750"/>
              <a:gd name="connsiteY25" fmla="*/ 1126273 h 1661532"/>
              <a:gd name="connsiteX26" fmla="*/ 1576806 w 2829750"/>
              <a:gd name="connsiteY26" fmla="*/ 1081669 h 1661532"/>
              <a:gd name="connsiteX27" fmla="*/ 1610259 w 2829750"/>
              <a:gd name="connsiteY27" fmla="*/ 1025912 h 1661532"/>
              <a:gd name="connsiteX28" fmla="*/ 1621410 w 2829750"/>
              <a:gd name="connsiteY28" fmla="*/ 992459 h 1661532"/>
              <a:gd name="connsiteX29" fmla="*/ 1654864 w 2829750"/>
              <a:gd name="connsiteY29" fmla="*/ 959005 h 1661532"/>
              <a:gd name="connsiteX30" fmla="*/ 1744074 w 2829750"/>
              <a:gd name="connsiteY30" fmla="*/ 858644 h 1661532"/>
              <a:gd name="connsiteX31" fmla="*/ 1777528 w 2829750"/>
              <a:gd name="connsiteY31" fmla="*/ 847493 h 1661532"/>
              <a:gd name="connsiteX32" fmla="*/ 1844435 w 2829750"/>
              <a:gd name="connsiteY32" fmla="*/ 791737 h 1661532"/>
              <a:gd name="connsiteX33" fmla="*/ 1877889 w 2829750"/>
              <a:gd name="connsiteY33" fmla="*/ 780586 h 1661532"/>
              <a:gd name="connsiteX34" fmla="*/ 1944796 w 2829750"/>
              <a:gd name="connsiteY34" fmla="*/ 735981 h 1661532"/>
              <a:gd name="connsiteX35" fmla="*/ 1978250 w 2829750"/>
              <a:gd name="connsiteY35" fmla="*/ 702527 h 1661532"/>
              <a:gd name="connsiteX36" fmla="*/ 2045157 w 2829750"/>
              <a:gd name="connsiteY36" fmla="*/ 657922 h 1661532"/>
              <a:gd name="connsiteX37" fmla="*/ 2100913 w 2829750"/>
              <a:gd name="connsiteY37" fmla="*/ 613317 h 1661532"/>
              <a:gd name="connsiteX38" fmla="*/ 2134367 w 2829750"/>
              <a:gd name="connsiteY38" fmla="*/ 602166 h 1661532"/>
              <a:gd name="connsiteX39" fmla="*/ 2190123 w 2829750"/>
              <a:gd name="connsiteY39" fmla="*/ 579864 h 1661532"/>
              <a:gd name="connsiteX40" fmla="*/ 2312786 w 2829750"/>
              <a:gd name="connsiteY40" fmla="*/ 557561 h 1661532"/>
              <a:gd name="connsiteX41" fmla="*/ 2390845 w 2829750"/>
              <a:gd name="connsiteY41" fmla="*/ 535259 h 1661532"/>
              <a:gd name="connsiteX42" fmla="*/ 2535810 w 2829750"/>
              <a:gd name="connsiteY42" fmla="*/ 501805 h 1661532"/>
              <a:gd name="connsiteX43" fmla="*/ 2647323 w 2829750"/>
              <a:gd name="connsiteY43" fmla="*/ 479503 h 1661532"/>
              <a:gd name="connsiteX44" fmla="*/ 2691928 w 2829750"/>
              <a:gd name="connsiteY44" fmla="*/ 446049 h 1661532"/>
              <a:gd name="connsiteX45" fmla="*/ 2736532 w 2829750"/>
              <a:gd name="connsiteY45" fmla="*/ 423747 h 1661532"/>
              <a:gd name="connsiteX46" fmla="*/ 2803440 w 2829750"/>
              <a:gd name="connsiteY46" fmla="*/ 356839 h 1661532"/>
              <a:gd name="connsiteX47" fmla="*/ 2814591 w 2829750"/>
              <a:gd name="connsiteY47" fmla="*/ 323386 h 1661532"/>
              <a:gd name="connsiteX48" fmla="*/ 2825742 w 2829750"/>
              <a:gd name="connsiteY48" fmla="*/ 200722 h 1661532"/>
              <a:gd name="connsiteX49" fmla="*/ 2814590 w 2829750"/>
              <a:gd name="connsiteY49" fmla="*/ 55756 h 1661532"/>
              <a:gd name="connsiteX50" fmla="*/ 2680776 w 2829750"/>
              <a:gd name="connsiteY50" fmla="*/ 144966 h 1661532"/>
              <a:gd name="connsiteX51" fmla="*/ 2468903 w 2829750"/>
              <a:gd name="connsiteY51" fmla="*/ 111512 h 1661532"/>
              <a:gd name="connsiteX52" fmla="*/ 2234728 w 2829750"/>
              <a:gd name="connsiteY52" fmla="*/ 78059 h 1661532"/>
              <a:gd name="connsiteX53" fmla="*/ 2034006 w 2829750"/>
              <a:gd name="connsiteY53" fmla="*/ 55756 h 1661532"/>
              <a:gd name="connsiteX54" fmla="*/ 1944796 w 2829750"/>
              <a:gd name="connsiteY54" fmla="*/ 44605 h 1661532"/>
              <a:gd name="connsiteX55" fmla="*/ 1521050 w 2829750"/>
              <a:gd name="connsiteY55" fmla="*/ 0 h 1661532"/>
              <a:gd name="connsiteX56" fmla="*/ 227508 w 2829750"/>
              <a:gd name="connsiteY56" fmla="*/ 11151 h 1661532"/>
              <a:gd name="connsiteX57" fmla="*/ 4484 w 2829750"/>
              <a:gd name="connsiteY57" fmla="*/ 55756 h 1661532"/>
              <a:gd name="connsiteX58" fmla="*/ 15635 w 2829750"/>
              <a:gd name="connsiteY58" fmla="*/ 167269 h 1661532"/>
              <a:gd name="connsiteX0" fmla="*/ 15635 w 2844259"/>
              <a:gd name="connsiteY0" fmla="*/ 167269 h 1661532"/>
              <a:gd name="connsiteX1" fmla="*/ 15635 w 2844259"/>
              <a:gd name="connsiteY1" fmla="*/ 167269 h 1661532"/>
              <a:gd name="connsiteX2" fmla="*/ 37937 w 2844259"/>
              <a:gd name="connsiteY2" fmla="*/ 490654 h 1661532"/>
              <a:gd name="connsiteX3" fmla="*/ 49089 w 2844259"/>
              <a:gd name="connsiteY3" fmla="*/ 602166 h 1661532"/>
              <a:gd name="connsiteX4" fmla="*/ 71391 w 2844259"/>
              <a:gd name="connsiteY4" fmla="*/ 1059366 h 1661532"/>
              <a:gd name="connsiteX5" fmla="*/ 82542 w 2844259"/>
              <a:gd name="connsiteY5" fmla="*/ 1193181 h 1661532"/>
              <a:gd name="connsiteX6" fmla="*/ 93693 w 2844259"/>
              <a:gd name="connsiteY6" fmla="*/ 1304693 h 1661532"/>
              <a:gd name="connsiteX7" fmla="*/ 104845 w 2844259"/>
              <a:gd name="connsiteY7" fmla="*/ 1505415 h 1661532"/>
              <a:gd name="connsiteX8" fmla="*/ 115996 w 2844259"/>
              <a:gd name="connsiteY8" fmla="*/ 1594625 h 1661532"/>
              <a:gd name="connsiteX9" fmla="*/ 138298 w 2844259"/>
              <a:gd name="connsiteY9" fmla="*/ 1628078 h 1661532"/>
              <a:gd name="connsiteX10" fmla="*/ 227508 w 2844259"/>
              <a:gd name="connsiteY10" fmla="*/ 1661532 h 1661532"/>
              <a:gd name="connsiteX11" fmla="*/ 695859 w 2844259"/>
              <a:gd name="connsiteY11" fmla="*/ 1639229 h 1661532"/>
              <a:gd name="connsiteX12" fmla="*/ 918884 w 2844259"/>
              <a:gd name="connsiteY12" fmla="*/ 1616927 h 1661532"/>
              <a:gd name="connsiteX13" fmla="*/ 963489 w 2844259"/>
              <a:gd name="connsiteY13" fmla="*/ 1594625 h 1661532"/>
              <a:gd name="connsiteX14" fmla="*/ 996942 w 2844259"/>
              <a:gd name="connsiteY14" fmla="*/ 1561171 h 1661532"/>
              <a:gd name="connsiteX15" fmla="*/ 1164210 w 2844259"/>
              <a:gd name="connsiteY15" fmla="*/ 1527717 h 1661532"/>
              <a:gd name="connsiteX16" fmla="*/ 1253420 w 2844259"/>
              <a:gd name="connsiteY16" fmla="*/ 1483112 h 1661532"/>
              <a:gd name="connsiteX17" fmla="*/ 1264571 w 2844259"/>
              <a:gd name="connsiteY17" fmla="*/ 1449659 h 1661532"/>
              <a:gd name="connsiteX18" fmla="*/ 1320328 w 2844259"/>
              <a:gd name="connsiteY18" fmla="*/ 1393903 h 1661532"/>
              <a:gd name="connsiteX19" fmla="*/ 1353781 w 2844259"/>
              <a:gd name="connsiteY19" fmla="*/ 1360449 h 1661532"/>
              <a:gd name="connsiteX20" fmla="*/ 1387235 w 2844259"/>
              <a:gd name="connsiteY20" fmla="*/ 1326995 h 1661532"/>
              <a:gd name="connsiteX21" fmla="*/ 1409537 w 2844259"/>
              <a:gd name="connsiteY21" fmla="*/ 1293542 h 1661532"/>
              <a:gd name="connsiteX22" fmla="*/ 1476445 w 2844259"/>
              <a:gd name="connsiteY22" fmla="*/ 1226634 h 1661532"/>
              <a:gd name="connsiteX23" fmla="*/ 1498747 w 2844259"/>
              <a:gd name="connsiteY23" fmla="*/ 1182029 h 1661532"/>
              <a:gd name="connsiteX24" fmla="*/ 1521050 w 2844259"/>
              <a:gd name="connsiteY24" fmla="*/ 1159727 h 1661532"/>
              <a:gd name="connsiteX25" fmla="*/ 1543352 w 2844259"/>
              <a:gd name="connsiteY25" fmla="*/ 1126273 h 1661532"/>
              <a:gd name="connsiteX26" fmla="*/ 1576806 w 2844259"/>
              <a:gd name="connsiteY26" fmla="*/ 1081669 h 1661532"/>
              <a:gd name="connsiteX27" fmla="*/ 1610259 w 2844259"/>
              <a:gd name="connsiteY27" fmla="*/ 1025912 h 1661532"/>
              <a:gd name="connsiteX28" fmla="*/ 1621410 w 2844259"/>
              <a:gd name="connsiteY28" fmla="*/ 992459 h 1661532"/>
              <a:gd name="connsiteX29" fmla="*/ 1654864 w 2844259"/>
              <a:gd name="connsiteY29" fmla="*/ 959005 h 1661532"/>
              <a:gd name="connsiteX30" fmla="*/ 1744074 w 2844259"/>
              <a:gd name="connsiteY30" fmla="*/ 858644 h 1661532"/>
              <a:gd name="connsiteX31" fmla="*/ 1777528 w 2844259"/>
              <a:gd name="connsiteY31" fmla="*/ 847493 h 1661532"/>
              <a:gd name="connsiteX32" fmla="*/ 1844435 w 2844259"/>
              <a:gd name="connsiteY32" fmla="*/ 791737 h 1661532"/>
              <a:gd name="connsiteX33" fmla="*/ 1877889 w 2844259"/>
              <a:gd name="connsiteY33" fmla="*/ 780586 h 1661532"/>
              <a:gd name="connsiteX34" fmla="*/ 1944796 w 2844259"/>
              <a:gd name="connsiteY34" fmla="*/ 735981 h 1661532"/>
              <a:gd name="connsiteX35" fmla="*/ 1978250 w 2844259"/>
              <a:gd name="connsiteY35" fmla="*/ 702527 h 1661532"/>
              <a:gd name="connsiteX36" fmla="*/ 2045157 w 2844259"/>
              <a:gd name="connsiteY36" fmla="*/ 657922 h 1661532"/>
              <a:gd name="connsiteX37" fmla="*/ 2100913 w 2844259"/>
              <a:gd name="connsiteY37" fmla="*/ 613317 h 1661532"/>
              <a:gd name="connsiteX38" fmla="*/ 2134367 w 2844259"/>
              <a:gd name="connsiteY38" fmla="*/ 602166 h 1661532"/>
              <a:gd name="connsiteX39" fmla="*/ 2190123 w 2844259"/>
              <a:gd name="connsiteY39" fmla="*/ 579864 h 1661532"/>
              <a:gd name="connsiteX40" fmla="*/ 2312786 w 2844259"/>
              <a:gd name="connsiteY40" fmla="*/ 557561 h 1661532"/>
              <a:gd name="connsiteX41" fmla="*/ 2390845 w 2844259"/>
              <a:gd name="connsiteY41" fmla="*/ 535259 h 1661532"/>
              <a:gd name="connsiteX42" fmla="*/ 2535810 w 2844259"/>
              <a:gd name="connsiteY42" fmla="*/ 501805 h 1661532"/>
              <a:gd name="connsiteX43" fmla="*/ 2647323 w 2844259"/>
              <a:gd name="connsiteY43" fmla="*/ 479503 h 1661532"/>
              <a:gd name="connsiteX44" fmla="*/ 2691928 w 2844259"/>
              <a:gd name="connsiteY44" fmla="*/ 446049 h 1661532"/>
              <a:gd name="connsiteX45" fmla="*/ 2736532 w 2844259"/>
              <a:gd name="connsiteY45" fmla="*/ 423747 h 1661532"/>
              <a:gd name="connsiteX46" fmla="*/ 2803440 w 2844259"/>
              <a:gd name="connsiteY46" fmla="*/ 356839 h 1661532"/>
              <a:gd name="connsiteX47" fmla="*/ 2814591 w 2844259"/>
              <a:gd name="connsiteY47" fmla="*/ 323386 h 1661532"/>
              <a:gd name="connsiteX48" fmla="*/ 2825742 w 2844259"/>
              <a:gd name="connsiteY48" fmla="*/ 200722 h 1661532"/>
              <a:gd name="connsiteX49" fmla="*/ 2814590 w 2844259"/>
              <a:gd name="connsiteY49" fmla="*/ 55756 h 1661532"/>
              <a:gd name="connsiteX50" fmla="*/ 2468903 w 2844259"/>
              <a:gd name="connsiteY50" fmla="*/ 111512 h 1661532"/>
              <a:gd name="connsiteX51" fmla="*/ 2234728 w 2844259"/>
              <a:gd name="connsiteY51" fmla="*/ 78059 h 1661532"/>
              <a:gd name="connsiteX52" fmla="*/ 2034006 w 2844259"/>
              <a:gd name="connsiteY52" fmla="*/ 55756 h 1661532"/>
              <a:gd name="connsiteX53" fmla="*/ 1944796 w 2844259"/>
              <a:gd name="connsiteY53" fmla="*/ 44605 h 1661532"/>
              <a:gd name="connsiteX54" fmla="*/ 1521050 w 2844259"/>
              <a:gd name="connsiteY54" fmla="*/ 0 h 1661532"/>
              <a:gd name="connsiteX55" fmla="*/ 227508 w 2844259"/>
              <a:gd name="connsiteY55" fmla="*/ 11151 h 1661532"/>
              <a:gd name="connsiteX56" fmla="*/ 4484 w 2844259"/>
              <a:gd name="connsiteY56" fmla="*/ 55756 h 1661532"/>
              <a:gd name="connsiteX57" fmla="*/ 15635 w 2844259"/>
              <a:gd name="connsiteY57" fmla="*/ 167269 h 1661532"/>
              <a:gd name="connsiteX0" fmla="*/ 15635 w 2861459"/>
              <a:gd name="connsiteY0" fmla="*/ 167269 h 1661532"/>
              <a:gd name="connsiteX1" fmla="*/ 15635 w 2861459"/>
              <a:gd name="connsiteY1" fmla="*/ 167269 h 1661532"/>
              <a:gd name="connsiteX2" fmla="*/ 37937 w 2861459"/>
              <a:gd name="connsiteY2" fmla="*/ 490654 h 1661532"/>
              <a:gd name="connsiteX3" fmla="*/ 49089 w 2861459"/>
              <a:gd name="connsiteY3" fmla="*/ 602166 h 1661532"/>
              <a:gd name="connsiteX4" fmla="*/ 71391 w 2861459"/>
              <a:gd name="connsiteY4" fmla="*/ 1059366 h 1661532"/>
              <a:gd name="connsiteX5" fmla="*/ 82542 w 2861459"/>
              <a:gd name="connsiteY5" fmla="*/ 1193181 h 1661532"/>
              <a:gd name="connsiteX6" fmla="*/ 93693 w 2861459"/>
              <a:gd name="connsiteY6" fmla="*/ 1304693 h 1661532"/>
              <a:gd name="connsiteX7" fmla="*/ 104845 w 2861459"/>
              <a:gd name="connsiteY7" fmla="*/ 1505415 h 1661532"/>
              <a:gd name="connsiteX8" fmla="*/ 115996 w 2861459"/>
              <a:gd name="connsiteY8" fmla="*/ 1594625 h 1661532"/>
              <a:gd name="connsiteX9" fmla="*/ 138298 w 2861459"/>
              <a:gd name="connsiteY9" fmla="*/ 1628078 h 1661532"/>
              <a:gd name="connsiteX10" fmla="*/ 227508 w 2861459"/>
              <a:gd name="connsiteY10" fmla="*/ 1661532 h 1661532"/>
              <a:gd name="connsiteX11" fmla="*/ 695859 w 2861459"/>
              <a:gd name="connsiteY11" fmla="*/ 1639229 h 1661532"/>
              <a:gd name="connsiteX12" fmla="*/ 918884 w 2861459"/>
              <a:gd name="connsiteY12" fmla="*/ 1616927 h 1661532"/>
              <a:gd name="connsiteX13" fmla="*/ 963489 w 2861459"/>
              <a:gd name="connsiteY13" fmla="*/ 1594625 h 1661532"/>
              <a:gd name="connsiteX14" fmla="*/ 996942 w 2861459"/>
              <a:gd name="connsiteY14" fmla="*/ 1561171 h 1661532"/>
              <a:gd name="connsiteX15" fmla="*/ 1164210 w 2861459"/>
              <a:gd name="connsiteY15" fmla="*/ 1527717 h 1661532"/>
              <a:gd name="connsiteX16" fmla="*/ 1253420 w 2861459"/>
              <a:gd name="connsiteY16" fmla="*/ 1483112 h 1661532"/>
              <a:gd name="connsiteX17" fmla="*/ 1264571 w 2861459"/>
              <a:gd name="connsiteY17" fmla="*/ 1449659 h 1661532"/>
              <a:gd name="connsiteX18" fmla="*/ 1320328 w 2861459"/>
              <a:gd name="connsiteY18" fmla="*/ 1393903 h 1661532"/>
              <a:gd name="connsiteX19" fmla="*/ 1353781 w 2861459"/>
              <a:gd name="connsiteY19" fmla="*/ 1360449 h 1661532"/>
              <a:gd name="connsiteX20" fmla="*/ 1387235 w 2861459"/>
              <a:gd name="connsiteY20" fmla="*/ 1326995 h 1661532"/>
              <a:gd name="connsiteX21" fmla="*/ 1409537 w 2861459"/>
              <a:gd name="connsiteY21" fmla="*/ 1293542 h 1661532"/>
              <a:gd name="connsiteX22" fmla="*/ 1476445 w 2861459"/>
              <a:gd name="connsiteY22" fmla="*/ 1226634 h 1661532"/>
              <a:gd name="connsiteX23" fmla="*/ 1498747 w 2861459"/>
              <a:gd name="connsiteY23" fmla="*/ 1182029 h 1661532"/>
              <a:gd name="connsiteX24" fmla="*/ 1521050 w 2861459"/>
              <a:gd name="connsiteY24" fmla="*/ 1159727 h 1661532"/>
              <a:gd name="connsiteX25" fmla="*/ 1543352 w 2861459"/>
              <a:gd name="connsiteY25" fmla="*/ 1126273 h 1661532"/>
              <a:gd name="connsiteX26" fmla="*/ 1576806 w 2861459"/>
              <a:gd name="connsiteY26" fmla="*/ 1081669 h 1661532"/>
              <a:gd name="connsiteX27" fmla="*/ 1610259 w 2861459"/>
              <a:gd name="connsiteY27" fmla="*/ 1025912 h 1661532"/>
              <a:gd name="connsiteX28" fmla="*/ 1621410 w 2861459"/>
              <a:gd name="connsiteY28" fmla="*/ 992459 h 1661532"/>
              <a:gd name="connsiteX29" fmla="*/ 1654864 w 2861459"/>
              <a:gd name="connsiteY29" fmla="*/ 959005 h 1661532"/>
              <a:gd name="connsiteX30" fmla="*/ 1744074 w 2861459"/>
              <a:gd name="connsiteY30" fmla="*/ 858644 h 1661532"/>
              <a:gd name="connsiteX31" fmla="*/ 1777528 w 2861459"/>
              <a:gd name="connsiteY31" fmla="*/ 847493 h 1661532"/>
              <a:gd name="connsiteX32" fmla="*/ 1844435 w 2861459"/>
              <a:gd name="connsiteY32" fmla="*/ 791737 h 1661532"/>
              <a:gd name="connsiteX33" fmla="*/ 1877889 w 2861459"/>
              <a:gd name="connsiteY33" fmla="*/ 780586 h 1661532"/>
              <a:gd name="connsiteX34" fmla="*/ 1944796 w 2861459"/>
              <a:gd name="connsiteY34" fmla="*/ 735981 h 1661532"/>
              <a:gd name="connsiteX35" fmla="*/ 1978250 w 2861459"/>
              <a:gd name="connsiteY35" fmla="*/ 702527 h 1661532"/>
              <a:gd name="connsiteX36" fmla="*/ 2045157 w 2861459"/>
              <a:gd name="connsiteY36" fmla="*/ 657922 h 1661532"/>
              <a:gd name="connsiteX37" fmla="*/ 2100913 w 2861459"/>
              <a:gd name="connsiteY37" fmla="*/ 613317 h 1661532"/>
              <a:gd name="connsiteX38" fmla="*/ 2134367 w 2861459"/>
              <a:gd name="connsiteY38" fmla="*/ 602166 h 1661532"/>
              <a:gd name="connsiteX39" fmla="*/ 2190123 w 2861459"/>
              <a:gd name="connsiteY39" fmla="*/ 579864 h 1661532"/>
              <a:gd name="connsiteX40" fmla="*/ 2312786 w 2861459"/>
              <a:gd name="connsiteY40" fmla="*/ 557561 h 1661532"/>
              <a:gd name="connsiteX41" fmla="*/ 2390845 w 2861459"/>
              <a:gd name="connsiteY41" fmla="*/ 535259 h 1661532"/>
              <a:gd name="connsiteX42" fmla="*/ 2535810 w 2861459"/>
              <a:gd name="connsiteY42" fmla="*/ 501805 h 1661532"/>
              <a:gd name="connsiteX43" fmla="*/ 2647323 w 2861459"/>
              <a:gd name="connsiteY43" fmla="*/ 479503 h 1661532"/>
              <a:gd name="connsiteX44" fmla="*/ 2691928 w 2861459"/>
              <a:gd name="connsiteY44" fmla="*/ 446049 h 1661532"/>
              <a:gd name="connsiteX45" fmla="*/ 2736532 w 2861459"/>
              <a:gd name="connsiteY45" fmla="*/ 423747 h 1661532"/>
              <a:gd name="connsiteX46" fmla="*/ 2803440 w 2861459"/>
              <a:gd name="connsiteY46" fmla="*/ 356839 h 1661532"/>
              <a:gd name="connsiteX47" fmla="*/ 2814591 w 2861459"/>
              <a:gd name="connsiteY47" fmla="*/ 323386 h 1661532"/>
              <a:gd name="connsiteX48" fmla="*/ 2825742 w 2861459"/>
              <a:gd name="connsiteY48" fmla="*/ 200722 h 1661532"/>
              <a:gd name="connsiteX49" fmla="*/ 2814590 w 2861459"/>
              <a:gd name="connsiteY49" fmla="*/ 55756 h 1661532"/>
              <a:gd name="connsiteX50" fmla="*/ 2234728 w 2861459"/>
              <a:gd name="connsiteY50" fmla="*/ 78059 h 1661532"/>
              <a:gd name="connsiteX51" fmla="*/ 2034006 w 2861459"/>
              <a:gd name="connsiteY51" fmla="*/ 55756 h 1661532"/>
              <a:gd name="connsiteX52" fmla="*/ 1944796 w 2861459"/>
              <a:gd name="connsiteY52" fmla="*/ 44605 h 1661532"/>
              <a:gd name="connsiteX53" fmla="*/ 1521050 w 2861459"/>
              <a:gd name="connsiteY53" fmla="*/ 0 h 1661532"/>
              <a:gd name="connsiteX54" fmla="*/ 227508 w 2861459"/>
              <a:gd name="connsiteY54" fmla="*/ 11151 h 1661532"/>
              <a:gd name="connsiteX55" fmla="*/ 4484 w 2861459"/>
              <a:gd name="connsiteY55" fmla="*/ 55756 h 1661532"/>
              <a:gd name="connsiteX56" fmla="*/ 15635 w 2861459"/>
              <a:gd name="connsiteY56" fmla="*/ 167269 h 1661532"/>
              <a:gd name="connsiteX0" fmla="*/ 15635 w 2876274"/>
              <a:gd name="connsiteY0" fmla="*/ 167269 h 1661532"/>
              <a:gd name="connsiteX1" fmla="*/ 15635 w 2876274"/>
              <a:gd name="connsiteY1" fmla="*/ 167269 h 1661532"/>
              <a:gd name="connsiteX2" fmla="*/ 37937 w 2876274"/>
              <a:gd name="connsiteY2" fmla="*/ 490654 h 1661532"/>
              <a:gd name="connsiteX3" fmla="*/ 49089 w 2876274"/>
              <a:gd name="connsiteY3" fmla="*/ 602166 h 1661532"/>
              <a:gd name="connsiteX4" fmla="*/ 71391 w 2876274"/>
              <a:gd name="connsiteY4" fmla="*/ 1059366 h 1661532"/>
              <a:gd name="connsiteX5" fmla="*/ 82542 w 2876274"/>
              <a:gd name="connsiteY5" fmla="*/ 1193181 h 1661532"/>
              <a:gd name="connsiteX6" fmla="*/ 93693 w 2876274"/>
              <a:gd name="connsiteY6" fmla="*/ 1304693 h 1661532"/>
              <a:gd name="connsiteX7" fmla="*/ 104845 w 2876274"/>
              <a:gd name="connsiteY7" fmla="*/ 1505415 h 1661532"/>
              <a:gd name="connsiteX8" fmla="*/ 115996 w 2876274"/>
              <a:gd name="connsiteY8" fmla="*/ 1594625 h 1661532"/>
              <a:gd name="connsiteX9" fmla="*/ 138298 w 2876274"/>
              <a:gd name="connsiteY9" fmla="*/ 1628078 h 1661532"/>
              <a:gd name="connsiteX10" fmla="*/ 227508 w 2876274"/>
              <a:gd name="connsiteY10" fmla="*/ 1661532 h 1661532"/>
              <a:gd name="connsiteX11" fmla="*/ 695859 w 2876274"/>
              <a:gd name="connsiteY11" fmla="*/ 1639229 h 1661532"/>
              <a:gd name="connsiteX12" fmla="*/ 918884 w 2876274"/>
              <a:gd name="connsiteY12" fmla="*/ 1616927 h 1661532"/>
              <a:gd name="connsiteX13" fmla="*/ 963489 w 2876274"/>
              <a:gd name="connsiteY13" fmla="*/ 1594625 h 1661532"/>
              <a:gd name="connsiteX14" fmla="*/ 996942 w 2876274"/>
              <a:gd name="connsiteY14" fmla="*/ 1561171 h 1661532"/>
              <a:gd name="connsiteX15" fmla="*/ 1164210 w 2876274"/>
              <a:gd name="connsiteY15" fmla="*/ 1527717 h 1661532"/>
              <a:gd name="connsiteX16" fmla="*/ 1253420 w 2876274"/>
              <a:gd name="connsiteY16" fmla="*/ 1483112 h 1661532"/>
              <a:gd name="connsiteX17" fmla="*/ 1264571 w 2876274"/>
              <a:gd name="connsiteY17" fmla="*/ 1449659 h 1661532"/>
              <a:gd name="connsiteX18" fmla="*/ 1320328 w 2876274"/>
              <a:gd name="connsiteY18" fmla="*/ 1393903 h 1661532"/>
              <a:gd name="connsiteX19" fmla="*/ 1353781 w 2876274"/>
              <a:gd name="connsiteY19" fmla="*/ 1360449 h 1661532"/>
              <a:gd name="connsiteX20" fmla="*/ 1387235 w 2876274"/>
              <a:gd name="connsiteY20" fmla="*/ 1326995 h 1661532"/>
              <a:gd name="connsiteX21" fmla="*/ 1409537 w 2876274"/>
              <a:gd name="connsiteY21" fmla="*/ 1293542 h 1661532"/>
              <a:gd name="connsiteX22" fmla="*/ 1476445 w 2876274"/>
              <a:gd name="connsiteY22" fmla="*/ 1226634 h 1661532"/>
              <a:gd name="connsiteX23" fmla="*/ 1498747 w 2876274"/>
              <a:gd name="connsiteY23" fmla="*/ 1182029 h 1661532"/>
              <a:gd name="connsiteX24" fmla="*/ 1521050 w 2876274"/>
              <a:gd name="connsiteY24" fmla="*/ 1159727 h 1661532"/>
              <a:gd name="connsiteX25" fmla="*/ 1543352 w 2876274"/>
              <a:gd name="connsiteY25" fmla="*/ 1126273 h 1661532"/>
              <a:gd name="connsiteX26" fmla="*/ 1576806 w 2876274"/>
              <a:gd name="connsiteY26" fmla="*/ 1081669 h 1661532"/>
              <a:gd name="connsiteX27" fmla="*/ 1610259 w 2876274"/>
              <a:gd name="connsiteY27" fmla="*/ 1025912 h 1661532"/>
              <a:gd name="connsiteX28" fmla="*/ 1621410 w 2876274"/>
              <a:gd name="connsiteY28" fmla="*/ 992459 h 1661532"/>
              <a:gd name="connsiteX29" fmla="*/ 1654864 w 2876274"/>
              <a:gd name="connsiteY29" fmla="*/ 959005 h 1661532"/>
              <a:gd name="connsiteX30" fmla="*/ 1744074 w 2876274"/>
              <a:gd name="connsiteY30" fmla="*/ 858644 h 1661532"/>
              <a:gd name="connsiteX31" fmla="*/ 1777528 w 2876274"/>
              <a:gd name="connsiteY31" fmla="*/ 847493 h 1661532"/>
              <a:gd name="connsiteX32" fmla="*/ 1844435 w 2876274"/>
              <a:gd name="connsiteY32" fmla="*/ 791737 h 1661532"/>
              <a:gd name="connsiteX33" fmla="*/ 1877889 w 2876274"/>
              <a:gd name="connsiteY33" fmla="*/ 780586 h 1661532"/>
              <a:gd name="connsiteX34" fmla="*/ 1944796 w 2876274"/>
              <a:gd name="connsiteY34" fmla="*/ 735981 h 1661532"/>
              <a:gd name="connsiteX35" fmla="*/ 1978250 w 2876274"/>
              <a:gd name="connsiteY35" fmla="*/ 702527 h 1661532"/>
              <a:gd name="connsiteX36" fmla="*/ 2045157 w 2876274"/>
              <a:gd name="connsiteY36" fmla="*/ 657922 h 1661532"/>
              <a:gd name="connsiteX37" fmla="*/ 2100913 w 2876274"/>
              <a:gd name="connsiteY37" fmla="*/ 613317 h 1661532"/>
              <a:gd name="connsiteX38" fmla="*/ 2134367 w 2876274"/>
              <a:gd name="connsiteY38" fmla="*/ 602166 h 1661532"/>
              <a:gd name="connsiteX39" fmla="*/ 2190123 w 2876274"/>
              <a:gd name="connsiteY39" fmla="*/ 579864 h 1661532"/>
              <a:gd name="connsiteX40" fmla="*/ 2312786 w 2876274"/>
              <a:gd name="connsiteY40" fmla="*/ 557561 h 1661532"/>
              <a:gd name="connsiteX41" fmla="*/ 2390845 w 2876274"/>
              <a:gd name="connsiteY41" fmla="*/ 535259 h 1661532"/>
              <a:gd name="connsiteX42" fmla="*/ 2535810 w 2876274"/>
              <a:gd name="connsiteY42" fmla="*/ 501805 h 1661532"/>
              <a:gd name="connsiteX43" fmla="*/ 2647323 w 2876274"/>
              <a:gd name="connsiteY43" fmla="*/ 479503 h 1661532"/>
              <a:gd name="connsiteX44" fmla="*/ 2691928 w 2876274"/>
              <a:gd name="connsiteY44" fmla="*/ 446049 h 1661532"/>
              <a:gd name="connsiteX45" fmla="*/ 2736532 w 2876274"/>
              <a:gd name="connsiteY45" fmla="*/ 423747 h 1661532"/>
              <a:gd name="connsiteX46" fmla="*/ 2803440 w 2876274"/>
              <a:gd name="connsiteY46" fmla="*/ 356839 h 1661532"/>
              <a:gd name="connsiteX47" fmla="*/ 2814591 w 2876274"/>
              <a:gd name="connsiteY47" fmla="*/ 323386 h 1661532"/>
              <a:gd name="connsiteX48" fmla="*/ 2825742 w 2876274"/>
              <a:gd name="connsiteY48" fmla="*/ 200722 h 1661532"/>
              <a:gd name="connsiteX49" fmla="*/ 2814590 w 2876274"/>
              <a:gd name="connsiteY49" fmla="*/ 55756 h 1661532"/>
              <a:gd name="connsiteX50" fmla="*/ 2034006 w 2876274"/>
              <a:gd name="connsiteY50" fmla="*/ 55756 h 1661532"/>
              <a:gd name="connsiteX51" fmla="*/ 1944796 w 2876274"/>
              <a:gd name="connsiteY51" fmla="*/ 44605 h 1661532"/>
              <a:gd name="connsiteX52" fmla="*/ 1521050 w 2876274"/>
              <a:gd name="connsiteY52" fmla="*/ 0 h 1661532"/>
              <a:gd name="connsiteX53" fmla="*/ 227508 w 2876274"/>
              <a:gd name="connsiteY53" fmla="*/ 11151 h 1661532"/>
              <a:gd name="connsiteX54" fmla="*/ 4484 w 2876274"/>
              <a:gd name="connsiteY54" fmla="*/ 55756 h 1661532"/>
              <a:gd name="connsiteX55" fmla="*/ 15635 w 2876274"/>
              <a:gd name="connsiteY55" fmla="*/ 167269 h 1661532"/>
              <a:gd name="connsiteX0" fmla="*/ 15635 w 2882867"/>
              <a:gd name="connsiteY0" fmla="*/ 167269 h 1661532"/>
              <a:gd name="connsiteX1" fmla="*/ 15635 w 2882867"/>
              <a:gd name="connsiteY1" fmla="*/ 167269 h 1661532"/>
              <a:gd name="connsiteX2" fmla="*/ 37937 w 2882867"/>
              <a:gd name="connsiteY2" fmla="*/ 490654 h 1661532"/>
              <a:gd name="connsiteX3" fmla="*/ 49089 w 2882867"/>
              <a:gd name="connsiteY3" fmla="*/ 602166 h 1661532"/>
              <a:gd name="connsiteX4" fmla="*/ 71391 w 2882867"/>
              <a:gd name="connsiteY4" fmla="*/ 1059366 h 1661532"/>
              <a:gd name="connsiteX5" fmla="*/ 82542 w 2882867"/>
              <a:gd name="connsiteY5" fmla="*/ 1193181 h 1661532"/>
              <a:gd name="connsiteX6" fmla="*/ 93693 w 2882867"/>
              <a:gd name="connsiteY6" fmla="*/ 1304693 h 1661532"/>
              <a:gd name="connsiteX7" fmla="*/ 104845 w 2882867"/>
              <a:gd name="connsiteY7" fmla="*/ 1505415 h 1661532"/>
              <a:gd name="connsiteX8" fmla="*/ 115996 w 2882867"/>
              <a:gd name="connsiteY8" fmla="*/ 1594625 h 1661532"/>
              <a:gd name="connsiteX9" fmla="*/ 138298 w 2882867"/>
              <a:gd name="connsiteY9" fmla="*/ 1628078 h 1661532"/>
              <a:gd name="connsiteX10" fmla="*/ 227508 w 2882867"/>
              <a:gd name="connsiteY10" fmla="*/ 1661532 h 1661532"/>
              <a:gd name="connsiteX11" fmla="*/ 695859 w 2882867"/>
              <a:gd name="connsiteY11" fmla="*/ 1639229 h 1661532"/>
              <a:gd name="connsiteX12" fmla="*/ 918884 w 2882867"/>
              <a:gd name="connsiteY12" fmla="*/ 1616927 h 1661532"/>
              <a:gd name="connsiteX13" fmla="*/ 963489 w 2882867"/>
              <a:gd name="connsiteY13" fmla="*/ 1594625 h 1661532"/>
              <a:gd name="connsiteX14" fmla="*/ 996942 w 2882867"/>
              <a:gd name="connsiteY14" fmla="*/ 1561171 h 1661532"/>
              <a:gd name="connsiteX15" fmla="*/ 1164210 w 2882867"/>
              <a:gd name="connsiteY15" fmla="*/ 1527717 h 1661532"/>
              <a:gd name="connsiteX16" fmla="*/ 1253420 w 2882867"/>
              <a:gd name="connsiteY16" fmla="*/ 1483112 h 1661532"/>
              <a:gd name="connsiteX17" fmla="*/ 1264571 w 2882867"/>
              <a:gd name="connsiteY17" fmla="*/ 1449659 h 1661532"/>
              <a:gd name="connsiteX18" fmla="*/ 1320328 w 2882867"/>
              <a:gd name="connsiteY18" fmla="*/ 1393903 h 1661532"/>
              <a:gd name="connsiteX19" fmla="*/ 1353781 w 2882867"/>
              <a:gd name="connsiteY19" fmla="*/ 1360449 h 1661532"/>
              <a:gd name="connsiteX20" fmla="*/ 1387235 w 2882867"/>
              <a:gd name="connsiteY20" fmla="*/ 1326995 h 1661532"/>
              <a:gd name="connsiteX21" fmla="*/ 1409537 w 2882867"/>
              <a:gd name="connsiteY21" fmla="*/ 1293542 h 1661532"/>
              <a:gd name="connsiteX22" fmla="*/ 1476445 w 2882867"/>
              <a:gd name="connsiteY22" fmla="*/ 1226634 h 1661532"/>
              <a:gd name="connsiteX23" fmla="*/ 1498747 w 2882867"/>
              <a:gd name="connsiteY23" fmla="*/ 1182029 h 1661532"/>
              <a:gd name="connsiteX24" fmla="*/ 1521050 w 2882867"/>
              <a:gd name="connsiteY24" fmla="*/ 1159727 h 1661532"/>
              <a:gd name="connsiteX25" fmla="*/ 1543352 w 2882867"/>
              <a:gd name="connsiteY25" fmla="*/ 1126273 h 1661532"/>
              <a:gd name="connsiteX26" fmla="*/ 1576806 w 2882867"/>
              <a:gd name="connsiteY26" fmla="*/ 1081669 h 1661532"/>
              <a:gd name="connsiteX27" fmla="*/ 1610259 w 2882867"/>
              <a:gd name="connsiteY27" fmla="*/ 1025912 h 1661532"/>
              <a:gd name="connsiteX28" fmla="*/ 1621410 w 2882867"/>
              <a:gd name="connsiteY28" fmla="*/ 992459 h 1661532"/>
              <a:gd name="connsiteX29" fmla="*/ 1654864 w 2882867"/>
              <a:gd name="connsiteY29" fmla="*/ 959005 h 1661532"/>
              <a:gd name="connsiteX30" fmla="*/ 1744074 w 2882867"/>
              <a:gd name="connsiteY30" fmla="*/ 858644 h 1661532"/>
              <a:gd name="connsiteX31" fmla="*/ 1777528 w 2882867"/>
              <a:gd name="connsiteY31" fmla="*/ 847493 h 1661532"/>
              <a:gd name="connsiteX32" fmla="*/ 1844435 w 2882867"/>
              <a:gd name="connsiteY32" fmla="*/ 791737 h 1661532"/>
              <a:gd name="connsiteX33" fmla="*/ 1877889 w 2882867"/>
              <a:gd name="connsiteY33" fmla="*/ 780586 h 1661532"/>
              <a:gd name="connsiteX34" fmla="*/ 1944796 w 2882867"/>
              <a:gd name="connsiteY34" fmla="*/ 735981 h 1661532"/>
              <a:gd name="connsiteX35" fmla="*/ 1978250 w 2882867"/>
              <a:gd name="connsiteY35" fmla="*/ 702527 h 1661532"/>
              <a:gd name="connsiteX36" fmla="*/ 2045157 w 2882867"/>
              <a:gd name="connsiteY36" fmla="*/ 657922 h 1661532"/>
              <a:gd name="connsiteX37" fmla="*/ 2100913 w 2882867"/>
              <a:gd name="connsiteY37" fmla="*/ 613317 h 1661532"/>
              <a:gd name="connsiteX38" fmla="*/ 2134367 w 2882867"/>
              <a:gd name="connsiteY38" fmla="*/ 602166 h 1661532"/>
              <a:gd name="connsiteX39" fmla="*/ 2190123 w 2882867"/>
              <a:gd name="connsiteY39" fmla="*/ 579864 h 1661532"/>
              <a:gd name="connsiteX40" fmla="*/ 2312786 w 2882867"/>
              <a:gd name="connsiteY40" fmla="*/ 557561 h 1661532"/>
              <a:gd name="connsiteX41" fmla="*/ 2390845 w 2882867"/>
              <a:gd name="connsiteY41" fmla="*/ 535259 h 1661532"/>
              <a:gd name="connsiteX42" fmla="*/ 2535810 w 2882867"/>
              <a:gd name="connsiteY42" fmla="*/ 501805 h 1661532"/>
              <a:gd name="connsiteX43" fmla="*/ 2647323 w 2882867"/>
              <a:gd name="connsiteY43" fmla="*/ 479503 h 1661532"/>
              <a:gd name="connsiteX44" fmla="*/ 2691928 w 2882867"/>
              <a:gd name="connsiteY44" fmla="*/ 446049 h 1661532"/>
              <a:gd name="connsiteX45" fmla="*/ 2736532 w 2882867"/>
              <a:gd name="connsiteY45" fmla="*/ 423747 h 1661532"/>
              <a:gd name="connsiteX46" fmla="*/ 2803440 w 2882867"/>
              <a:gd name="connsiteY46" fmla="*/ 356839 h 1661532"/>
              <a:gd name="connsiteX47" fmla="*/ 2814591 w 2882867"/>
              <a:gd name="connsiteY47" fmla="*/ 323386 h 1661532"/>
              <a:gd name="connsiteX48" fmla="*/ 2825742 w 2882867"/>
              <a:gd name="connsiteY48" fmla="*/ 200722 h 1661532"/>
              <a:gd name="connsiteX49" fmla="*/ 2814590 w 2882867"/>
              <a:gd name="connsiteY49" fmla="*/ 55756 h 1661532"/>
              <a:gd name="connsiteX50" fmla="*/ 1944796 w 2882867"/>
              <a:gd name="connsiteY50" fmla="*/ 44605 h 1661532"/>
              <a:gd name="connsiteX51" fmla="*/ 1521050 w 2882867"/>
              <a:gd name="connsiteY51" fmla="*/ 0 h 1661532"/>
              <a:gd name="connsiteX52" fmla="*/ 227508 w 2882867"/>
              <a:gd name="connsiteY52" fmla="*/ 11151 h 1661532"/>
              <a:gd name="connsiteX53" fmla="*/ 4484 w 2882867"/>
              <a:gd name="connsiteY53" fmla="*/ 55756 h 1661532"/>
              <a:gd name="connsiteX54" fmla="*/ 15635 w 2882867"/>
              <a:gd name="connsiteY54" fmla="*/ 167269 h 1661532"/>
              <a:gd name="connsiteX0" fmla="*/ 15635 w 2914212"/>
              <a:gd name="connsiteY0" fmla="*/ 167269 h 1661532"/>
              <a:gd name="connsiteX1" fmla="*/ 15635 w 2914212"/>
              <a:gd name="connsiteY1" fmla="*/ 167269 h 1661532"/>
              <a:gd name="connsiteX2" fmla="*/ 37937 w 2914212"/>
              <a:gd name="connsiteY2" fmla="*/ 490654 h 1661532"/>
              <a:gd name="connsiteX3" fmla="*/ 49089 w 2914212"/>
              <a:gd name="connsiteY3" fmla="*/ 602166 h 1661532"/>
              <a:gd name="connsiteX4" fmla="*/ 71391 w 2914212"/>
              <a:gd name="connsiteY4" fmla="*/ 1059366 h 1661532"/>
              <a:gd name="connsiteX5" fmla="*/ 82542 w 2914212"/>
              <a:gd name="connsiteY5" fmla="*/ 1193181 h 1661532"/>
              <a:gd name="connsiteX6" fmla="*/ 93693 w 2914212"/>
              <a:gd name="connsiteY6" fmla="*/ 1304693 h 1661532"/>
              <a:gd name="connsiteX7" fmla="*/ 104845 w 2914212"/>
              <a:gd name="connsiteY7" fmla="*/ 1505415 h 1661532"/>
              <a:gd name="connsiteX8" fmla="*/ 115996 w 2914212"/>
              <a:gd name="connsiteY8" fmla="*/ 1594625 h 1661532"/>
              <a:gd name="connsiteX9" fmla="*/ 138298 w 2914212"/>
              <a:gd name="connsiteY9" fmla="*/ 1628078 h 1661532"/>
              <a:gd name="connsiteX10" fmla="*/ 227508 w 2914212"/>
              <a:gd name="connsiteY10" fmla="*/ 1661532 h 1661532"/>
              <a:gd name="connsiteX11" fmla="*/ 695859 w 2914212"/>
              <a:gd name="connsiteY11" fmla="*/ 1639229 h 1661532"/>
              <a:gd name="connsiteX12" fmla="*/ 918884 w 2914212"/>
              <a:gd name="connsiteY12" fmla="*/ 1616927 h 1661532"/>
              <a:gd name="connsiteX13" fmla="*/ 963489 w 2914212"/>
              <a:gd name="connsiteY13" fmla="*/ 1594625 h 1661532"/>
              <a:gd name="connsiteX14" fmla="*/ 996942 w 2914212"/>
              <a:gd name="connsiteY14" fmla="*/ 1561171 h 1661532"/>
              <a:gd name="connsiteX15" fmla="*/ 1164210 w 2914212"/>
              <a:gd name="connsiteY15" fmla="*/ 1527717 h 1661532"/>
              <a:gd name="connsiteX16" fmla="*/ 1253420 w 2914212"/>
              <a:gd name="connsiteY16" fmla="*/ 1483112 h 1661532"/>
              <a:gd name="connsiteX17" fmla="*/ 1264571 w 2914212"/>
              <a:gd name="connsiteY17" fmla="*/ 1449659 h 1661532"/>
              <a:gd name="connsiteX18" fmla="*/ 1320328 w 2914212"/>
              <a:gd name="connsiteY18" fmla="*/ 1393903 h 1661532"/>
              <a:gd name="connsiteX19" fmla="*/ 1353781 w 2914212"/>
              <a:gd name="connsiteY19" fmla="*/ 1360449 h 1661532"/>
              <a:gd name="connsiteX20" fmla="*/ 1387235 w 2914212"/>
              <a:gd name="connsiteY20" fmla="*/ 1326995 h 1661532"/>
              <a:gd name="connsiteX21" fmla="*/ 1409537 w 2914212"/>
              <a:gd name="connsiteY21" fmla="*/ 1293542 h 1661532"/>
              <a:gd name="connsiteX22" fmla="*/ 1476445 w 2914212"/>
              <a:gd name="connsiteY22" fmla="*/ 1226634 h 1661532"/>
              <a:gd name="connsiteX23" fmla="*/ 1498747 w 2914212"/>
              <a:gd name="connsiteY23" fmla="*/ 1182029 h 1661532"/>
              <a:gd name="connsiteX24" fmla="*/ 1521050 w 2914212"/>
              <a:gd name="connsiteY24" fmla="*/ 1159727 h 1661532"/>
              <a:gd name="connsiteX25" fmla="*/ 1543352 w 2914212"/>
              <a:gd name="connsiteY25" fmla="*/ 1126273 h 1661532"/>
              <a:gd name="connsiteX26" fmla="*/ 1576806 w 2914212"/>
              <a:gd name="connsiteY26" fmla="*/ 1081669 h 1661532"/>
              <a:gd name="connsiteX27" fmla="*/ 1610259 w 2914212"/>
              <a:gd name="connsiteY27" fmla="*/ 1025912 h 1661532"/>
              <a:gd name="connsiteX28" fmla="*/ 1621410 w 2914212"/>
              <a:gd name="connsiteY28" fmla="*/ 992459 h 1661532"/>
              <a:gd name="connsiteX29" fmla="*/ 1654864 w 2914212"/>
              <a:gd name="connsiteY29" fmla="*/ 959005 h 1661532"/>
              <a:gd name="connsiteX30" fmla="*/ 1744074 w 2914212"/>
              <a:gd name="connsiteY30" fmla="*/ 858644 h 1661532"/>
              <a:gd name="connsiteX31" fmla="*/ 1777528 w 2914212"/>
              <a:gd name="connsiteY31" fmla="*/ 847493 h 1661532"/>
              <a:gd name="connsiteX32" fmla="*/ 1844435 w 2914212"/>
              <a:gd name="connsiteY32" fmla="*/ 791737 h 1661532"/>
              <a:gd name="connsiteX33" fmla="*/ 1877889 w 2914212"/>
              <a:gd name="connsiteY33" fmla="*/ 780586 h 1661532"/>
              <a:gd name="connsiteX34" fmla="*/ 1944796 w 2914212"/>
              <a:gd name="connsiteY34" fmla="*/ 735981 h 1661532"/>
              <a:gd name="connsiteX35" fmla="*/ 1978250 w 2914212"/>
              <a:gd name="connsiteY35" fmla="*/ 702527 h 1661532"/>
              <a:gd name="connsiteX36" fmla="*/ 2045157 w 2914212"/>
              <a:gd name="connsiteY36" fmla="*/ 657922 h 1661532"/>
              <a:gd name="connsiteX37" fmla="*/ 2100913 w 2914212"/>
              <a:gd name="connsiteY37" fmla="*/ 613317 h 1661532"/>
              <a:gd name="connsiteX38" fmla="*/ 2134367 w 2914212"/>
              <a:gd name="connsiteY38" fmla="*/ 602166 h 1661532"/>
              <a:gd name="connsiteX39" fmla="*/ 2190123 w 2914212"/>
              <a:gd name="connsiteY39" fmla="*/ 579864 h 1661532"/>
              <a:gd name="connsiteX40" fmla="*/ 2312786 w 2914212"/>
              <a:gd name="connsiteY40" fmla="*/ 557561 h 1661532"/>
              <a:gd name="connsiteX41" fmla="*/ 2390845 w 2914212"/>
              <a:gd name="connsiteY41" fmla="*/ 535259 h 1661532"/>
              <a:gd name="connsiteX42" fmla="*/ 2535810 w 2914212"/>
              <a:gd name="connsiteY42" fmla="*/ 501805 h 1661532"/>
              <a:gd name="connsiteX43" fmla="*/ 2647323 w 2914212"/>
              <a:gd name="connsiteY43" fmla="*/ 479503 h 1661532"/>
              <a:gd name="connsiteX44" fmla="*/ 2691928 w 2914212"/>
              <a:gd name="connsiteY44" fmla="*/ 446049 h 1661532"/>
              <a:gd name="connsiteX45" fmla="*/ 2736532 w 2914212"/>
              <a:gd name="connsiteY45" fmla="*/ 423747 h 1661532"/>
              <a:gd name="connsiteX46" fmla="*/ 2803440 w 2914212"/>
              <a:gd name="connsiteY46" fmla="*/ 356839 h 1661532"/>
              <a:gd name="connsiteX47" fmla="*/ 2814591 w 2914212"/>
              <a:gd name="connsiteY47" fmla="*/ 323386 h 1661532"/>
              <a:gd name="connsiteX48" fmla="*/ 2825742 w 2914212"/>
              <a:gd name="connsiteY48" fmla="*/ 200722 h 1661532"/>
              <a:gd name="connsiteX49" fmla="*/ 2814590 w 2914212"/>
              <a:gd name="connsiteY49" fmla="*/ 55756 h 1661532"/>
              <a:gd name="connsiteX50" fmla="*/ 1521050 w 2914212"/>
              <a:gd name="connsiteY50" fmla="*/ 0 h 1661532"/>
              <a:gd name="connsiteX51" fmla="*/ 227508 w 2914212"/>
              <a:gd name="connsiteY51" fmla="*/ 11151 h 1661532"/>
              <a:gd name="connsiteX52" fmla="*/ 4484 w 2914212"/>
              <a:gd name="connsiteY52" fmla="*/ 55756 h 1661532"/>
              <a:gd name="connsiteX53" fmla="*/ 15635 w 2914212"/>
              <a:gd name="connsiteY53" fmla="*/ 167269 h 1661532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535810 w 3009986"/>
              <a:gd name="connsiteY42" fmla="*/ 499983 h 1659710"/>
              <a:gd name="connsiteX43" fmla="*/ 2647323 w 3009986"/>
              <a:gd name="connsiteY43" fmla="*/ 477681 h 1659710"/>
              <a:gd name="connsiteX44" fmla="*/ 2691928 w 3009986"/>
              <a:gd name="connsiteY44" fmla="*/ 444227 h 1659710"/>
              <a:gd name="connsiteX45" fmla="*/ 2736532 w 3009986"/>
              <a:gd name="connsiteY45" fmla="*/ 421925 h 1659710"/>
              <a:gd name="connsiteX46" fmla="*/ 2803440 w 3009986"/>
              <a:gd name="connsiteY46" fmla="*/ 355017 h 1659710"/>
              <a:gd name="connsiteX47" fmla="*/ 2814591 w 3009986"/>
              <a:gd name="connsiteY47" fmla="*/ 321564 h 1659710"/>
              <a:gd name="connsiteX48" fmla="*/ 2825742 w 3009986"/>
              <a:gd name="connsiteY48" fmla="*/ 198900 h 1659710"/>
              <a:gd name="connsiteX49" fmla="*/ 2814590 w 3009986"/>
              <a:gd name="connsiteY49" fmla="*/ 53934 h 1659710"/>
              <a:gd name="connsiteX50" fmla="*/ 227508 w 3009986"/>
              <a:gd name="connsiteY50" fmla="*/ 9329 h 1659710"/>
              <a:gd name="connsiteX51" fmla="*/ 4484 w 3009986"/>
              <a:gd name="connsiteY51" fmla="*/ 53934 h 1659710"/>
              <a:gd name="connsiteX52" fmla="*/ 15635 w 3009986"/>
              <a:gd name="connsiteY52" fmla="*/ 165447 h 1659710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647323 w 3009986"/>
              <a:gd name="connsiteY42" fmla="*/ 477681 h 1659710"/>
              <a:gd name="connsiteX43" fmla="*/ 2691928 w 3009986"/>
              <a:gd name="connsiteY43" fmla="*/ 444227 h 1659710"/>
              <a:gd name="connsiteX44" fmla="*/ 2736532 w 3009986"/>
              <a:gd name="connsiteY44" fmla="*/ 421925 h 1659710"/>
              <a:gd name="connsiteX45" fmla="*/ 2803440 w 3009986"/>
              <a:gd name="connsiteY45" fmla="*/ 355017 h 1659710"/>
              <a:gd name="connsiteX46" fmla="*/ 2814591 w 3009986"/>
              <a:gd name="connsiteY46" fmla="*/ 321564 h 1659710"/>
              <a:gd name="connsiteX47" fmla="*/ 2825742 w 3009986"/>
              <a:gd name="connsiteY47" fmla="*/ 198900 h 1659710"/>
              <a:gd name="connsiteX48" fmla="*/ 2814590 w 3009986"/>
              <a:gd name="connsiteY48" fmla="*/ 53934 h 1659710"/>
              <a:gd name="connsiteX49" fmla="*/ 227508 w 3009986"/>
              <a:gd name="connsiteY49" fmla="*/ 9329 h 1659710"/>
              <a:gd name="connsiteX50" fmla="*/ 4484 w 3009986"/>
              <a:gd name="connsiteY50" fmla="*/ 53934 h 1659710"/>
              <a:gd name="connsiteX51" fmla="*/ 15635 w 3009986"/>
              <a:gd name="connsiteY51" fmla="*/ 165447 h 1659710"/>
              <a:gd name="connsiteX0" fmla="*/ 15635 w 3006639"/>
              <a:gd name="connsiteY0" fmla="*/ 165447 h 1659710"/>
              <a:gd name="connsiteX1" fmla="*/ 15635 w 3006639"/>
              <a:gd name="connsiteY1" fmla="*/ 165447 h 1659710"/>
              <a:gd name="connsiteX2" fmla="*/ 37937 w 3006639"/>
              <a:gd name="connsiteY2" fmla="*/ 488832 h 1659710"/>
              <a:gd name="connsiteX3" fmla="*/ 49089 w 3006639"/>
              <a:gd name="connsiteY3" fmla="*/ 600344 h 1659710"/>
              <a:gd name="connsiteX4" fmla="*/ 71391 w 3006639"/>
              <a:gd name="connsiteY4" fmla="*/ 1057544 h 1659710"/>
              <a:gd name="connsiteX5" fmla="*/ 82542 w 3006639"/>
              <a:gd name="connsiteY5" fmla="*/ 1191359 h 1659710"/>
              <a:gd name="connsiteX6" fmla="*/ 93693 w 3006639"/>
              <a:gd name="connsiteY6" fmla="*/ 1302871 h 1659710"/>
              <a:gd name="connsiteX7" fmla="*/ 104845 w 3006639"/>
              <a:gd name="connsiteY7" fmla="*/ 1503593 h 1659710"/>
              <a:gd name="connsiteX8" fmla="*/ 115996 w 3006639"/>
              <a:gd name="connsiteY8" fmla="*/ 1592803 h 1659710"/>
              <a:gd name="connsiteX9" fmla="*/ 138298 w 3006639"/>
              <a:gd name="connsiteY9" fmla="*/ 1626256 h 1659710"/>
              <a:gd name="connsiteX10" fmla="*/ 227508 w 3006639"/>
              <a:gd name="connsiteY10" fmla="*/ 1659710 h 1659710"/>
              <a:gd name="connsiteX11" fmla="*/ 695859 w 3006639"/>
              <a:gd name="connsiteY11" fmla="*/ 1637407 h 1659710"/>
              <a:gd name="connsiteX12" fmla="*/ 918884 w 3006639"/>
              <a:gd name="connsiteY12" fmla="*/ 1615105 h 1659710"/>
              <a:gd name="connsiteX13" fmla="*/ 963489 w 3006639"/>
              <a:gd name="connsiteY13" fmla="*/ 1592803 h 1659710"/>
              <a:gd name="connsiteX14" fmla="*/ 996942 w 3006639"/>
              <a:gd name="connsiteY14" fmla="*/ 1559349 h 1659710"/>
              <a:gd name="connsiteX15" fmla="*/ 1164210 w 3006639"/>
              <a:gd name="connsiteY15" fmla="*/ 1525895 h 1659710"/>
              <a:gd name="connsiteX16" fmla="*/ 1253420 w 3006639"/>
              <a:gd name="connsiteY16" fmla="*/ 1481290 h 1659710"/>
              <a:gd name="connsiteX17" fmla="*/ 1264571 w 3006639"/>
              <a:gd name="connsiteY17" fmla="*/ 1447837 h 1659710"/>
              <a:gd name="connsiteX18" fmla="*/ 1320328 w 3006639"/>
              <a:gd name="connsiteY18" fmla="*/ 1392081 h 1659710"/>
              <a:gd name="connsiteX19" fmla="*/ 1353781 w 3006639"/>
              <a:gd name="connsiteY19" fmla="*/ 1358627 h 1659710"/>
              <a:gd name="connsiteX20" fmla="*/ 1387235 w 3006639"/>
              <a:gd name="connsiteY20" fmla="*/ 1325173 h 1659710"/>
              <a:gd name="connsiteX21" fmla="*/ 1409537 w 3006639"/>
              <a:gd name="connsiteY21" fmla="*/ 1291720 h 1659710"/>
              <a:gd name="connsiteX22" fmla="*/ 1476445 w 3006639"/>
              <a:gd name="connsiteY22" fmla="*/ 1224812 h 1659710"/>
              <a:gd name="connsiteX23" fmla="*/ 1498747 w 3006639"/>
              <a:gd name="connsiteY23" fmla="*/ 1180207 h 1659710"/>
              <a:gd name="connsiteX24" fmla="*/ 1521050 w 3006639"/>
              <a:gd name="connsiteY24" fmla="*/ 1157905 h 1659710"/>
              <a:gd name="connsiteX25" fmla="*/ 1543352 w 3006639"/>
              <a:gd name="connsiteY25" fmla="*/ 1124451 h 1659710"/>
              <a:gd name="connsiteX26" fmla="*/ 1576806 w 3006639"/>
              <a:gd name="connsiteY26" fmla="*/ 1079847 h 1659710"/>
              <a:gd name="connsiteX27" fmla="*/ 1610259 w 3006639"/>
              <a:gd name="connsiteY27" fmla="*/ 1024090 h 1659710"/>
              <a:gd name="connsiteX28" fmla="*/ 1621410 w 3006639"/>
              <a:gd name="connsiteY28" fmla="*/ 990637 h 1659710"/>
              <a:gd name="connsiteX29" fmla="*/ 1654864 w 3006639"/>
              <a:gd name="connsiteY29" fmla="*/ 957183 h 1659710"/>
              <a:gd name="connsiteX30" fmla="*/ 1744074 w 3006639"/>
              <a:gd name="connsiteY30" fmla="*/ 856822 h 1659710"/>
              <a:gd name="connsiteX31" fmla="*/ 1777528 w 3006639"/>
              <a:gd name="connsiteY31" fmla="*/ 845671 h 1659710"/>
              <a:gd name="connsiteX32" fmla="*/ 1844435 w 3006639"/>
              <a:gd name="connsiteY32" fmla="*/ 789915 h 1659710"/>
              <a:gd name="connsiteX33" fmla="*/ 1877889 w 3006639"/>
              <a:gd name="connsiteY33" fmla="*/ 778764 h 1659710"/>
              <a:gd name="connsiteX34" fmla="*/ 1944796 w 3006639"/>
              <a:gd name="connsiteY34" fmla="*/ 734159 h 1659710"/>
              <a:gd name="connsiteX35" fmla="*/ 1978250 w 3006639"/>
              <a:gd name="connsiteY35" fmla="*/ 700705 h 1659710"/>
              <a:gd name="connsiteX36" fmla="*/ 2045157 w 3006639"/>
              <a:gd name="connsiteY36" fmla="*/ 656100 h 1659710"/>
              <a:gd name="connsiteX37" fmla="*/ 2100913 w 3006639"/>
              <a:gd name="connsiteY37" fmla="*/ 611495 h 1659710"/>
              <a:gd name="connsiteX38" fmla="*/ 2134367 w 3006639"/>
              <a:gd name="connsiteY38" fmla="*/ 600344 h 1659710"/>
              <a:gd name="connsiteX39" fmla="*/ 2190123 w 3006639"/>
              <a:gd name="connsiteY39" fmla="*/ 578042 h 1659710"/>
              <a:gd name="connsiteX40" fmla="*/ 2312786 w 3006639"/>
              <a:gd name="connsiteY40" fmla="*/ 555739 h 1659710"/>
              <a:gd name="connsiteX41" fmla="*/ 2390845 w 3006639"/>
              <a:gd name="connsiteY41" fmla="*/ 533437 h 1659710"/>
              <a:gd name="connsiteX42" fmla="*/ 2647323 w 3006639"/>
              <a:gd name="connsiteY42" fmla="*/ 477681 h 1659710"/>
              <a:gd name="connsiteX43" fmla="*/ 2691928 w 3006639"/>
              <a:gd name="connsiteY43" fmla="*/ 444227 h 1659710"/>
              <a:gd name="connsiteX44" fmla="*/ 2736532 w 3006639"/>
              <a:gd name="connsiteY44" fmla="*/ 421925 h 1659710"/>
              <a:gd name="connsiteX45" fmla="*/ 2803440 w 3006639"/>
              <a:gd name="connsiteY45" fmla="*/ 355017 h 1659710"/>
              <a:gd name="connsiteX46" fmla="*/ 2814591 w 3006639"/>
              <a:gd name="connsiteY46" fmla="*/ 321564 h 1659710"/>
              <a:gd name="connsiteX47" fmla="*/ 2814590 w 3006639"/>
              <a:gd name="connsiteY47" fmla="*/ 53934 h 1659710"/>
              <a:gd name="connsiteX48" fmla="*/ 227508 w 3006639"/>
              <a:gd name="connsiteY48" fmla="*/ 9329 h 1659710"/>
              <a:gd name="connsiteX49" fmla="*/ 4484 w 3006639"/>
              <a:gd name="connsiteY49" fmla="*/ 53934 h 1659710"/>
              <a:gd name="connsiteX50" fmla="*/ 15635 w 3006639"/>
              <a:gd name="connsiteY50" fmla="*/ 165447 h 1659710"/>
              <a:gd name="connsiteX0" fmla="*/ 15635 w 3005400"/>
              <a:gd name="connsiteY0" fmla="*/ 165447 h 1659710"/>
              <a:gd name="connsiteX1" fmla="*/ 15635 w 3005400"/>
              <a:gd name="connsiteY1" fmla="*/ 165447 h 1659710"/>
              <a:gd name="connsiteX2" fmla="*/ 37937 w 3005400"/>
              <a:gd name="connsiteY2" fmla="*/ 488832 h 1659710"/>
              <a:gd name="connsiteX3" fmla="*/ 49089 w 3005400"/>
              <a:gd name="connsiteY3" fmla="*/ 600344 h 1659710"/>
              <a:gd name="connsiteX4" fmla="*/ 71391 w 3005400"/>
              <a:gd name="connsiteY4" fmla="*/ 1057544 h 1659710"/>
              <a:gd name="connsiteX5" fmla="*/ 82542 w 3005400"/>
              <a:gd name="connsiteY5" fmla="*/ 1191359 h 1659710"/>
              <a:gd name="connsiteX6" fmla="*/ 93693 w 3005400"/>
              <a:gd name="connsiteY6" fmla="*/ 1302871 h 1659710"/>
              <a:gd name="connsiteX7" fmla="*/ 104845 w 3005400"/>
              <a:gd name="connsiteY7" fmla="*/ 1503593 h 1659710"/>
              <a:gd name="connsiteX8" fmla="*/ 115996 w 3005400"/>
              <a:gd name="connsiteY8" fmla="*/ 1592803 h 1659710"/>
              <a:gd name="connsiteX9" fmla="*/ 138298 w 3005400"/>
              <a:gd name="connsiteY9" fmla="*/ 1626256 h 1659710"/>
              <a:gd name="connsiteX10" fmla="*/ 227508 w 3005400"/>
              <a:gd name="connsiteY10" fmla="*/ 1659710 h 1659710"/>
              <a:gd name="connsiteX11" fmla="*/ 695859 w 3005400"/>
              <a:gd name="connsiteY11" fmla="*/ 1637407 h 1659710"/>
              <a:gd name="connsiteX12" fmla="*/ 918884 w 3005400"/>
              <a:gd name="connsiteY12" fmla="*/ 1615105 h 1659710"/>
              <a:gd name="connsiteX13" fmla="*/ 963489 w 3005400"/>
              <a:gd name="connsiteY13" fmla="*/ 1592803 h 1659710"/>
              <a:gd name="connsiteX14" fmla="*/ 996942 w 3005400"/>
              <a:gd name="connsiteY14" fmla="*/ 1559349 h 1659710"/>
              <a:gd name="connsiteX15" fmla="*/ 1164210 w 3005400"/>
              <a:gd name="connsiteY15" fmla="*/ 1525895 h 1659710"/>
              <a:gd name="connsiteX16" fmla="*/ 1253420 w 3005400"/>
              <a:gd name="connsiteY16" fmla="*/ 1481290 h 1659710"/>
              <a:gd name="connsiteX17" fmla="*/ 1264571 w 3005400"/>
              <a:gd name="connsiteY17" fmla="*/ 1447837 h 1659710"/>
              <a:gd name="connsiteX18" fmla="*/ 1320328 w 3005400"/>
              <a:gd name="connsiteY18" fmla="*/ 1392081 h 1659710"/>
              <a:gd name="connsiteX19" fmla="*/ 1353781 w 3005400"/>
              <a:gd name="connsiteY19" fmla="*/ 1358627 h 1659710"/>
              <a:gd name="connsiteX20" fmla="*/ 1387235 w 3005400"/>
              <a:gd name="connsiteY20" fmla="*/ 1325173 h 1659710"/>
              <a:gd name="connsiteX21" fmla="*/ 1409537 w 3005400"/>
              <a:gd name="connsiteY21" fmla="*/ 1291720 h 1659710"/>
              <a:gd name="connsiteX22" fmla="*/ 1476445 w 3005400"/>
              <a:gd name="connsiteY22" fmla="*/ 1224812 h 1659710"/>
              <a:gd name="connsiteX23" fmla="*/ 1498747 w 3005400"/>
              <a:gd name="connsiteY23" fmla="*/ 1180207 h 1659710"/>
              <a:gd name="connsiteX24" fmla="*/ 1521050 w 3005400"/>
              <a:gd name="connsiteY24" fmla="*/ 1157905 h 1659710"/>
              <a:gd name="connsiteX25" fmla="*/ 1543352 w 3005400"/>
              <a:gd name="connsiteY25" fmla="*/ 1124451 h 1659710"/>
              <a:gd name="connsiteX26" fmla="*/ 1576806 w 3005400"/>
              <a:gd name="connsiteY26" fmla="*/ 1079847 h 1659710"/>
              <a:gd name="connsiteX27" fmla="*/ 1610259 w 3005400"/>
              <a:gd name="connsiteY27" fmla="*/ 1024090 h 1659710"/>
              <a:gd name="connsiteX28" fmla="*/ 1621410 w 3005400"/>
              <a:gd name="connsiteY28" fmla="*/ 990637 h 1659710"/>
              <a:gd name="connsiteX29" fmla="*/ 1654864 w 3005400"/>
              <a:gd name="connsiteY29" fmla="*/ 957183 h 1659710"/>
              <a:gd name="connsiteX30" fmla="*/ 1744074 w 3005400"/>
              <a:gd name="connsiteY30" fmla="*/ 856822 h 1659710"/>
              <a:gd name="connsiteX31" fmla="*/ 1777528 w 3005400"/>
              <a:gd name="connsiteY31" fmla="*/ 845671 h 1659710"/>
              <a:gd name="connsiteX32" fmla="*/ 1844435 w 3005400"/>
              <a:gd name="connsiteY32" fmla="*/ 789915 h 1659710"/>
              <a:gd name="connsiteX33" fmla="*/ 1877889 w 3005400"/>
              <a:gd name="connsiteY33" fmla="*/ 778764 h 1659710"/>
              <a:gd name="connsiteX34" fmla="*/ 1944796 w 3005400"/>
              <a:gd name="connsiteY34" fmla="*/ 734159 h 1659710"/>
              <a:gd name="connsiteX35" fmla="*/ 1978250 w 3005400"/>
              <a:gd name="connsiteY35" fmla="*/ 700705 h 1659710"/>
              <a:gd name="connsiteX36" fmla="*/ 2045157 w 3005400"/>
              <a:gd name="connsiteY36" fmla="*/ 656100 h 1659710"/>
              <a:gd name="connsiteX37" fmla="*/ 2100913 w 3005400"/>
              <a:gd name="connsiteY37" fmla="*/ 611495 h 1659710"/>
              <a:gd name="connsiteX38" fmla="*/ 2134367 w 3005400"/>
              <a:gd name="connsiteY38" fmla="*/ 600344 h 1659710"/>
              <a:gd name="connsiteX39" fmla="*/ 2190123 w 3005400"/>
              <a:gd name="connsiteY39" fmla="*/ 578042 h 1659710"/>
              <a:gd name="connsiteX40" fmla="*/ 2312786 w 3005400"/>
              <a:gd name="connsiteY40" fmla="*/ 555739 h 1659710"/>
              <a:gd name="connsiteX41" fmla="*/ 2390845 w 3005400"/>
              <a:gd name="connsiteY41" fmla="*/ 533437 h 1659710"/>
              <a:gd name="connsiteX42" fmla="*/ 2647323 w 3005400"/>
              <a:gd name="connsiteY42" fmla="*/ 477681 h 1659710"/>
              <a:gd name="connsiteX43" fmla="*/ 2691928 w 3005400"/>
              <a:gd name="connsiteY43" fmla="*/ 444227 h 1659710"/>
              <a:gd name="connsiteX44" fmla="*/ 2736532 w 3005400"/>
              <a:gd name="connsiteY44" fmla="*/ 421925 h 1659710"/>
              <a:gd name="connsiteX45" fmla="*/ 2803440 w 3005400"/>
              <a:gd name="connsiteY45" fmla="*/ 355017 h 1659710"/>
              <a:gd name="connsiteX46" fmla="*/ 2814590 w 3005400"/>
              <a:gd name="connsiteY46" fmla="*/ 53934 h 1659710"/>
              <a:gd name="connsiteX47" fmla="*/ 227508 w 3005400"/>
              <a:gd name="connsiteY47" fmla="*/ 9329 h 1659710"/>
              <a:gd name="connsiteX48" fmla="*/ 4484 w 3005400"/>
              <a:gd name="connsiteY48" fmla="*/ 53934 h 1659710"/>
              <a:gd name="connsiteX49" fmla="*/ 15635 w 3005400"/>
              <a:gd name="connsiteY49" fmla="*/ 165447 h 1659710"/>
              <a:gd name="connsiteX0" fmla="*/ 15635 w 2986022"/>
              <a:gd name="connsiteY0" fmla="*/ 165447 h 1659710"/>
              <a:gd name="connsiteX1" fmla="*/ 15635 w 2986022"/>
              <a:gd name="connsiteY1" fmla="*/ 165447 h 1659710"/>
              <a:gd name="connsiteX2" fmla="*/ 37937 w 2986022"/>
              <a:gd name="connsiteY2" fmla="*/ 488832 h 1659710"/>
              <a:gd name="connsiteX3" fmla="*/ 49089 w 2986022"/>
              <a:gd name="connsiteY3" fmla="*/ 600344 h 1659710"/>
              <a:gd name="connsiteX4" fmla="*/ 71391 w 2986022"/>
              <a:gd name="connsiteY4" fmla="*/ 1057544 h 1659710"/>
              <a:gd name="connsiteX5" fmla="*/ 82542 w 2986022"/>
              <a:gd name="connsiteY5" fmla="*/ 1191359 h 1659710"/>
              <a:gd name="connsiteX6" fmla="*/ 93693 w 2986022"/>
              <a:gd name="connsiteY6" fmla="*/ 1302871 h 1659710"/>
              <a:gd name="connsiteX7" fmla="*/ 104845 w 2986022"/>
              <a:gd name="connsiteY7" fmla="*/ 1503593 h 1659710"/>
              <a:gd name="connsiteX8" fmla="*/ 115996 w 2986022"/>
              <a:gd name="connsiteY8" fmla="*/ 1592803 h 1659710"/>
              <a:gd name="connsiteX9" fmla="*/ 138298 w 2986022"/>
              <a:gd name="connsiteY9" fmla="*/ 1626256 h 1659710"/>
              <a:gd name="connsiteX10" fmla="*/ 227508 w 2986022"/>
              <a:gd name="connsiteY10" fmla="*/ 1659710 h 1659710"/>
              <a:gd name="connsiteX11" fmla="*/ 695859 w 2986022"/>
              <a:gd name="connsiteY11" fmla="*/ 1637407 h 1659710"/>
              <a:gd name="connsiteX12" fmla="*/ 918884 w 2986022"/>
              <a:gd name="connsiteY12" fmla="*/ 1615105 h 1659710"/>
              <a:gd name="connsiteX13" fmla="*/ 963489 w 2986022"/>
              <a:gd name="connsiteY13" fmla="*/ 1592803 h 1659710"/>
              <a:gd name="connsiteX14" fmla="*/ 996942 w 2986022"/>
              <a:gd name="connsiteY14" fmla="*/ 1559349 h 1659710"/>
              <a:gd name="connsiteX15" fmla="*/ 1164210 w 2986022"/>
              <a:gd name="connsiteY15" fmla="*/ 1525895 h 1659710"/>
              <a:gd name="connsiteX16" fmla="*/ 1253420 w 2986022"/>
              <a:gd name="connsiteY16" fmla="*/ 1481290 h 1659710"/>
              <a:gd name="connsiteX17" fmla="*/ 1264571 w 2986022"/>
              <a:gd name="connsiteY17" fmla="*/ 1447837 h 1659710"/>
              <a:gd name="connsiteX18" fmla="*/ 1320328 w 2986022"/>
              <a:gd name="connsiteY18" fmla="*/ 1392081 h 1659710"/>
              <a:gd name="connsiteX19" fmla="*/ 1353781 w 2986022"/>
              <a:gd name="connsiteY19" fmla="*/ 1358627 h 1659710"/>
              <a:gd name="connsiteX20" fmla="*/ 1387235 w 2986022"/>
              <a:gd name="connsiteY20" fmla="*/ 1325173 h 1659710"/>
              <a:gd name="connsiteX21" fmla="*/ 1409537 w 2986022"/>
              <a:gd name="connsiteY21" fmla="*/ 1291720 h 1659710"/>
              <a:gd name="connsiteX22" fmla="*/ 1476445 w 2986022"/>
              <a:gd name="connsiteY22" fmla="*/ 1224812 h 1659710"/>
              <a:gd name="connsiteX23" fmla="*/ 1498747 w 2986022"/>
              <a:gd name="connsiteY23" fmla="*/ 1180207 h 1659710"/>
              <a:gd name="connsiteX24" fmla="*/ 1521050 w 2986022"/>
              <a:gd name="connsiteY24" fmla="*/ 1157905 h 1659710"/>
              <a:gd name="connsiteX25" fmla="*/ 1543352 w 2986022"/>
              <a:gd name="connsiteY25" fmla="*/ 1124451 h 1659710"/>
              <a:gd name="connsiteX26" fmla="*/ 1576806 w 2986022"/>
              <a:gd name="connsiteY26" fmla="*/ 1079847 h 1659710"/>
              <a:gd name="connsiteX27" fmla="*/ 1610259 w 2986022"/>
              <a:gd name="connsiteY27" fmla="*/ 1024090 h 1659710"/>
              <a:gd name="connsiteX28" fmla="*/ 1621410 w 2986022"/>
              <a:gd name="connsiteY28" fmla="*/ 990637 h 1659710"/>
              <a:gd name="connsiteX29" fmla="*/ 1654864 w 2986022"/>
              <a:gd name="connsiteY29" fmla="*/ 957183 h 1659710"/>
              <a:gd name="connsiteX30" fmla="*/ 1744074 w 2986022"/>
              <a:gd name="connsiteY30" fmla="*/ 856822 h 1659710"/>
              <a:gd name="connsiteX31" fmla="*/ 1777528 w 2986022"/>
              <a:gd name="connsiteY31" fmla="*/ 845671 h 1659710"/>
              <a:gd name="connsiteX32" fmla="*/ 1844435 w 2986022"/>
              <a:gd name="connsiteY32" fmla="*/ 789915 h 1659710"/>
              <a:gd name="connsiteX33" fmla="*/ 1877889 w 2986022"/>
              <a:gd name="connsiteY33" fmla="*/ 778764 h 1659710"/>
              <a:gd name="connsiteX34" fmla="*/ 1944796 w 2986022"/>
              <a:gd name="connsiteY34" fmla="*/ 734159 h 1659710"/>
              <a:gd name="connsiteX35" fmla="*/ 1978250 w 2986022"/>
              <a:gd name="connsiteY35" fmla="*/ 700705 h 1659710"/>
              <a:gd name="connsiteX36" fmla="*/ 2045157 w 2986022"/>
              <a:gd name="connsiteY36" fmla="*/ 656100 h 1659710"/>
              <a:gd name="connsiteX37" fmla="*/ 2100913 w 2986022"/>
              <a:gd name="connsiteY37" fmla="*/ 611495 h 1659710"/>
              <a:gd name="connsiteX38" fmla="*/ 2134367 w 2986022"/>
              <a:gd name="connsiteY38" fmla="*/ 600344 h 1659710"/>
              <a:gd name="connsiteX39" fmla="*/ 2190123 w 2986022"/>
              <a:gd name="connsiteY39" fmla="*/ 578042 h 1659710"/>
              <a:gd name="connsiteX40" fmla="*/ 2312786 w 2986022"/>
              <a:gd name="connsiteY40" fmla="*/ 555739 h 1659710"/>
              <a:gd name="connsiteX41" fmla="*/ 2390845 w 2986022"/>
              <a:gd name="connsiteY41" fmla="*/ 533437 h 1659710"/>
              <a:gd name="connsiteX42" fmla="*/ 2647323 w 2986022"/>
              <a:gd name="connsiteY42" fmla="*/ 477681 h 1659710"/>
              <a:gd name="connsiteX43" fmla="*/ 2691928 w 2986022"/>
              <a:gd name="connsiteY43" fmla="*/ 444227 h 1659710"/>
              <a:gd name="connsiteX44" fmla="*/ 2736532 w 2986022"/>
              <a:gd name="connsiteY44" fmla="*/ 421925 h 1659710"/>
              <a:gd name="connsiteX45" fmla="*/ 2814590 w 2986022"/>
              <a:gd name="connsiteY45" fmla="*/ 53934 h 1659710"/>
              <a:gd name="connsiteX46" fmla="*/ 227508 w 2986022"/>
              <a:gd name="connsiteY46" fmla="*/ 9329 h 1659710"/>
              <a:gd name="connsiteX47" fmla="*/ 4484 w 2986022"/>
              <a:gd name="connsiteY47" fmla="*/ 53934 h 1659710"/>
              <a:gd name="connsiteX48" fmla="*/ 15635 w 2986022"/>
              <a:gd name="connsiteY48" fmla="*/ 165447 h 1659710"/>
              <a:gd name="connsiteX0" fmla="*/ 15635 w 2758205"/>
              <a:gd name="connsiteY0" fmla="*/ 165447 h 1659710"/>
              <a:gd name="connsiteX1" fmla="*/ 15635 w 2758205"/>
              <a:gd name="connsiteY1" fmla="*/ 165447 h 1659710"/>
              <a:gd name="connsiteX2" fmla="*/ 37937 w 2758205"/>
              <a:gd name="connsiteY2" fmla="*/ 488832 h 1659710"/>
              <a:gd name="connsiteX3" fmla="*/ 49089 w 2758205"/>
              <a:gd name="connsiteY3" fmla="*/ 600344 h 1659710"/>
              <a:gd name="connsiteX4" fmla="*/ 71391 w 2758205"/>
              <a:gd name="connsiteY4" fmla="*/ 1057544 h 1659710"/>
              <a:gd name="connsiteX5" fmla="*/ 82542 w 2758205"/>
              <a:gd name="connsiteY5" fmla="*/ 1191359 h 1659710"/>
              <a:gd name="connsiteX6" fmla="*/ 93693 w 2758205"/>
              <a:gd name="connsiteY6" fmla="*/ 1302871 h 1659710"/>
              <a:gd name="connsiteX7" fmla="*/ 104845 w 2758205"/>
              <a:gd name="connsiteY7" fmla="*/ 1503593 h 1659710"/>
              <a:gd name="connsiteX8" fmla="*/ 115996 w 2758205"/>
              <a:gd name="connsiteY8" fmla="*/ 1592803 h 1659710"/>
              <a:gd name="connsiteX9" fmla="*/ 138298 w 2758205"/>
              <a:gd name="connsiteY9" fmla="*/ 1626256 h 1659710"/>
              <a:gd name="connsiteX10" fmla="*/ 227508 w 2758205"/>
              <a:gd name="connsiteY10" fmla="*/ 1659710 h 1659710"/>
              <a:gd name="connsiteX11" fmla="*/ 695859 w 2758205"/>
              <a:gd name="connsiteY11" fmla="*/ 1637407 h 1659710"/>
              <a:gd name="connsiteX12" fmla="*/ 918884 w 2758205"/>
              <a:gd name="connsiteY12" fmla="*/ 1615105 h 1659710"/>
              <a:gd name="connsiteX13" fmla="*/ 963489 w 2758205"/>
              <a:gd name="connsiteY13" fmla="*/ 1592803 h 1659710"/>
              <a:gd name="connsiteX14" fmla="*/ 996942 w 2758205"/>
              <a:gd name="connsiteY14" fmla="*/ 1559349 h 1659710"/>
              <a:gd name="connsiteX15" fmla="*/ 1164210 w 2758205"/>
              <a:gd name="connsiteY15" fmla="*/ 1525895 h 1659710"/>
              <a:gd name="connsiteX16" fmla="*/ 1253420 w 2758205"/>
              <a:gd name="connsiteY16" fmla="*/ 1481290 h 1659710"/>
              <a:gd name="connsiteX17" fmla="*/ 1264571 w 2758205"/>
              <a:gd name="connsiteY17" fmla="*/ 1447837 h 1659710"/>
              <a:gd name="connsiteX18" fmla="*/ 1320328 w 2758205"/>
              <a:gd name="connsiteY18" fmla="*/ 1392081 h 1659710"/>
              <a:gd name="connsiteX19" fmla="*/ 1353781 w 2758205"/>
              <a:gd name="connsiteY19" fmla="*/ 1358627 h 1659710"/>
              <a:gd name="connsiteX20" fmla="*/ 1387235 w 2758205"/>
              <a:gd name="connsiteY20" fmla="*/ 1325173 h 1659710"/>
              <a:gd name="connsiteX21" fmla="*/ 1409537 w 2758205"/>
              <a:gd name="connsiteY21" fmla="*/ 1291720 h 1659710"/>
              <a:gd name="connsiteX22" fmla="*/ 1476445 w 2758205"/>
              <a:gd name="connsiteY22" fmla="*/ 1224812 h 1659710"/>
              <a:gd name="connsiteX23" fmla="*/ 1498747 w 2758205"/>
              <a:gd name="connsiteY23" fmla="*/ 1180207 h 1659710"/>
              <a:gd name="connsiteX24" fmla="*/ 1521050 w 2758205"/>
              <a:gd name="connsiteY24" fmla="*/ 1157905 h 1659710"/>
              <a:gd name="connsiteX25" fmla="*/ 1543352 w 2758205"/>
              <a:gd name="connsiteY25" fmla="*/ 1124451 h 1659710"/>
              <a:gd name="connsiteX26" fmla="*/ 1576806 w 2758205"/>
              <a:gd name="connsiteY26" fmla="*/ 1079847 h 1659710"/>
              <a:gd name="connsiteX27" fmla="*/ 1610259 w 2758205"/>
              <a:gd name="connsiteY27" fmla="*/ 1024090 h 1659710"/>
              <a:gd name="connsiteX28" fmla="*/ 1621410 w 2758205"/>
              <a:gd name="connsiteY28" fmla="*/ 990637 h 1659710"/>
              <a:gd name="connsiteX29" fmla="*/ 1654864 w 2758205"/>
              <a:gd name="connsiteY29" fmla="*/ 957183 h 1659710"/>
              <a:gd name="connsiteX30" fmla="*/ 1744074 w 2758205"/>
              <a:gd name="connsiteY30" fmla="*/ 856822 h 1659710"/>
              <a:gd name="connsiteX31" fmla="*/ 1777528 w 2758205"/>
              <a:gd name="connsiteY31" fmla="*/ 845671 h 1659710"/>
              <a:gd name="connsiteX32" fmla="*/ 1844435 w 2758205"/>
              <a:gd name="connsiteY32" fmla="*/ 789915 h 1659710"/>
              <a:gd name="connsiteX33" fmla="*/ 1877889 w 2758205"/>
              <a:gd name="connsiteY33" fmla="*/ 778764 h 1659710"/>
              <a:gd name="connsiteX34" fmla="*/ 1944796 w 2758205"/>
              <a:gd name="connsiteY34" fmla="*/ 734159 h 1659710"/>
              <a:gd name="connsiteX35" fmla="*/ 1978250 w 2758205"/>
              <a:gd name="connsiteY35" fmla="*/ 700705 h 1659710"/>
              <a:gd name="connsiteX36" fmla="*/ 2045157 w 2758205"/>
              <a:gd name="connsiteY36" fmla="*/ 656100 h 1659710"/>
              <a:gd name="connsiteX37" fmla="*/ 2100913 w 2758205"/>
              <a:gd name="connsiteY37" fmla="*/ 611495 h 1659710"/>
              <a:gd name="connsiteX38" fmla="*/ 2134367 w 2758205"/>
              <a:gd name="connsiteY38" fmla="*/ 600344 h 1659710"/>
              <a:gd name="connsiteX39" fmla="*/ 2190123 w 2758205"/>
              <a:gd name="connsiteY39" fmla="*/ 578042 h 1659710"/>
              <a:gd name="connsiteX40" fmla="*/ 2312786 w 2758205"/>
              <a:gd name="connsiteY40" fmla="*/ 555739 h 1659710"/>
              <a:gd name="connsiteX41" fmla="*/ 2390845 w 2758205"/>
              <a:gd name="connsiteY41" fmla="*/ 533437 h 1659710"/>
              <a:gd name="connsiteX42" fmla="*/ 2647323 w 2758205"/>
              <a:gd name="connsiteY42" fmla="*/ 477681 h 1659710"/>
              <a:gd name="connsiteX43" fmla="*/ 2691928 w 2758205"/>
              <a:gd name="connsiteY43" fmla="*/ 444227 h 1659710"/>
              <a:gd name="connsiteX44" fmla="*/ 2736532 w 2758205"/>
              <a:gd name="connsiteY44" fmla="*/ 421925 h 1659710"/>
              <a:gd name="connsiteX45" fmla="*/ 2312785 w 2758205"/>
              <a:gd name="connsiteY45" fmla="*/ 53934 h 1659710"/>
              <a:gd name="connsiteX46" fmla="*/ 227508 w 2758205"/>
              <a:gd name="connsiteY46" fmla="*/ 9329 h 1659710"/>
              <a:gd name="connsiteX47" fmla="*/ 4484 w 2758205"/>
              <a:gd name="connsiteY47" fmla="*/ 53934 h 1659710"/>
              <a:gd name="connsiteX48" fmla="*/ 15635 w 2758205"/>
              <a:gd name="connsiteY48" fmla="*/ 165447 h 1659710"/>
              <a:gd name="connsiteX0" fmla="*/ 15635 w 2749766"/>
              <a:gd name="connsiteY0" fmla="*/ 165447 h 1659710"/>
              <a:gd name="connsiteX1" fmla="*/ 15635 w 2749766"/>
              <a:gd name="connsiteY1" fmla="*/ 165447 h 1659710"/>
              <a:gd name="connsiteX2" fmla="*/ 37937 w 2749766"/>
              <a:gd name="connsiteY2" fmla="*/ 488832 h 1659710"/>
              <a:gd name="connsiteX3" fmla="*/ 49089 w 2749766"/>
              <a:gd name="connsiteY3" fmla="*/ 600344 h 1659710"/>
              <a:gd name="connsiteX4" fmla="*/ 71391 w 2749766"/>
              <a:gd name="connsiteY4" fmla="*/ 1057544 h 1659710"/>
              <a:gd name="connsiteX5" fmla="*/ 82542 w 2749766"/>
              <a:gd name="connsiteY5" fmla="*/ 1191359 h 1659710"/>
              <a:gd name="connsiteX6" fmla="*/ 93693 w 2749766"/>
              <a:gd name="connsiteY6" fmla="*/ 1302871 h 1659710"/>
              <a:gd name="connsiteX7" fmla="*/ 104845 w 2749766"/>
              <a:gd name="connsiteY7" fmla="*/ 1503593 h 1659710"/>
              <a:gd name="connsiteX8" fmla="*/ 115996 w 2749766"/>
              <a:gd name="connsiteY8" fmla="*/ 1592803 h 1659710"/>
              <a:gd name="connsiteX9" fmla="*/ 138298 w 2749766"/>
              <a:gd name="connsiteY9" fmla="*/ 1626256 h 1659710"/>
              <a:gd name="connsiteX10" fmla="*/ 227508 w 2749766"/>
              <a:gd name="connsiteY10" fmla="*/ 1659710 h 1659710"/>
              <a:gd name="connsiteX11" fmla="*/ 695859 w 2749766"/>
              <a:gd name="connsiteY11" fmla="*/ 1637407 h 1659710"/>
              <a:gd name="connsiteX12" fmla="*/ 918884 w 2749766"/>
              <a:gd name="connsiteY12" fmla="*/ 1615105 h 1659710"/>
              <a:gd name="connsiteX13" fmla="*/ 963489 w 2749766"/>
              <a:gd name="connsiteY13" fmla="*/ 1592803 h 1659710"/>
              <a:gd name="connsiteX14" fmla="*/ 996942 w 2749766"/>
              <a:gd name="connsiteY14" fmla="*/ 1559349 h 1659710"/>
              <a:gd name="connsiteX15" fmla="*/ 1164210 w 2749766"/>
              <a:gd name="connsiteY15" fmla="*/ 1525895 h 1659710"/>
              <a:gd name="connsiteX16" fmla="*/ 1253420 w 2749766"/>
              <a:gd name="connsiteY16" fmla="*/ 1481290 h 1659710"/>
              <a:gd name="connsiteX17" fmla="*/ 1264571 w 2749766"/>
              <a:gd name="connsiteY17" fmla="*/ 1447837 h 1659710"/>
              <a:gd name="connsiteX18" fmla="*/ 1320328 w 2749766"/>
              <a:gd name="connsiteY18" fmla="*/ 1392081 h 1659710"/>
              <a:gd name="connsiteX19" fmla="*/ 1353781 w 2749766"/>
              <a:gd name="connsiteY19" fmla="*/ 1358627 h 1659710"/>
              <a:gd name="connsiteX20" fmla="*/ 1387235 w 2749766"/>
              <a:gd name="connsiteY20" fmla="*/ 1325173 h 1659710"/>
              <a:gd name="connsiteX21" fmla="*/ 1409537 w 2749766"/>
              <a:gd name="connsiteY21" fmla="*/ 1291720 h 1659710"/>
              <a:gd name="connsiteX22" fmla="*/ 1476445 w 2749766"/>
              <a:gd name="connsiteY22" fmla="*/ 1224812 h 1659710"/>
              <a:gd name="connsiteX23" fmla="*/ 1498747 w 2749766"/>
              <a:gd name="connsiteY23" fmla="*/ 1180207 h 1659710"/>
              <a:gd name="connsiteX24" fmla="*/ 1521050 w 2749766"/>
              <a:gd name="connsiteY24" fmla="*/ 1157905 h 1659710"/>
              <a:gd name="connsiteX25" fmla="*/ 1543352 w 2749766"/>
              <a:gd name="connsiteY25" fmla="*/ 1124451 h 1659710"/>
              <a:gd name="connsiteX26" fmla="*/ 1576806 w 2749766"/>
              <a:gd name="connsiteY26" fmla="*/ 1079847 h 1659710"/>
              <a:gd name="connsiteX27" fmla="*/ 1610259 w 2749766"/>
              <a:gd name="connsiteY27" fmla="*/ 1024090 h 1659710"/>
              <a:gd name="connsiteX28" fmla="*/ 1621410 w 2749766"/>
              <a:gd name="connsiteY28" fmla="*/ 990637 h 1659710"/>
              <a:gd name="connsiteX29" fmla="*/ 1654864 w 2749766"/>
              <a:gd name="connsiteY29" fmla="*/ 957183 h 1659710"/>
              <a:gd name="connsiteX30" fmla="*/ 1744074 w 2749766"/>
              <a:gd name="connsiteY30" fmla="*/ 856822 h 1659710"/>
              <a:gd name="connsiteX31" fmla="*/ 1777528 w 2749766"/>
              <a:gd name="connsiteY31" fmla="*/ 845671 h 1659710"/>
              <a:gd name="connsiteX32" fmla="*/ 1844435 w 2749766"/>
              <a:gd name="connsiteY32" fmla="*/ 789915 h 1659710"/>
              <a:gd name="connsiteX33" fmla="*/ 1877889 w 2749766"/>
              <a:gd name="connsiteY33" fmla="*/ 778764 h 1659710"/>
              <a:gd name="connsiteX34" fmla="*/ 1944796 w 2749766"/>
              <a:gd name="connsiteY34" fmla="*/ 734159 h 1659710"/>
              <a:gd name="connsiteX35" fmla="*/ 1978250 w 2749766"/>
              <a:gd name="connsiteY35" fmla="*/ 700705 h 1659710"/>
              <a:gd name="connsiteX36" fmla="*/ 2045157 w 2749766"/>
              <a:gd name="connsiteY36" fmla="*/ 656100 h 1659710"/>
              <a:gd name="connsiteX37" fmla="*/ 2100913 w 2749766"/>
              <a:gd name="connsiteY37" fmla="*/ 611495 h 1659710"/>
              <a:gd name="connsiteX38" fmla="*/ 2134367 w 2749766"/>
              <a:gd name="connsiteY38" fmla="*/ 600344 h 1659710"/>
              <a:gd name="connsiteX39" fmla="*/ 2190123 w 2749766"/>
              <a:gd name="connsiteY39" fmla="*/ 578042 h 1659710"/>
              <a:gd name="connsiteX40" fmla="*/ 2312786 w 2749766"/>
              <a:gd name="connsiteY40" fmla="*/ 555739 h 1659710"/>
              <a:gd name="connsiteX41" fmla="*/ 2390845 w 2749766"/>
              <a:gd name="connsiteY41" fmla="*/ 533437 h 1659710"/>
              <a:gd name="connsiteX42" fmla="*/ 2647323 w 2749766"/>
              <a:gd name="connsiteY42" fmla="*/ 477681 h 1659710"/>
              <a:gd name="connsiteX43" fmla="*/ 2691928 w 2749766"/>
              <a:gd name="connsiteY43" fmla="*/ 444227 h 1659710"/>
              <a:gd name="connsiteX44" fmla="*/ 2736532 w 2749766"/>
              <a:gd name="connsiteY44" fmla="*/ 421925 h 1659710"/>
              <a:gd name="connsiteX45" fmla="*/ 2435449 w 2749766"/>
              <a:gd name="connsiteY45" fmla="*/ 53934 h 1659710"/>
              <a:gd name="connsiteX46" fmla="*/ 227508 w 2749766"/>
              <a:gd name="connsiteY46" fmla="*/ 9329 h 1659710"/>
              <a:gd name="connsiteX47" fmla="*/ 4484 w 2749766"/>
              <a:gd name="connsiteY47" fmla="*/ 53934 h 1659710"/>
              <a:gd name="connsiteX48" fmla="*/ 15635 w 2749766"/>
              <a:gd name="connsiteY48" fmla="*/ 165447 h 1659710"/>
              <a:gd name="connsiteX0" fmla="*/ 15635 w 2707351"/>
              <a:gd name="connsiteY0" fmla="*/ 165447 h 1659710"/>
              <a:gd name="connsiteX1" fmla="*/ 15635 w 2707351"/>
              <a:gd name="connsiteY1" fmla="*/ 165447 h 1659710"/>
              <a:gd name="connsiteX2" fmla="*/ 37937 w 2707351"/>
              <a:gd name="connsiteY2" fmla="*/ 488832 h 1659710"/>
              <a:gd name="connsiteX3" fmla="*/ 49089 w 2707351"/>
              <a:gd name="connsiteY3" fmla="*/ 600344 h 1659710"/>
              <a:gd name="connsiteX4" fmla="*/ 71391 w 2707351"/>
              <a:gd name="connsiteY4" fmla="*/ 1057544 h 1659710"/>
              <a:gd name="connsiteX5" fmla="*/ 82542 w 2707351"/>
              <a:gd name="connsiteY5" fmla="*/ 1191359 h 1659710"/>
              <a:gd name="connsiteX6" fmla="*/ 93693 w 2707351"/>
              <a:gd name="connsiteY6" fmla="*/ 1302871 h 1659710"/>
              <a:gd name="connsiteX7" fmla="*/ 104845 w 2707351"/>
              <a:gd name="connsiteY7" fmla="*/ 1503593 h 1659710"/>
              <a:gd name="connsiteX8" fmla="*/ 115996 w 2707351"/>
              <a:gd name="connsiteY8" fmla="*/ 1592803 h 1659710"/>
              <a:gd name="connsiteX9" fmla="*/ 138298 w 2707351"/>
              <a:gd name="connsiteY9" fmla="*/ 1626256 h 1659710"/>
              <a:gd name="connsiteX10" fmla="*/ 227508 w 2707351"/>
              <a:gd name="connsiteY10" fmla="*/ 1659710 h 1659710"/>
              <a:gd name="connsiteX11" fmla="*/ 695859 w 2707351"/>
              <a:gd name="connsiteY11" fmla="*/ 1637407 h 1659710"/>
              <a:gd name="connsiteX12" fmla="*/ 918884 w 2707351"/>
              <a:gd name="connsiteY12" fmla="*/ 1615105 h 1659710"/>
              <a:gd name="connsiteX13" fmla="*/ 963489 w 2707351"/>
              <a:gd name="connsiteY13" fmla="*/ 1592803 h 1659710"/>
              <a:gd name="connsiteX14" fmla="*/ 996942 w 2707351"/>
              <a:gd name="connsiteY14" fmla="*/ 1559349 h 1659710"/>
              <a:gd name="connsiteX15" fmla="*/ 1164210 w 2707351"/>
              <a:gd name="connsiteY15" fmla="*/ 1525895 h 1659710"/>
              <a:gd name="connsiteX16" fmla="*/ 1253420 w 2707351"/>
              <a:gd name="connsiteY16" fmla="*/ 1481290 h 1659710"/>
              <a:gd name="connsiteX17" fmla="*/ 1264571 w 2707351"/>
              <a:gd name="connsiteY17" fmla="*/ 1447837 h 1659710"/>
              <a:gd name="connsiteX18" fmla="*/ 1320328 w 2707351"/>
              <a:gd name="connsiteY18" fmla="*/ 1392081 h 1659710"/>
              <a:gd name="connsiteX19" fmla="*/ 1353781 w 2707351"/>
              <a:gd name="connsiteY19" fmla="*/ 1358627 h 1659710"/>
              <a:gd name="connsiteX20" fmla="*/ 1387235 w 2707351"/>
              <a:gd name="connsiteY20" fmla="*/ 1325173 h 1659710"/>
              <a:gd name="connsiteX21" fmla="*/ 1409537 w 2707351"/>
              <a:gd name="connsiteY21" fmla="*/ 1291720 h 1659710"/>
              <a:gd name="connsiteX22" fmla="*/ 1476445 w 2707351"/>
              <a:gd name="connsiteY22" fmla="*/ 1224812 h 1659710"/>
              <a:gd name="connsiteX23" fmla="*/ 1498747 w 2707351"/>
              <a:gd name="connsiteY23" fmla="*/ 1180207 h 1659710"/>
              <a:gd name="connsiteX24" fmla="*/ 1521050 w 2707351"/>
              <a:gd name="connsiteY24" fmla="*/ 1157905 h 1659710"/>
              <a:gd name="connsiteX25" fmla="*/ 1543352 w 2707351"/>
              <a:gd name="connsiteY25" fmla="*/ 1124451 h 1659710"/>
              <a:gd name="connsiteX26" fmla="*/ 1576806 w 2707351"/>
              <a:gd name="connsiteY26" fmla="*/ 1079847 h 1659710"/>
              <a:gd name="connsiteX27" fmla="*/ 1610259 w 2707351"/>
              <a:gd name="connsiteY27" fmla="*/ 1024090 h 1659710"/>
              <a:gd name="connsiteX28" fmla="*/ 1621410 w 2707351"/>
              <a:gd name="connsiteY28" fmla="*/ 990637 h 1659710"/>
              <a:gd name="connsiteX29" fmla="*/ 1654864 w 2707351"/>
              <a:gd name="connsiteY29" fmla="*/ 957183 h 1659710"/>
              <a:gd name="connsiteX30" fmla="*/ 1744074 w 2707351"/>
              <a:gd name="connsiteY30" fmla="*/ 856822 h 1659710"/>
              <a:gd name="connsiteX31" fmla="*/ 1777528 w 2707351"/>
              <a:gd name="connsiteY31" fmla="*/ 845671 h 1659710"/>
              <a:gd name="connsiteX32" fmla="*/ 1844435 w 2707351"/>
              <a:gd name="connsiteY32" fmla="*/ 789915 h 1659710"/>
              <a:gd name="connsiteX33" fmla="*/ 1877889 w 2707351"/>
              <a:gd name="connsiteY33" fmla="*/ 778764 h 1659710"/>
              <a:gd name="connsiteX34" fmla="*/ 1944796 w 2707351"/>
              <a:gd name="connsiteY34" fmla="*/ 734159 h 1659710"/>
              <a:gd name="connsiteX35" fmla="*/ 1978250 w 2707351"/>
              <a:gd name="connsiteY35" fmla="*/ 700705 h 1659710"/>
              <a:gd name="connsiteX36" fmla="*/ 2045157 w 2707351"/>
              <a:gd name="connsiteY36" fmla="*/ 656100 h 1659710"/>
              <a:gd name="connsiteX37" fmla="*/ 2100913 w 2707351"/>
              <a:gd name="connsiteY37" fmla="*/ 611495 h 1659710"/>
              <a:gd name="connsiteX38" fmla="*/ 2134367 w 2707351"/>
              <a:gd name="connsiteY38" fmla="*/ 600344 h 1659710"/>
              <a:gd name="connsiteX39" fmla="*/ 2190123 w 2707351"/>
              <a:gd name="connsiteY39" fmla="*/ 578042 h 1659710"/>
              <a:gd name="connsiteX40" fmla="*/ 2312786 w 2707351"/>
              <a:gd name="connsiteY40" fmla="*/ 555739 h 1659710"/>
              <a:gd name="connsiteX41" fmla="*/ 2390845 w 2707351"/>
              <a:gd name="connsiteY41" fmla="*/ 533437 h 1659710"/>
              <a:gd name="connsiteX42" fmla="*/ 2647323 w 2707351"/>
              <a:gd name="connsiteY42" fmla="*/ 477681 h 1659710"/>
              <a:gd name="connsiteX43" fmla="*/ 2691928 w 2707351"/>
              <a:gd name="connsiteY43" fmla="*/ 444227 h 1659710"/>
              <a:gd name="connsiteX44" fmla="*/ 2435449 w 2707351"/>
              <a:gd name="connsiteY44" fmla="*/ 53934 h 1659710"/>
              <a:gd name="connsiteX45" fmla="*/ 227508 w 2707351"/>
              <a:gd name="connsiteY45" fmla="*/ 9329 h 1659710"/>
              <a:gd name="connsiteX46" fmla="*/ 4484 w 2707351"/>
              <a:gd name="connsiteY46" fmla="*/ 53934 h 1659710"/>
              <a:gd name="connsiteX47" fmla="*/ 15635 w 2707351"/>
              <a:gd name="connsiteY47" fmla="*/ 165447 h 1659710"/>
              <a:gd name="connsiteX0" fmla="*/ 15635 w 2723436"/>
              <a:gd name="connsiteY0" fmla="*/ 165447 h 1659710"/>
              <a:gd name="connsiteX1" fmla="*/ 15635 w 2723436"/>
              <a:gd name="connsiteY1" fmla="*/ 165447 h 1659710"/>
              <a:gd name="connsiteX2" fmla="*/ 37937 w 2723436"/>
              <a:gd name="connsiteY2" fmla="*/ 488832 h 1659710"/>
              <a:gd name="connsiteX3" fmla="*/ 49089 w 2723436"/>
              <a:gd name="connsiteY3" fmla="*/ 600344 h 1659710"/>
              <a:gd name="connsiteX4" fmla="*/ 71391 w 2723436"/>
              <a:gd name="connsiteY4" fmla="*/ 1057544 h 1659710"/>
              <a:gd name="connsiteX5" fmla="*/ 82542 w 2723436"/>
              <a:gd name="connsiteY5" fmla="*/ 1191359 h 1659710"/>
              <a:gd name="connsiteX6" fmla="*/ 93693 w 2723436"/>
              <a:gd name="connsiteY6" fmla="*/ 1302871 h 1659710"/>
              <a:gd name="connsiteX7" fmla="*/ 104845 w 2723436"/>
              <a:gd name="connsiteY7" fmla="*/ 1503593 h 1659710"/>
              <a:gd name="connsiteX8" fmla="*/ 115996 w 2723436"/>
              <a:gd name="connsiteY8" fmla="*/ 1592803 h 1659710"/>
              <a:gd name="connsiteX9" fmla="*/ 138298 w 2723436"/>
              <a:gd name="connsiteY9" fmla="*/ 1626256 h 1659710"/>
              <a:gd name="connsiteX10" fmla="*/ 227508 w 2723436"/>
              <a:gd name="connsiteY10" fmla="*/ 1659710 h 1659710"/>
              <a:gd name="connsiteX11" fmla="*/ 695859 w 2723436"/>
              <a:gd name="connsiteY11" fmla="*/ 1637407 h 1659710"/>
              <a:gd name="connsiteX12" fmla="*/ 918884 w 2723436"/>
              <a:gd name="connsiteY12" fmla="*/ 1615105 h 1659710"/>
              <a:gd name="connsiteX13" fmla="*/ 963489 w 2723436"/>
              <a:gd name="connsiteY13" fmla="*/ 1592803 h 1659710"/>
              <a:gd name="connsiteX14" fmla="*/ 996942 w 2723436"/>
              <a:gd name="connsiteY14" fmla="*/ 1559349 h 1659710"/>
              <a:gd name="connsiteX15" fmla="*/ 1164210 w 2723436"/>
              <a:gd name="connsiteY15" fmla="*/ 1525895 h 1659710"/>
              <a:gd name="connsiteX16" fmla="*/ 1253420 w 2723436"/>
              <a:gd name="connsiteY16" fmla="*/ 1481290 h 1659710"/>
              <a:gd name="connsiteX17" fmla="*/ 1264571 w 2723436"/>
              <a:gd name="connsiteY17" fmla="*/ 1447837 h 1659710"/>
              <a:gd name="connsiteX18" fmla="*/ 1320328 w 2723436"/>
              <a:gd name="connsiteY18" fmla="*/ 1392081 h 1659710"/>
              <a:gd name="connsiteX19" fmla="*/ 1353781 w 2723436"/>
              <a:gd name="connsiteY19" fmla="*/ 1358627 h 1659710"/>
              <a:gd name="connsiteX20" fmla="*/ 1387235 w 2723436"/>
              <a:gd name="connsiteY20" fmla="*/ 1325173 h 1659710"/>
              <a:gd name="connsiteX21" fmla="*/ 1409537 w 2723436"/>
              <a:gd name="connsiteY21" fmla="*/ 1291720 h 1659710"/>
              <a:gd name="connsiteX22" fmla="*/ 1476445 w 2723436"/>
              <a:gd name="connsiteY22" fmla="*/ 1224812 h 1659710"/>
              <a:gd name="connsiteX23" fmla="*/ 1498747 w 2723436"/>
              <a:gd name="connsiteY23" fmla="*/ 1180207 h 1659710"/>
              <a:gd name="connsiteX24" fmla="*/ 1521050 w 2723436"/>
              <a:gd name="connsiteY24" fmla="*/ 1157905 h 1659710"/>
              <a:gd name="connsiteX25" fmla="*/ 1543352 w 2723436"/>
              <a:gd name="connsiteY25" fmla="*/ 1124451 h 1659710"/>
              <a:gd name="connsiteX26" fmla="*/ 1576806 w 2723436"/>
              <a:gd name="connsiteY26" fmla="*/ 1079847 h 1659710"/>
              <a:gd name="connsiteX27" fmla="*/ 1610259 w 2723436"/>
              <a:gd name="connsiteY27" fmla="*/ 1024090 h 1659710"/>
              <a:gd name="connsiteX28" fmla="*/ 1621410 w 2723436"/>
              <a:gd name="connsiteY28" fmla="*/ 990637 h 1659710"/>
              <a:gd name="connsiteX29" fmla="*/ 1654864 w 2723436"/>
              <a:gd name="connsiteY29" fmla="*/ 957183 h 1659710"/>
              <a:gd name="connsiteX30" fmla="*/ 1744074 w 2723436"/>
              <a:gd name="connsiteY30" fmla="*/ 856822 h 1659710"/>
              <a:gd name="connsiteX31" fmla="*/ 1777528 w 2723436"/>
              <a:gd name="connsiteY31" fmla="*/ 845671 h 1659710"/>
              <a:gd name="connsiteX32" fmla="*/ 1844435 w 2723436"/>
              <a:gd name="connsiteY32" fmla="*/ 789915 h 1659710"/>
              <a:gd name="connsiteX33" fmla="*/ 1877889 w 2723436"/>
              <a:gd name="connsiteY33" fmla="*/ 778764 h 1659710"/>
              <a:gd name="connsiteX34" fmla="*/ 1944796 w 2723436"/>
              <a:gd name="connsiteY34" fmla="*/ 734159 h 1659710"/>
              <a:gd name="connsiteX35" fmla="*/ 1978250 w 2723436"/>
              <a:gd name="connsiteY35" fmla="*/ 700705 h 1659710"/>
              <a:gd name="connsiteX36" fmla="*/ 2045157 w 2723436"/>
              <a:gd name="connsiteY36" fmla="*/ 656100 h 1659710"/>
              <a:gd name="connsiteX37" fmla="*/ 2100913 w 2723436"/>
              <a:gd name="connsiteY37" fmla="*/ 611495 h 1659710"/>
              <a:gd name="connsiteX38" fmla="*/ 2134367 w 2723436"/>
              <a:gd name="connsiteY38" fmla="*/ 600344 h 1659710"/>
              <a:gd name="connsiteX39" fmla="*/ 2190123 w 2723436"/>
              <a:gd name="connsiteY39" fmla="*/ 578042 h 1659710"/>
              <a:gd name="connsiteX40" fmla="*/ 2312786 w 2723436"/>
              <a:gd name="connsiteY40" fmla="*/ 555739 h 1659710"/>
              <a:gd name="connsiteX41" fmla="*/ 2390845 w 2723436"/>
              <a:gd name="connsiteY41" fmla="*/ 533437 h 1659710"/>
              <a:gd name="connsiteX42" fmla="*/ 2691928 w 2723436"/>
              <a:gd name="connsiteY42" fmla="*/ 444227 h 1659710"/>
              <a:gd name="connsiteX43" fmla="*/ 2435449 w 2723436"/>
              <a:gd name="connsiteY43" fmla="*/ 53934 h 1659710"/>
              <a:gd name="connsiteX44" fmla="*/ 227508 w 2723436"/>
              <a:gd name="connsiteY44" fmla="*/ 9329 h 1659710"/>
              <a:gd name="connsiteX45" fmla="*/ 4484 w 2723436"/>
              <a:gd name="connsiteY45" fmla="*/ 53934 h 1659710"/>
              <a:gd name="connsiteX46" fmla="*/ 15635 w 2723436"/>
              <a:gd name="connsiteY46" fmla="*/ 165447 h 1659710"/>
              <a:gd name="connsiteX0" fmla="*/ 15635 w 2728939"/>
              <a:gd name="connsiteY0" fmla="*/ 165447 h 1659710"/>
              <a:gd name="connsiteX1" fmla="*/ 15635 w 2728939"/>
              <a:gd name="connsiteY1" fmla="*/ 165447 h 1659710"/>
              <a:gd name="connsiteX2" fmla="*/ 37937 w 2728939"/>
              <a:gd name="connsiteY2" fmla="*/ 488832 h 1659710"/>
              <a:gd name="connsiteX3" fmla="*/ 49089 w 2728939"/>
              <a:gd name="connsiteY3" fmla="*/ 600344 h 1659710"/>
              <a:gd name="connsiteX4" fmla="*/ 71391 w 2728939"/>
              <a:gd name="connsiteY4" fmla="*/ 1057544 h 1659710"/>
              <a:gd name="connsiteX5" fmla="*/ 82542 w 2728939"/>
              <a:gd name="connsiteY5" fmla="*/ 1191359 h 1659710"/>
              <a:gd name="connsiteX6" fmla="*/ 93693 w 2728939"/>
              <a:gd name="connsiteY6" fmla="*/ 1302871 h 1659710"/>
              <a:gd name="connsiteX7" fmla="*/ 104845 w 2728939"/>
              <a:gd name="connsiteY7" fmla="*/ 1503593 h 1659710"/>
              <a:gd name="connsiteX8" fmla="*/ 115996 w 2728939"/>
              <a:gd name="connsiteY8" fmla="*/ 1592803 h 1659710"/>
              <a:gd name="connsiteX9" fmla="*/ 138298 w 2728939"/>
              <a:gd name="connsiteY9" fmla="*/ 1626256 h 1659710"/>
              <a:gd name="connsiteX10" fmla="*/ 227508 w 2728939"/>
              <a:gd name="connsiteY10" fmla="*/ 1659710 h 1659710"/>
              <a:gd name="connsiteX11" fmla="*/ 695859 w 2728939"/>
              <a:gd name="connsiteY11" fmla="*/ 1637407 h 1659710"/>
              <a:gd name="connsiteX12" fmla="*/ 918884 w 2728939"/>
              <a:gd name="connsiteY12" fmla="*/ 1615105 h 1659710"/>
              <a:gd name="connsiteX13" fmla="*/ 963489 w 2728939"/>
              <a:gd name="connsiteY13" fmla="*/ 1592803 h 1659710"/>
              <a:gd name="connsiteX14" fmla="*/ 996942 w 2728939"/>
              <a:gd name="connsiteY14" fmla="*/ 1559349 h 1659710"/>
              <a:gd name="connsiteX15" fmla="*/ 1164210 w 2728939"/>
              <a:gd name="connsiteY15" fmla="*/ 1525895 h 1659710"/>
              <a:gd name="connsiteX16" fmla="*/ 1253420 w 2728939"/>
              <a:gd name="connsiteY16" fmla="*/ 1481290 h 1659710"/>
              <a:gd name="connsiteX17" fmla="*/ 1264571 w 2728939"/>
              <a:gd name="connsiteY17" fmla="*/ 1447837 h 1659710"/>
              <a:gd name="connsiteX18" fmla="*/ 1320328 w 2728939"/>
              <a:gd name="connsiteY18" fmla="*/ 1392081 h 1659710"/>
              <a:gd name="connsiteX19" fmla="*/ 1353781 w 2728939"/>
              <a:gd name="connsiteY19" fmla="*/ 1358627 h 1659710"/>
              <a:gd name="connsiteX20" fmla="*/ 1387235 w 2728939"/>
              <a:gd name="connsiteY20" fmla="*/ 1325173 h 1659710"/>
              <a:gd name="connsiteX21" fmla="*/ 1409537 w 2728939"/>
              <a:gd name="connsiteY21" fmla="*/ 1291720 h 1659710"/>
              <a:gd name="connsiteX22" fmla="*/ 1476445 w 2728939"/>
              <a:gd name="connsiteY22" fmla="*/ 1224812 h 1659710"/>
              <a:gd name="connsiteX23" fmla="*/ 1498747 w 2728939"/>
              <a:gd name="connsiteY23" fmla="*/ 1180207 h 1659710"/>
              <a:gd name="connsiteX24" fmla="*/ 1521050 w 2728939"/>
              <a:gd name="connsiteY24" fmla="*/ 1157905 h 1659710"/>
              <a:gd name="connsiteX25" fmla="*/ 1543352 w 2728939"/>
              <a:gd name="connsiteY25" fmla="*/ 1124451 h 1659710"/>
              <a:gd name="connsiteX26" fmla="*/ 1576806 w 2728939"/>
              <a:gd name="connsiteY26" fmla="*/ 1079847 h 1659710"/>
              <a:gd name="connsiteX27" fmla="*/ 1610259 w 2728939"/>
              <a:gd name="connsiteY27" fmla="*/ 1024090 h 1659710"/>
              <a:gd name="connsiteX28" fmla="*/ 1621410 w 2728939"/>
              <a:gd name="connsiteY28" fmla="*/ 990637 h 1659710"/>
              <a:gd name="connsiteX29" fmla="*/ 1654864 w 2728939"/>
              <a:gd name="connsiteY29" fmla="*/ 957183 h 1659710"/>
              <a:gd name="connsiteX30" fmla="*/ 1744074 w 2728939"/>
              <a:gd name="connsiteY30" fmla="*/ 856822 h 1659710"/>
              <a:gd name="connsiteX31" fmla="*/ 1777528 w 2728939"/>
              <a:gd name="connsiteY31" fmla="*/ 845671 h 1659710"/>
              <a:gd name="connsiteX32" fmla="*/ 1844435 w 2728939"/>
              <a:gd name="connsiteY32" fmla="*/ 789915 h 1659710"/>
              <a:gd name="connsiteX33" fmla="*/ 1877889 w 2728939"/>
              <a:gd name="connsiteY33" fmla="*/ 778764 h 1659710"/>
              <a:gd name="connsiteX34" fmla="*/ 1944796 w 2728939"/>
              <a:gd name="connsiteY34" fmla="*/ 734159 h 1659710"/>
              <a:gd name="connsiteX35" fmla="*/ 1978250 w 2728939"/>
              <a:gd name="connsiteY35" fmla="*/ 700705 h 1659710"/>
              <a:gd name="connsiteX36" fmla="*/ 2045157 w 2728939"/>
              <a:gd name="connsiteY36" fmla="*/ 656100 h 1659710"/>
              <a:gd name="connsiteX37" fmla="*/ 2100913 w 2728939"/>
              <a:gd name="connsiteY37" fmla="*/ 611495 h 1659710"/>
              <a:gd name="connsiteX38" fmla="*/ 2134367 w 2728939"/>
              <a:gd name="connsiteY38" fmla="*/ 600344 h 1659710"/>
              <a:gd name="connsiteX39" fmla="*/ 2190123 w 2728939"/>
              <a:gd name="connsiteY39" fmla="*/ 578042 h 1659710"/>
              <a:gd name="connsiteX40" fmla="*/ 2312786 w 2728939"/>
              <a:gd name="connsiteY40" fmla="*/ 555739 h 1659710"/>
              <a:gd name="connsiteX41" fmla="*/ 2691928 w 2728939"/>
              <a:gd name="connsiteY41" fmla="*/ 444227 h 1659710"/>
              <a:gd name="connsiteX42" fmla="*/ 2435449 w 2728939"/>
              <a:gd name="connsiteY42" fmla="*/ 53934 h 1659710"/>
              <a:gd name="connsiteX43" fmla="*/ 227508 w 2728939"/>
              <a:gd name="connsiteY43" fmla="*/ 9329 h 1659710"/>
              <a:gd name="connsiteX44" fmla="*/ 4484 w 2728939"/>
              <a:gd name="connsiteY44" fmla="*/ 53934 h 1659710"/>
              <a:gd name="connsiteX45" fmla="*/ 15635 w 2728939"/>
              <a:gd name="connsiteY45" fmla="*/ 165447 h 1659710"/>
              <a:gd name="connsiteX0" fmla="*/ 15635 w 2728939"/>
              <a:gd name="connsiteY0" fmla="*/ 165447 h 1637767"/>
              <a:gd name="connsiteX1" fmla="*/ 15635 w 2728939"/>
              <a:gd name="connsiteY1" fmla="*/ 165447 h 1637767"/>
              <a:gd name="connsiteX2" fmla="*/ 37937 w 2728939"/>
              <a:gd name="connsiteY2" fmla="*/ 488832 h 1637767"/>
              <a:gd name="connsiteX3" fmla="*/ 49089 w 2728939"/>
              <a:gd name="connsiteY3" fmla="*/ 600344 h 1637767"/>
              <a:gd name="connsiteX4" fmla="*/ 71391 w 2728939"/>
              <a:gd name="connsiteY4" fmla="*/ 1057544 h 1637767"/>
              <a:gd name="connsiteX5" fmla="*/ 82542 w 2728939"/>
              <a:gd name="connsiteY5" fmla="*/ 1191359 h 1637767"/>
              <a:gd name="connsiteX6" fmla="*/ 93693 w 2728939"/>
              <a:gd name="connsiteY6" fmla="*/ 1302871 h 1637767"/>
              <a:gd name="connsiteX7" fmla="*/ 104845 w 2728939"/>
              <a:gd name="connsiteY7" fmla="*/ 1503593 h 1637767"/>
              <a:gd name="connsiteX8" fmla="*/ 115996 w 2728939"/>
              <a:gd name="connsiteY8" fmla="*/ 1592803 h 1637767"/>
              <a:gd name="connsiteX9" fmla="*/ 138298 w 2728939"/>
              <a:gd name="connsiteY9" fmla="*/ 1626256 h 1637767"/>
              <a:gd name="connsiteX10" fmla="*/ 695859 w 2728939"/>
              <a:gd name="connsiteY10" fmla="*/ 1637407 h 1637767"/>
              <a:gd name="connsiteX11" fmla="*/ 918884 w 2728939"/>
              <a:gd name="connsiteY11" fmla="*/ 1615105 h 1637767"/>
              <a:gd name="connsiteX12" fmla="*/ 963489 w 2728939"/>
              <a:gd name="connsiteY12" fmla="*/ 1592803 h 1637767"/>
              <a:gd name="connsiteX13" fmla="*/ 996942 w 2728939"/>
              <a:gd name="connsiteY13" fmla="*/ 1559349 h 1637767"/>
              <a:gd name="connsiteX14" fmla="*/ 1164210 w 2728939"/>
              <a:gd name="connsiteY14" fmla="*/ 1525895 h 1637767"/>
              <a:gd name="connsiteX15" fmla="*/ 1253420 w 2728939"/>
              <a:gd name="connsiteY15" fmla="*/ 1481290 h 1637767"/>
              <a:gd name="connsiteX16" fmla="*/ 1264571 w 2728939"/>
              <a:gd name="connsiteY16" fmla="*/ 1447837 h 1637767"/>
              <a:gd name="connsiteX17" fmla="*/ 1320328 w 2728939"/>
              <a:gd name="connsiteY17" fmla="*/ 1392081 h 1637767"/>
              <a:gd name="connsiteX18" fmla="*/ 1353781 w 2728939"/>
              <a:gd name="connsiteY18" fmla="*/ 1358627 h 1637767"/>
              <a:gd name="connsiteX19" fmla="*/ 1387235 w 2728939"/>
              <a:gd name="connsiteY19" fmla="*/ 1325173 h 1637767"/>
              <a:gd name="connsiteX20" fmla="*/ 1409537 w 2728939"/>
              <a:gd name="connsiteY20" fmla="*/ 1291720 h 1637767"/>
              <a:gd name="connsiteX21" fmla="*/ 1476445 w 2728939"/>
              <a:gd name="connsiteY21" fmla="*/ 1224812 h 1637767"/>
              <a:gd name="connsiteX22" fmla="*/ 1498747 w 2728939"/>
              <a:gd name="connsiteY22" fmla="*/ 1180207 h 1637767"/>
              <a:gd name="connsiteX23" fmla="*/ 1521050 w 2728939"/>
              <a:gd name="connsiteY23" fmla="*/ 1157905 h 1637767"/>
              <a:gd name="connsiteX24" fmla="*/ 1543352 w 2728939"/>
              <a:gd name="connsiteY24" fmla="*/ 1124451 h 1637767"/>
              <a:gd name="connsiteX25" fmla="*/ 1576806 w 2728939"/>
              <a:gd name="connsiteY25" fmla="*/ 1079847 h 1637767"/>
              <a:gd name="connsiteX26" fmla="*/ 1610259 w 2728939"/>
              <a:gd name="connsiteY26" fmla="*/ 1024090 h 1637767"/>
              <a:gd name="connsiteX27" fmla="*/ 1621410 w 2728939"/>
              <a:gd name="connsiteY27" fmla="*/ 990637 h 1637767"/>
              <a:gd name="connsiteX28" fmla="*/ 1654864 w 2728939"/>
              <a:gd name="connsiteY28" fmla="*/ 957183 h 1637767"/>
              <a:gd name="connsiteX29" fmla="*/ 1744074 w 2728939"/>
              <a:gd name="connsiteY29" fmla="*/ 856822 h 1637767"/>
              <a:gd name="connsiteX30" fmla="*/ 1777528 w 2728939"/>
              <a:gd name="connsiteY30" fmla="*/ 845671 h 1637767"/>
              <a:gd name="connsiteX31" fmla="*/ 1844435 w 2728939"/>
              <a:gd name="connsiteY31" fmla="*/ 789915 h 1637767"/>
              <a:gd name="connsiteX32" fmla="*/ 1877889 w 2728939"/>
              <a:gd name="connsiteY32" fmla="*/ 778764 h 1637767"/>
              <a:gd name="connsiteX33" fmla="*/ 1944796 w 2728939"/>
              <a:gd name="connsiteY33" fmla="*/ 734159 h 1637767"/>
              <a:gd name="connsiteX34" fmla="*/ 1978250 w 2728939"/>
              <a:gd name="connsiteY34" fmla="*/ 700705 h 1637767"/>
              <a:gd name="connsiteX35" fmla="*/ 2045157 w 2728939"/>
              <a:gd name="connsiteY35" fmla="*/ 656100 h 1637767"/>
              <a:gd name="connsiteX36" fmla="*/ 2100913 w 2728939"/>
              <a:gd name="connsiteY36" fmla="*/ 611495 h 1637767"/>
              <a:gd name="connsiteX37" fmla="*/ 2134367 w 2728939"/>
              <a:gd name="connsiteY37" fmla="*/ 600344 h 1637767"/>
              <a:gd name="connsiteX38" fmla="*/ 2190123 w 2728939"/>
              <a:gd name="connsiteY38" fmla="*/ 578042 h 1637767"/>
              <a:gd name="connsiteX39" fmla="*/ 2312786 w 2728939"/>
              <a:gd name="connsiteY39" fmla="*/ 555739 h 1637767"/>
              <a:gd name="connsiteX40" fmla="*/ 2691928 w 2728939"/>
              <a:gd name="connsiteY40" fmla="*/ 444227 h 1637767"/>
              <a:gd name="connsiteX41" fmla="*/ 2435449 w 2728939"/>
              <a:gd name="connsiteY41" fmla="*/ 53934 h 1637767"/>
              <a:gd name="connsiteX42" fmla="*/ 227508 w 2728939"/>
              <a:gd name="connsiteY42" fmla="*/ 9329 h 1637767"/>
              <a:gd name="connsiteX43" fmla="*/ 4484 w 2728939"/>
              <a:gd name="connsiteY43" fmla="*/ 53934 h 1637767"/>
              <a:gd name="connsiteX44" fmla="*/ 15635 w 2728939"/>
              <a:gd name="connsiteY44" fmla="*/ 165447 h 1637767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37937 w 2728939"/>
              <a:gd name="connsiteY2" fmla="*/ 488832 h 1627109"/>
              <a:gd name="connsiteX3" fmla="*/ 49089 w 2728939"/>
              <a:gd name="connsiteY3" fmla="*/ 600344 h 1627109"/>
              <a:gd name="connsiteX4" fmla="*/ 71391 w 2728939"/>
              <a:gd name="connsiteY4" fmla="*/ 1057544 h 1627109"/>
              <a:gd name="connsiteX5" fmla="*/ 82542 w 2728939"/>
              <a:gd name="connsiteY5" fmla="*/ 1191359 h 1627109"/>
              <a:gd name="connsiteX6" fmla="*/ 93693 w 2728939"/>
              <a:gd name="connsiteY6" fmla="*/ 1302871 h 1627109"/>
              <a:gd name="connsiteX7" fmla="*/ 104845 w 2728939"/>
              <a:gd name="connsiteY7" fmla="*/ 1503593 h 1627109"/>
              <a:gd name="connsiteX8" fmla="*/ 115996 w 2728939"/>
              <a:gd name="connsiteY8" fmla="*/ 1592803 h 1627109"/>
              <a:gd name="connsiteX9" fmla="*/ 138298 w 2728939"/>
              <a:gd name="connsiteY9" fmla="*/ 1626256 h 1627109"/>
              <a:gd name="connsiteX10" fmla="*/ 918884 w 2728939"/>
              <a:gd name="connsiteY10" fmla="*/ 1615105 h 1627109"/>
              <a:gd name="connsiteX11" fmla="*/ 963489 w 2728939"/>
              <a:gd name="connsiteY11" fmla="*/ 1592803 h 1627109"/>
              <a:gd name="connsiteX12" fmla="*/ 996942 w 2728939"/>
              <a:gd name="connsiteY12" fmla="*/ 1559349 h 1627109"/>
              <a:gd name="connsiteX13" fmla="*/ 1164210 w 2728939"/>
              <a:gd name="connsiteY13" fmla="*/ 1525895 h 1627109"/>
              <a:gd name="connsiteX14" fmla="*/ 1253420 w 2728939"/>
              <a:gd name="connsiteY14" fmla="*/ 1481290 h 1627109"/>
              <a:gd name="connsiteX15" fmla="*/ 1264571 w 2728939"/>
              <a:gd name="connsiteY15" fmla="*/ 1447837 h 1627109"/>
              <a:gd name="connsiteX16" fmla="*/ 1320328 w 2728939"/>
              <a:gd name="connsiteY16" fmla="*/ 1392081 h 1627109"/>
              <a:gd name="connsiteX17" fmla="*/ 1353781 w 2728939"/>
              <a:gd name="connsiteY17" fmla="*/ 1358627 h 1627109"/>
              <a:gd name="connsiteX18" fmla="*/ 1387235 w 2728939"/>
              <a:gd name="connsiteY18" fmla="*/ 1325173 h 1627109"/>
              <a:gd name="connsiteX19" fmla="*/ 1409537 w 2728939"/>
              <a:gd name="connsiteY19" fmla="*/ 1291720 h 1627109"/>
              <a:gd name="connsiteX20" fmla="*/ 1476445 w 2728939"/>
              <a:gd name="connsiteY20" fmla="*/ 1224812 h 1627109"/>
              <a:gd name="connsiteX21" fmla="*/ 1498747 w 2728939"/>
              <a:gd name="connsiteY21" fmla="*/ 1180207 h 1627109"/>
              <a:gd name="connsiteX22" fmla="*/ 1521050 w 2728939"/>
              <a:gd name="connsiteY22" fmla="*/ 1157905 h 1627109"/>
              <a:gd name="connsiteX23" fmla="*/ 1543352 w 2728939"/>
              <a:gd name="connsiteY23" fmla="*/ 1124451 h 1627109"/>
              <a:gd name="connsiteX24" fmla="*/ 1576806 w 2728939"/>
              <a:gd name="connsiteY24" fmla="*/ 1079847 h 1627109"/>
              <a:gd name="connsiteX25" fmla="*/ 1610259 w 2728939"/>
              <a:gd name="connsiteY25" fmla="*/ 1024090 h 1627109"/>
              <a:gd name="connsiteX26" fmla="*/ 1621410 w 2728939"/>
              <a:gd name="connsiteY26" fmla="*/ 990637 h 1627109"/>
              <a:gd name="connsiteX27" fmla="*/ 1654864 w 2728939"/>
              <a:gd name="connsiteY27" fmla="*/ 957183 h 1627109"/>
              <a:gd name="connsiteX28" fmla="*/ 1744074 w 2728939"/>
              <a:gd name="connsiteY28" fmla="*/ 856822 h 1627109"/>
              <a:gd name="connsiteX29" fmla="*/ 1777528 w 2728939"/>
              <a:gd name="connsiteY29" fmla="*/ 845671 h 1627109"/>
              <a:gd name="connsiteX30" fmla="*/ 1844435 w 2728939"/>
              <a:gd name="connsiteY30" fmla="*/ 789915 h 1627109"/>
              <a:gd name="connsiteX31" fmla="*/ 1877889 w 2728939"/>
              <a:gd name="connsiteY31" fmla="*/ 778764 h 1627109"/>
              <a:gd name="connsiteX32" fmla="*/ 1944796 w 2728939"/>
              <a:gd name="connsiteY32" fmla="*/ 734159 h 1627109"/>
              <a:gd name="connsiteX33" fmla="*/ 1978250 w 2728939"/>
              <a:gd name="connsiteY33" fmla="*/ 700705 h 1627109"/>
              <a:gd name="connsiteX34" fmla="*/ 2045157 w 2728939"/>
              <a:gd name="connsiteY34" fmla="*/ 656100 h 1627109"/>
              <a:gd name="connsiteX35" fmla="*/ 2100913 w 2728939"/>
              <a:gd name="connsiteY35" fmla="*/ 611495 h 1627109"/>
              <a:gd name="connsiteX36" fmla="*/ 2134367 w 2728939"/>
              <a:gd name="connsiteY36" fmla="*/ 600344 h 1627109"/>
              <a:gd name="connsiteX37" fmla="*/ 2190123 w 2728939"/>
              <a:gd name="connsiteY37" fmla="*/ 578042 h 1627109"/>
              <a:gd name="connsiteX38" fmla="*/ 2312786 w 2728939"/>
              <a:gd name="connsiteY38" fmla="*/ 555739 h 1627109"/>
              <a:gd name="connsiteX39" fmla="*/ 2691928 w 2728939"/>
              <a:gd name="connsiteY39" fmla="*/ 444227 h 1627109"/>
              <a:gd name="connsiteX40" fmla="*/ 2435449 w 2728939"/>
              <a:gd name="connsiteY40" fmla="*/ 53934 h 1627109"/>
              <a:gd name="connsiteX41" fmla="*/ 227508 w 2728939"/>
              <a:gd name="connsiteY41" fmla="*/ 9329 h 1627109"/>
              <a:gd name="connsiteX42" fmla="*/ 4484 w 2728939"/>
              <a:gd name="connsiteY42" fmla="*/ 53934 h 1627109"/>
              <a:gd name="connsiteX43" fmla="*/ 15635 w 2728939"/>
              <a:gd name="connsiteY43" fmla="*/ 165447 h 1627109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49089 w 2728939"/>
              <a:gd name="connsiteY2" fmla="*/ 600344 h 1627109"/>
              <a:gd name="connsiteX3" fmla="*/ 71391 w 2728939"/>
              <a:gd name="connsiteY3" fmla="*/ 1057544 h 1627109"/>
              <a:gd name="connsiteX4" fmla="*/ 82542 w 2728939"/>
              <a:gd name="connsiteY4" fmla="*/ 1191359 h 1627109"/>
              <a:gd name="connsiteX5" fmla="*/ 93693 w 2728939"/>
              <a:gd name="connsiteY5" fmla="*/ 1302871 h 1627109"/>
              <a:gd name="connsiteX6" fmla="*/ 104845 w 2728939"/>
              <a:gd name="connsiteY6" fmla="*/ 1503593 h 1627109"/>
              <a:gd name="connsiteX7" fmla="*/ 115996 w 2728939"/>
              <a:gd name="connsiteY7" fmla="*/ 1592803 h 1627109"/>
              <a:gd name="connsiteX8" fmla="*/ 138298 w 2728939"/>
              <a:gd name="connsiteY8" fmla="*/ 1626256 h 1627109"/>
              <a:gd name="connsiteX9" fmla="*/ 918884 w 2728939"/>
              <a:gd name="connsiteY9" fmla="*/ 1615105 h 1627109"/>
              <a:gd name="connsiteX10" fmla="*/ 963489 w 2728939"/>
              <a:gd name="connsiteY10" fmla="*/ 1592803 h 1627109"/>
              <a:gd name="connsiteX11" fmla="*/ 996942 w 2728939"/>
              <a:gd name="connsiteY11" fmla="*/ 1559349 h 1627109"/>
              <a:gd name="connsiteX12" fmla="*/ 1164210 w 2728939"/>
              <a:gd name="connsiteY12" fmla="*/ 1525895 h 1627109"/>
              <a:gd name="connsiteX13" fmla="*/ 1253420 w 2728939"/>
              <a:gd name="connsiteY13" fmla="*/ 1481290 h 1627109"/>
              <a:gd name="connsiteX14" fmla="*/ 1264571 w 2728939"/>
              <a:gd name="connsiteY14" fmla="*/ 1447837 h 1627109"/>
              <a:gd name="connsiteX15" fmla="*/ 1320328 w 2728939"/>
              <a:gd name="connsiteY15" fmla="*/ 1392081 h 1627109"/>
              <a:gd name="connsiteX16" fmla="*/ 1353781 w 2728939"/>
              <a:gd name="connsiteY16" fmla="*/ 1358627 h 1627109"/>
              <a:gd name="connsiteX17" fmla="*/ 1387235 w 2728939"/>
              <a:gd name="connsiteY17" fmla="*/ 1325173 h 1627109"/>
              <a:gd name="connsiteX18" fmla="*/ 1409537 w 2728939"/>
              <a:gd name="connsiteY18" fmla="*/ 1291720 h 1627109"/>
              <a:gd name="connsiteX19" fmla="*/ 1476445 w 2728939"/>
              <a:gd name="connsiteY19" fmla="*/ 1224812 h 1627109"/>
              <a:gd name="connsiteX20" fmla="*/ 1498747 w 2728939"/>
              <a:gd name="connsiteY20" fmla="*/ 1180207 h 1627109"/>
              <a:gd name="connsiteX21" fmla="*/ 1521050 w 2728939"/>
              <a:gd name="connsiteY21" fmla="*/ 1157905 h 1627109"/>
              <a:gd name="connsiteX22" fmla="*/ 1543352 w 2728939"/>
              <a:gd name="connsiteY22" fmla="*/ 1124451 h 1627109"/>
              <a:gd name="connsiteX23" fmla="*/ 1576806 w 2728939"/>
              <a:gd name="connsiteY23" fmla="*/ 1079847 h 1627109"/>
              <a:gd name="connsiteX24" fmla="*/ 1610259 w 2728939"/>
              <a:gd name="connsiteY24" fmla="*/ 1024090 h 1627109"/>
              <a:gd name="connsiteX25" fmla="*/ 1621410 w 2728939"/>
              <a:gd name="connsiteY25" fmla="*/ 990637 h 1627109"/>
              <a:gd name="connsiteX26" fmla="*/ 1654864 w 2728939"/>
              <a:gd name="connsiteY26" fmla="*/ 957183 h 1627109"/>
              <a:gd name="connsiteX27" fmla="*/ 1744074 w 2728939"/>
              <a:gd name="connsiteY27" fmla="*/ 856822 h 1627109"/>
              <a:gd name="connsiteX28" fmla="*/ 1777528 w 2728939"/>
              <a:gd name="connsiteY28" fmla="*/ 845671 h 1627109"/>
              <a:gd name="connsiteX29" fmla="*/ 1844435 w 2728939"/>
              <a:gd name="connsiteY29" fmla="*/ 789915 h 1627109"/>
              <a:gd name="connsiteX30" fmla="*/ 1877889 w 2728939"/>
              <a:gd name="connsiteY30" fmla="*/ 778764 h 1627109"/>
              <a:gd name="connsiteX31" fmla="*/ 1944796 w 2728939"/>
              <a:gd name="connsiteY31" fmla="*/ 734159 h 1627109"/>
              <a:gd name="connsiteX32" fmla="*/ 1978250 w 2728939"/>
              <a:gd name="connsiteY32" fmla="*/ 700705 h 1627109"/>
              <a:gd name="connsiteX33" fmla="*/ 2045157 w 2728939"/>
              <a:gd name="connsiteY33" fmla="*/ 656100 h 1627109"/>
              <a:gd name="connsiteX34" fmla="*/ 2100913 w 2728939"/>
              <a:gd name="connsiteY34" fmla="*/ 611495 h 1627109"/>
              <a:gd name="connsiteX35" fmla="*/ 2134367 w 2728939"/>
              <a:gd name="connsiteY35" fmla="*/ 600344 h 1627109"/>
              <a:gd name="connsiteX36" fmla="*/ 2190123 w 2728939"/>
              <a:gd name="connsiteY36" fmla="*/ 578042 h 1627109"/>
              <a:gd name="connsiteX37" fmla="*/ 2312786 w 2728939"/>
              <a:gd name="connsiteY37" fmla="*/ 555739 h 1627109"/>
              <a:gd name="connsiteX38" fmla="*/ 2691928 w 2728939"/>
              <a:gd name="connsiteY38" fmla="*/ 444227 h 1627109"/>
              <a:gd name="connsiteX39" fmla="*/ 2435449 w 2728939"/>
              <a:gd name="connsiteY39" fmla="*/ 53934 h 1627109"/>
              <a:gd name="connsiteX40" fmla="*/ 227508 w 2728939"/>
              <a:gd name="connsiteY40" fmla="*/ 9329 h 1627109"/>
              <a:gd name="connsiteX41" fmla="*/ 4484 w 2728939"/>
              <a:gd name="connsiteY41" fmla="*/ 53934 h 1627109"/>
              <a:gd name="connsiteX42" fmla="*/ 15635 w 2728939"/>
              <a:gd name="connsiteY42" fmla="*/ 165447 h 1627109"/>
              <a:gd name="connsiteX0" fmla="*/ 32115 w 2745419"/>
              <a:gd name="connsiteY0" fmla="*/ 161388 h 1623050"/>
              <a:gd name="connsiteX1" fmla="*/ 32115 w 2745419"/>
              <a:gd name="connsiteY1" fmla="*/ 161388 h 1623050"/>
              <a:gd name="connsiteX2" fmla="*/ 65569 w 2745419"/>
              <a:gd name="connsiteY2" fmla="*/ 596285 h 1623050"/>
              <a:gd name="connsiteX3" fmla="*/ 87871 w 2745419"/>
              <a:gd name="connsiteY3" fmla="*/ 1053485 h 1623050"/>
              <a:gd name="connsiteX4" fmla="*/ 99022 w 2745419"/>
              <a:gd name="connsiteY4" fmla="*/ 1187300 h 1623050"/>
              <a:gd name="connsiteX5" fmla="*/ 110173 w 2745419"/>
              <a:gd name="connsiteY5" fmla="*/ 1298812 h 1623050"/>
              <a:gd name="connsiteX6" fmla="*/ 121325 w 2745419"/>
              <a:gd name="connsiteY6" fmla="*/ 1499534 h 1623050"/>
              <a:gd name="connsiteX7" fmla="*/ 132476 w 2745419"/>
              <a:gd name="connsiteY7" fmla="*/ 1588744 h 1623050"/>
              <a:gd name="connsiteX8" fmla="*/ 154778 w 2745419"/>
              <a:gd name="connsiteY8" fmla="*/ 1622197 h 1623050"/>
              <a:gd name="connsiteX9" fmla="*/ 935364 w 2745419"/>
              <a:gd name="connsiteY9" fmla="*/ 1611046 h 1623050"/>
              <a:gd name="connsiteX10" fmla="*/ 979969 w 2745419"/>
              <a:gd name="connsiteY10" fmla="*/ 1588744 h 1623050"/>
              <a:gd name="connsiteX11" fmla="*/ 1013422 w 2745419"/>
              <a:gd name="connsiteY11" fmla="*/ 1555290 h 1623050"/>
              <a:gd name="connsiteX12" fmla="*/ 1180690 w 2745419"/>
              <a:gd name="connsiteY12" fmla="*/ 1521836 h 1623050"/>
              <a:gd name="connsiteX13" fmla="*/ 1269900 w 2745419"/>
              <a:gd name="connsiteY13" fmla="*/ 1477231 h 1623050"/>
              <a:gd name="connsiteX14" fmla="*/ 1281051 w 2745419"/>
              <a:gd name="connsiteY14" fmla="*/ 1443778 h 1623050"/>
              <a:gd name="connsiteX15" fmla="*/ 1336808 w 2745419"/>
              <a:gd name="connsiteY15" fmla="*/ 1388022 h 1623050"/>
              <a:gd name="connsiteX16" fmla="*/ 1370261 w 2745419"/>
              <a:gd name="connsiteY16" fmla="*/ 1354568 h 1623050"/>
              <a:gd name="connsiteX17" fmla="*/ 1403715 w 2745419"/>
              <a:gd name="connsiteY17" fmla="*/ 1321114 h 1623050"/>
              <a:gd name="connsiteX18" fmla="*/ 1426017 w 2745419"/>
              <a:gd name="connsiteY18" fmla="*/ 1287661 h 1623050"/>
              <a:gd name="connsiteX19" fmla="*/ 1492925 w 2745419"/>
              <a:gd name="connsiteY19" fmla="*/ 1220753 h 1623050"/>
              <a:gd name="connsiteX20" fmla="*/ 1515227 w 2745419"/>
              <a:gd name="connsiteY20" fmla="*/ 1176148 h 1623050"/>
              <a:gd name="connsiteX21" fmla="*/ 1537530 w 2745419"/>
              <a:gd name="connsiteY21" fmla="*/ 1153846 h 1623050"/>
              <a:gd name="connsiteX22" fmla="*/ 1559832 w 2745419"/>
              <a:gd name="connsiteY22" fmla="*/ 1120392 h 1623050"/>
              <a:gd name="connsiteX23" fmla="*/ 1593286 w 2745419"/>
              <a:gd name="connsiteY23" fmla="*/ 1075788 h 1623050"/>
              <a:gd name="connsiteX24" fmla="*/ 1626739 w 2745419"/>
              <a:gd name="connsiteY24" fmla="*/ 1020031 h 1623050"/>
              <a:gd name="connsiteX25" fmla="*/ 1637890 w 2745419"/>
              <a:gd name="connsiteY25" fmla="*/ 986578 h 1623050"/>
              <a:gd name="connsiteX26" fmla="*/ 1671344 w 2745419"/>
              <a:gd name="connsiteY26" fmla="*/ 953124 h 1623050"/>
              <a:gd name="connsiteX27" fmla="*/ 1760554 w 2745419"/>
              <a:gd name="connsiteY27" fmla="*/ 852763 h 1623050"/>
              <a:gd name="connsiteX28" fmla="*/ 1794008 w 2745419"/>
              <a:gd name="connsiteY28" fmla="*/ 841612 h 1623050"/>
              <a:gd name="connsiteX29" fmla="*/ 1860915 w 2745419"/>
              <a:gd name="connsiteY29" fmla="*/ 785856 h 1623050"/>
              <a:gd name="connsiteX30" fmla="*/ 1894369 w 2745419"/>
              <a:gd name="connsiteY30" fmla="*/ 774705 h 1623050"/>
              <a:gd name="connsiteX31" fmla="*/ 1961276 w 2745419"/>
              <a:gd name="connsiteY31" fmla="*/ 730100 h 1623050"/>
              <a:gd name="connsiteX32" fmla="*/ 1994730 w 2745419"/>
              <a:gd name="connsiteY32" fmla="*/ 696646 h 1623050"/>
              <a:gd name="connsiteX33" fmla="*/ 2061637 w 2745419"/>
              <a:gd name="connsiteY33" fmla="*/ 652041 h 1623050"/>
              <a:gd name="connsiteX34" fmla="*/ 2117393 w 2745419"/>
              <a:gd name="connsiteY34" fmla="*/ 607436 h 1623050"/>
              <a:gd name="connsiteX35" fmla="*/ 2150847 w 2745419"/>
              <a:gd name="connsiteY35" fmla="*/ 596285 h 1623050"/>
              <a:gd name="connsiteX36" fmla="*/ 2206603 w 2745419"/>
              <a:gd name="connsiteY36" fmla="*/ 573983 h 1623050"/>
              <a:gd name="connsiteX37" fmla="*/ 2329266 w 2745419"/>
              <a:gd name="connsiteY37" fmla="*/ 551680 h 1623050"/>
              <a:gd name="connsiteX38" fmla="*/ 2708408 w 2745419"/>
              <a:gd name="connsiteY38" fmla="*/ 440168 h 1623050"/>
              <a:gd name="connsiteX39" fmla="*/ 2451929 w 2745419"/>
              <a:gd name="connsiteY39" fmla="*/ 49875 h 1623050"/>
              <a:gd name="connsiteX40" fmla="*/ 243988 w 2745419"/>
              <a:gd name="connsiteY40" fmla="*/ 5270 h 1623050"/>
              <a:gd name="connsiteX41" fmla="*/ 32115 w 2745419"/>
              <a:gd name="connsiteY41" fmla="*/ 161388 h 1623050"/>
              <a:gd name="connsiteX0" fmla="*/ 246045 w 2747476"/>
              <a:gd name="connsiteY0" fmla="*/ 5270 h 1623050"/>
              <a:gd name="connsiteX1" fmla="*/ 34172 w 2747476"/>
              <a:gd name="connsiteY1" fmla="*/ 161388 h 1623050"/>
              <a:gd name="connsiteX2" fmla="*/ 67626 w 2747476"/>
              <a:gd name="connsiteY2" fmla="*/ 596285 h 1623050"/>
              <a:gd name="connsiteX3" fmla="*/ 89928 w 2747476"/>
              <a:gd name="connsiteY3" fmla="*/ 1053485 h 1623050"/>
              <a:gd name="connsiteX4" fmla="*/ 101079 w 2747476"/>
              <a:gd name="connsiteY4" fmla="*/ 1187300 h 1623050"/>
              <a:gd name="connsiteX5" fmla="*/ 112230 w 2747476"/>
              <a:gd name="connsiteY5" fmla="*/ 1298812 h 1623050"/>
              <a:gd name="connsiteX6" fmla="*/ 123382 w 2747476"/>
              <a:gd name="connsiteY6" fmla="*/ 1499534 h 1623050"/>
              <a:gd name="connsiteX7" fmla="*/ 134533 w 2747476"/>
              <a:gd name="connsiteY7" fmla="*/ 1588744 h 1623050"/>
              <a:gd name="connsiteX8" fmla="*/ 156835 w 2747476"/>
              <a:gd name="connsiteY8" fmla="*/ 1622197 h 1623050"/>
              <a:gd name="connsiteX9" fmla="*/ 937421 w 2747476"/>
              <a:gd name="connsiteY9" fmla="*/ 1611046 h 1623050"/>
              <a:gd name="connsiteX10" fmla="*/ 982026 w 2747476"/>
              <a:gd name="connsiteY10" fmla="*/ 1588744 h 1623050"/>
              <a:gd name="connsiteX11" fmla="*/ 1015479 w 2747476"/>
              <a:gd name="connsiteY11" fmla="*/ 1555290 h 1623050"/>
              <a:gd name="connsiteX12" fmla="*/ 1182747 w 2747476"/>
              <a:gd name="connsiteY12" fmla="*/ 1521836 h 1623050"/>
              <a:gd name="connsiteX13" fmla="*/ 1271957 w 2747476"/>
              <a:gd name="connsiteY13" fmla="*/ 1477231 h 1623050"/>
              <a:gd name="connsiteX14" fmla="*/ 1283108 w 2747476"/>
              <a:gd name="connsiteY14" fmla="*/ 1443778 h 1623050"/>
              <a:gd name="connsiteX15" fmla="*/ 1338865 w 2747476"/>
              <a:gd name="connsiteY15" fmla="*/ 1388022 h 1623050"/>
              <a:gd name="connsiteX16" fmla="*/ 1372318 w 2747476"/>
              <a:gd name="connsiteY16" fmla="*/ 1354568 h 1623050"/>
              <a:gd name="connsiteX17" fmla="*/ 1405772 w 2747476"/>
              <a:gd name="connsiteY17" fmla="*/ 1321114 h 1623050"/>
              <a:gd name="connsiteX18" fmla="*/ 1428074 w 2747476"/>
              <a:gd name="connsiteY18" fmla="*/ 1287661 h 1623050"/>
              <a:gd name="connsiteX19" fmla="*/ 1494982 w 2747476"/>
              <a:gd name="connsiteY19" fmla="*/ 1220753 h 1623050"/>
              <a:gd name="connsiteX20" fmla="*/ 1517284 w 2747476"/>
              <a:gd name="connsiteY20" fmla="*/ 1176148 h 1623050"/>
              <a:gd name="connsiteX21" fmla="*/ 1539587 w 2747476"/>
              <a:gd name="connsiteY21" fmla="*/ 1153846 h 1623050"/>
              <a:gd name="connsiteX22" fmla="*/ 1561889 w 2747476"/>
              <a:gd name="connsiteY22" fmla="*/ 1120392 h 1623050"/>
              <a:gd name="connsiteX23" fmla="*/ 1595343 w 2747476"/>
              <a:gd name="connsiteY23" fmla="*/ 1075788 h 1623050"/>
              <a:gd name="connsiteX24" fmla="*/ 1628796 w 2747476"/>
              <a:gd name="connsiteY24" fmla="*/ 1020031 h 1623050"/>
              <a:gd name="connsiteX25" fmla="*/ 1639947 w 2747476"/>
              <a:gd name="connsiteY25" fmla="*/ 986578 h 1623050"/>
              <a:gd name="connsiteX26" fmla="*/ 1673401 w 2747476"/>
              <a:gd name="connsiteY26" fmla="*/ 953124 h 1623050"/>
              <a:gd name="connsiteX27" fmla="*/ 1762611 w 2747476"/>
              <a:gd name="connsiteY27" fmla="*/ 852763 h 1623050"/>
              <a:gd name="connsiteX28" fmla="*/ 1796065 w 2747476"/>
              <a:gd name="connsiteY28" fmla="*/ 841612 h 1623050"/>
              <a:gd name="connsiteX29" fmla="*/ 1862972 w 2747476"/>
              <a:gd name="connsiteY29" fmla="*/ 785856 h 1623050"/>
              <a:gd name="connsiteX30" fmla="*/ 1896426 w 2747476"/>
              <a:gd name="connsiteY30" fmla="*/ 774705 h 1623050"/>
              <a:gd name="connsiteX31" fmla="*/ 1963333 w 2747476"/>
              <a:gd name="connsiteY31" fmla="*/ 730100 h 1623050"/>
              <a:gd name="connsiteX32" fmla="*/ 1996787 w 2747476"/>
              <a:gd name="connsiteY32" fmla="*/ 696646 h 1623050"/>
              <a:gd name="connsiteX33" fmla="*/ 2063694 w 2747476"/>
              <a:gd name="connsiteY33" fmla="*/ 652041 h 1623050"/>
              <a:gd name="connsiteX34" fmla="*/ 2119450 w 2747476"/>
              <a:gd name="connsiteY34" fmla="*/ 607436 h 1623050"/>
              <a:gd name="connsiteX35" fmla="*/ 2152904 w 2747476"/>
              <a:gd name="connsiteY35" fmla="*/ 596285 h 1623050"/>
              <a:gd name="connsiteX36" fmla="*/ 2208660 w 2747476"/>
              <a:gd name="connsiteY36" fmla="*/ 573983 h 1623050"/>
              <a:gd name="connsiteX37" fmla="*/ 2331323 w 2747476"/>
              <a:gd name="connsiteY37" fmla="*/ 551680 h 1623050"/>
              <a:gd name="connsiteX38" fmla="*/ 2710465 w 2747476"/>
              <a:gd name="connsiteY38" fmla="*/ 440168 h 1623050"/>
              <a:gd name="connsiteX39" fmla="*/ 2453986 w 2747476"/>
              <a:gd name="connsiteY39" fmla="*/ 49875 h 1623050"/>
              <a:gd name="connsiteX40" fmla="*/ 246045 w 2747476"/>
              <a:gd name="connsiteY40" fmla="*/ 5270 h 1623050"/>
              <a:gd name="connsiteX0" fmla="*/ 229658 w 2731089"/>
              <a:gd name="connsiteY0" fmla="*/ 5270 h 1623050"/>
              <a:gd name="connsiteX1" fmla="*/ 51239 w 2731089"/>
              <a:gd name="connsiteY1" fmla="*/ 596285 h 1623050"/>
              <a:gd name="connsiteX2" fmla="*/ 73541 w 2731089"/>
              <a:gd name="connsiteY2" fmla="*/ 1053485 h 1623050"/>
              <a:gd name="connsiteX3" fmla="*/ 84692 w 2731089"/>
              <a:gd name="connsiteY3" fmla="*/ 1187300 h 1623050"/>
              <a:gd name="connsiteX4" fmla="*/ 95843 w 2731089"/>
              <a:gd name="connsiteY4" fmla="*/ 1298812 h 1623050"/>
              <a:gd name="connsiteX5" fmla="*/ 106995 w 2731089"/>
              <a:gd name="connsiteY5" fmla="*/ 1499534 h 1623050"/>
              <a:gd name="connsiteX6" fmla="*/ 118146 w 2731089"/>
              <a:gd name="connsiteY6" fmla="*/ 1588744 h 1623050"/>
              <a:gd name="connsiteX7" fmla="*/ 140448 w 2731089"/>
              <a:gd name="connsiteY7" fmla="*/ 1622197 h 1623050"/>
              <a:gd name="connsiteX8" fmla="*/ 921034 w 2731089"/>
              <a:gd name="connsiteY8" fmla="*/ 1611046 h 1623050"/>
              <a:gd name="connsiteX9" fmla="*/ 965639 w 2731089"/>
              <a:gd name="connsiteY9" fmla="*/ 1588744 h 1623050"/>
              <a:gd name="connsiteX10" fmla="*/ 999092 w 2731089"/>
              <a:gd name="connsiteY10" fmla="*/ 1555290 h 1623050"/>
              <a:gd name="connsiteX11" fmla="*/ 1166360 w 2731089"/>
              <a:gd name="connsiteY11" fmla="*/ 1521836 h 1623050"/>
              <a:gd name="connsiteX12" fmla="*/ 1255570 w 2731089"/>
              <a:gd name="connsiteY12" fmla="*/ 1477231 h 1623050"/>
              <a:gd name="connsiteX13" fmla="*/ 1266721 w 2731089"/>
              <a:gd name="connsiteY13" fmla="*/ 1443778 h 1623050"/>
              <a:gd name="connsiteX14" fmla="*/ 1322478 w 2731089"/>
              <a:gd name="connsiteY14" fmla="*/ 1388022 h 1623050"/>
              <a:gd name="connsiteX15" fmla="*/ 1355931 w 2731089"/>
              <a:gd name="connsiteY15" fmla="*/ 1354568 h 1623050"/>
              <a:gd name="connsiteX16" fmla="*/ 1389385 w 2731089"/>
              <a:gd name="connsiteY16" fmla="*/ 1321114 h 1623050"/>
              <a:gd name="connsiteX17" fmla="*/ 1411687 w 2731089"/>
              <a:gd name="connsiteY17" fmla="*/ 1287661 h 1623050"/>
              <a:gd name="connsiteX18" fmla="*/ 1478595 w 2731089"/>
              <a:gd name="connsiteY18" fmla="*/ 1220753 h 1623050"/>
              <a:gd name="connsiteX19" fmla="*/ 1500897 w 2731089"/>
              <a:gd name="connsiteY19" fmla="*/ 1176148 h 1623050"/>
              <a:gd name="connsiteX20" fmla="*/ 1523200 w 2731089"/>
              <a:gd name="connsiteY20" fmla="*/ 1153846 h 1623050"/>
              <a:gd name="connsiteX21" fmla="*/ 1545502 w 2731089"/>
              <a:gd name="connsiteY21" fmla="*/ 1120392 h 1623050"/>
              <a:gd name="connsiteX22" fmla="*/ 1578956 w 2731089"/>
              <a:gd name="connsiteY22" fmla="*/ 1075788 h 1623050"/>
              <a:gd name="connsiteX23" fmla="*/ 1612409 w 2731089"/>
              <a:gd name="connsiteY23" fmla="*/ 1020031 h 1623050"/>
              <a:gd name="connsiteX24" fmla="*/ 1623560 w 2731089"/>
              <a:gd name="connsiteY24" fmla="*/ 986578 h 1623050"/>
              <a:gd name="connsiteX25" fmla="*/ 1657014 w 2731089"/>
              <a:gd name="connsiteY25" fmla="*/ 953124 h 1623050"/>
              <a:gd name="connsiteX26" fmla="*/ 1746224 w 2731089"/>
              <a:gd name="connsiteY26" fmla="*/ 852763 h 1623050"/>
              <a:gd name="connsiteX27" fmla="*/ 1779678 w 2731089"/>
              <a:gd name="connsiteY27" fmla="*/ 841612 h 1623050"/>
              <a:gd name="connsiteX28" fmla="*/ 1846585 w 2731089"/>
              <a:gd name="connsiteY28" fmla="*/ 785856 h 1623050"/>
              <a:gd name="connsiteX29" fmla="*/ 1880039 w 2731089"/>
              <a:gd name="connsiteY29" fmla="*/ 774705 h 1623050"/>
              <a:gd name="connsiteX30" fmla="*/ 1946946 w 2731089"/>
              <a:gd name="connsiteY30" fmla="*/ 730100 h 1623050"/>
              <a:gd name="connsiteX31" fmla="*/ 1980400 w 2731089"/>
              <a:gd name="connsiteY31" fmla="*/ 696646 h 1623050"/>
              <a:gd name="connsiteX32" fmla="*/ 2047307 w 2731089"/>
              <a:gd name="connsiteY32" fmla="*/ 652041 h 1623050"/>
              <a:gd name="connsiteX33" fmla="*/ 2103063 w 2731089"/>
              <a:gd name="connsiteY33" fmla="*/ 607436 h 1623050"/>
              <a:gd name="connsiteX34" fmla="*/ 2136517 w 2731089"/>
              <a:gd name="connsiteY34" fmla="*/ 596285 h 1623050"/>
              <a:gd name="connsiteX35" fmla="*/ 2192273 w 2731089"/>
              <a:gd name="connsiteY35" fmla="*/ 573983 h 1623050"/>
              <a:gd name="connsiteX36" fmla="*/ 2314936 w 2731089"/>
              <a:gd name="connsiteY36" fmla="*/ 551680 h 1623050"/>
              <a:gd name="connsiteX37" fmla="*/ 2694078 w 2731089"/>
              <a:gd name="connsiteY37" fmla="*/ 440168 h 1623050"/>
              <a:gd name="connsiteX38" fmla="*/ 2437599 w 2731089"/>
              <a:gd name="connsiteY38" fmla="*/ 49875 h 1623050"/>
              <a:gd name="connsiteX39" fmla="*/ 229658 w 2731089"/>
              <a:gd name="connsiteY39" fmla="*/ 5270 h 1623050"/>
              <a:gd name="connsiteX0" fmla="*/ 219321 w 2720752"/>
              <a:gd name="connsiteY0" fmla="*/ 5270 h 1623050"/>
              <a:gd name="connsiteX1" fmla="*/ 63204 w 2720752"/>
              <a:gd name="connsiteY1" fmla="*/ 1053485 h 1623050"/>
              <a:gd name="connsiteX2" fmla="*/ 74355 w 2720752"/>
              <a:gd name="connsiteY2" fmla="*/ 1187300 h 1623050"/>
              <a:gd name="connsiteX3" fmla="*/ 85506 w 2720752"/>
              <a:gd name="connsiteY3" fmla="*/ 1298812 h 1623050"/>
              <a:gd name="connsiteX4" fmla="*/ 96658 w 2720752"/>
              <a:gd name="connsiteY4" fmla="*/ 1499534 h 1623050"/>
              <a:gd name="connsiteX5" fmla="*/ 107809 w 2720752"/>
              <a:gd name="connsiteY5" fmla="*/ 1588744 h 1623050"/>
              <a:gd name="connsiteX6" fmla="*/ 130111 w 2720752"/>
              <a:gd name="connsiteY6" fmla="*/ 1622197 h 1623050"/>
              <a:gd name="connsiteX7" fmla="*/ 910697 w 2720752"/>
              <a:gd name="connsiteY7" fmla="*/ 1611046 h 1623050"/>
              <a:gd name="connsiteX8" fmla="*/ 955302 w 2720752"/>
              <a:gd name="connsiteY8" fmla="*/ 1588744 h 1623050"/>
              <a:gd name="connsiteX9" fmla="*/ 988755 w 2720752"/>
              <a:gd name="connsiteY9" fmla="*/ 1555290 h 1623050"/>
              <a:gd name="connsiteX10" fmla="*/ 1156023 w 2720752"/>
              <a:gd name="connsiteY10" fmla="*/ 1521836 h 1623050"/>
              <a:gd name="connsiteX11" fmla="*/ 1245233 w 2720752"/>
              <a:gd name="connsiteY11" fmla="*/ 1477231 h 1623050"/>
              <a:gd name="connsiteX12" fmla="*/ 1256384 w 2720752"/>
              <a:gd name="connsiteY12" fmla="*/ 1443778 h 1623050"/>
              <a:gd name="connsiteX13" fmla="*/ 1312141 w 2720752"/>
              <a:gd name="connsiteY13" fmla="*/ 1388022 h 1623050"/>
              <a:gd name="connsiteX14" fmla="*/ 1345594 w 2720752"/>
              <a:gd name="connsiteY14" fmla="*/ 1354568 h 1623050"/>
              <a:gd name="connsiteX15" fmla="*/ 1379048 w 2720752"/>
              <a:gd name="connsiteY15" fmla="*/ 1321114 h 1623050"/>
              <a:gd name="connsiteX16" fmla="*/ 1401350 w 2720752"/>
              <a:gd name="connsiteY16" fmla="*/ 1287661 h 1623050"/>
              <a:gd name="connsiteX17" fmla="*/ 1468258 w 2720752"/>
              <a:gd name="connsiteY17" fmla="*/ 1220753 h 1623050"/>
              <a:gd name="connsiteX18" fmla="*/ 1490560 w 2720752"/>
              <a:gd name="connsiteY18" fmla="*/ 1176148 h 1623050"/>
              <a:gd name="connsiteX19" fmla="*/ 1512863 w 2720752"/>
              <a:gd name="connsiteY19" fmla="*/ 1153846 h 1623050"/>
              <a:gd name="connsiteX20" fmla="*/ 1535165 w 2720752"/>
              <a:gd name="connsiteY20" fmla="*/ 1120392 h 1623050"/>
              <a:gd name="connsiteX21" fmla="*/ 1568619 w 2720752"/>
              <a:gd name="connsiteY21" fmla="*/ 1075788 h 1623050"/>
              <a:gd name="connsiteX22" fmla="*/ 1602072 w 2720752"/>
              <a:gd name="connsiteY22" fmla="*/ 1020031 h 1623050"/>
              <a:gd name="connsiteX23" fmla="*/ 1613223 w 2720752"/>
              <a:gd name="connsiteY23" fmla="*/ 986578 h 1623050"/>
              <a:gd name="connsiteX24" fmla="*/ 1646677 w 2720752"/>
              <a:gd name="connsiteY24" fmla="*/ 953124 h 1623050"/>
              <a:gd name="connsiteX25" fmla="*/ 1735887 w 2720752"/>
              <a:gd name="connsiteY25" fmla="*/ 852763 h 1623050"/>
              <a:gd name="connsiteX26" fmla="*/ 1769341 w 2720752"/>
              <a:gd name="connsiteY26" fmla="*/ 841612 h 1623050"/>
              <a:gd name="connsiteX27" fmla="*/ 1836248 w 2720752"/>
              <a:gd name="connsiteY27" fmla="*/ 785856 h 1623050"/>
              <a:gd name="connsiteX28" fmla="*/ 1869702 w 2720752"/>
              <a:gd name="connsiteY28" fmla="*/ 774705 h 1623050"/>
              <a:gd name="connsiteX29" fmla="*/ 1936609 w 2720752"/>
              <a:gd name="connsiteY29" fmla="*/ 730100 h 1623050"/>
              <a:gd name="connsiteX30" fmla="*/ 1970063 w 2720752"/>
              <a:gd name="connsiteY30" fmla="*/ 696646 h 1623050"/>
              <a:gd name="connsiteX31" fmla="*/ 2036970 w 2720752"/>
              <a:gd name="connsiteY31" fmla="*/ 652041 h 1623050"/>
              <a:gd name="connsiteX32" fmla="*/ 2092726 w 2720752"/>
              <a:gd name="connsiteY32" fmla="*/ 607436 h 1623050"/>
              <a:gd name="connsiteX33" fmla="*/ 2126180 w 2720752"/>
              <a:gd name="connsiteY33" fmla="*/ 596285 h 1623050"/>
              <a:gd name="connsiteX34" fmla="*/ 2181936 w 2720752"/>
              <a:gd name="connsiteY34" fmla="*/ 573983 h 1623050"/>
              <a:gd name="connsiteX35" fmla="*/ 2304599 w 2720752"/>
              <a:gd name="connsiteY35" fmla="*/ 551680 h 1623050"/>
              <a:gd name="connsiteX36" fmla="*/ 2683741 w 2720752"/>
              <a:gd name="connsiteY36" fmla="*/ 440168 h 1623050"/>
              <a:gd name="connsiteX37" fmla="*/ 2427262 w 2720752"/>
              <a:gd name="connsiteY37" fmla="*/ 49875 h 1623050"/>
              <a:gd name="connsiteX38" fmla="*/ 219321 w 2720752"/>
              <a:gd name="connsiteY38" fmla="*/ 5270 h 1623050"/>
              <a:gd name="connsiteX0" fmla="*/ 214670 w 2716101"/>
              <a:gd name="connsiteY0" fmla="*/ 5270 h 1623050"/>
              <a:gd name="connsiteX1" fmla="*/ 69704 w 2716101"/>
              <a:gd name="connsiteY1" fmla="*/ 1187300 h 1623050"/>
              <a:gd name="connsiteX2" fmla="*/ 80855 w 2716101"/>
              <a:gd name="connsiteY2" fmla="*/ 1298812 h 1623050"/>
              <a:gd name="connsiteX3" fmla="*/ 92007 w 2716101"/>
              <a:gd name="connsiteY3" fmla="*/ 1499534 h 1623050"/>
              <a:gd name="connsiteX4" fmla="*/ 103158 w 2716101"/>
              <a:gd name="connsiteY4" fmla="*/ 1588744 h 1623050"/>
              <a:gd name="connsiteX5" fmla="*/ 125460 w 2716101"/>
              <a:gd name="connsiteY5" fmla="*/ 1622197 h 1623050"/>
              <a:gd name="connsiteX6" fmla="*/ 906046 w 2716101"/>
              <a:gd name="connsiteY6" fmla="*/ 1611046 h 1623050"/>
              <a:gd name="connsiteX7" fmla="*/ 950651 w 2716101"/>
              <a:gd name="connsiteY7" fmla="*/ 1588744 h 1623050"/>
              <a:gd name="connsiteX8" fmla="*/ 984104 w 2716101"/>
              <a:gd name="connsiteY8" fmla="*/ 1555290 h 1623050"/>
              <a:gd name="connsiteX9" fmla="*/ 1151372 w 2716101"/>
              <a:gd name="connsiteY9" fmla="*/ 1521836 h 1623050"/>
              <a:gd name="connsiteX10" fmla="*/ 1240582 w 2716101"/>
              <a:gd name="connsiteY10" fmla="*/ 1477231 h 1623050"/>
              <a:gd name="connsiteX11" fmla="*/ 1251733 w 2716101"/>
              <a:gd name="connsiteY11" fmla="*/ 1443778 h 1623050"/>
              <a:gd name="connsiteX12" fmla="*/ 1307490 w 2716101"/>
              <a:gd name="connsiteY12" fmla="*/ 1388022 h 1623050"/>
              <a:gd name="connsiteX13" fmla="*/ 1340943 w 2716101"/>
              <a:gd name="connsiteY13" fmla="*/ 1354568 h 1623050"/>
              <a:gd name="connsiteX14" fmla="*/ 1374397 w 2716101"/>
              <a:gd name="connsiteY14" fmla="*/ 1321114 h 1623050"/>
              <a:gd name="connsiteX15" fmla="*/ 1396699 w 2716101"/>
              <a:gd name="connsiteY15" fmla="*/ 1287661 h 1623050"/>
              <a:gd name="connsiteX16" fmla="*/ 1463607 w 2716101"/>
              <a:gd name="connsiteY16" fmla="*/ 1220753 h 1623050"/>
              <a:gd name="connsiteX17" fmla="*/ 1485909 w 2716101"/>
              <a:gd name="connsiteY17" fmla="*/ 1176148 h 1623050"/>
              <a:gd name="connsiteX18" fmla="*/ 1508212 w 2716101"/>
              <a:gd name="connsiteY18" fmla="*/ 1153846 h 1623050"/>
              <a:gd name="connsiteX19" fmla="*/ 1530514 w 2716101"/>
              <a:gd name="connsiteY19" fmla="*/ 1120392 h 1623050"/>
              <a:gd name="connsiteX20" fmla="*/ 1563968 w 2716101"/>
              <a:gd name="connsiteY20" fmla="*/ 1075788 h 1623050"/>
              <a:gd name="connsiteX21" fmla="*/ 1597421 w 2716101"/>
              <a:gd name="connsiteY21" fmla="*/ 1020031 h 1623050"/>
              <a:gd name="connsiteX22" fmla="*/ 1608572 w 2716101"/>
              <a:gd name="connsiteY22" fmla="*/ 986578 h 1623050"/>
              <a:gd name="connsiteX23" fmla="*/ 1642026 w 2716101"/>
              <a:gd name="connsiteY23" fmla="*/ 953124 h 1623050"/>
              <a:gd name="connsiteX24" fmla="*/ 1731236 w 2716101"/>
              <a:gd name="connsiteY24" fmla="*/ 852763 h 1623050"/>
              <a:gd name="connsiteX25" fmla="*/ 1764690 w 2716101"/>
              <a:gd name="connsiteY25" fmla="*/ 841612 h 1623050"/>
              <a:gd name="connsiteX26" fmla="*/ 1831597 w 2716101"/>
              <a:gd name="connsiteY26" fmla="*/ 785856 h 1623050"/>
              <a:gd name="connsiteX27" fmla="*/ 1865051 w 2716101"/>
              <a:gd name="connsiteY27" fmla="*/ 774705 h 1623050"/>
              <a:gd name="connsiteX28" fmla="*/ 1931958 w 2716101"/>
              <a:gd name="connsiteY28" fmla="*/ 730100 h 1623050"/>
              <a:gd name="connsiteX29" fmla="*/ 1965412 w 2716101"/>
              <a:gd name="connsiteY29" fmla="*/ 696646 h 1623050"/>
              <a:gd name="connsiteX30" fmla="*/ 2032319 w 2716101"/>
              <a:gd name="connsiteY30" fmla="*/ 652041 h 1623050"/>
              <a:gd name="connsiteX31" fmla="*/ 2088075 w 2716101"/>
              <a:gd name="connsiteY31" fmla="*/ 607436 h 1623050"/>
              <a:gd name="connsiteX32" fmla="*/ 2121529 w 2716101"/>
              <a:gd name="connsiteY32" fmla="*/ 596285 h 1623050"/>
              <a:gd name="connsiteX33" fmla="*/ 2177285 w 2716101"/>
              <a:gd name="connsiteY33" fmla="*/ 573983 h 1623050"/>
              <a:gd name="connsiteX34" fmla="*/ 2299948 w 2716101"/>
              <a:gd name="connsiteY34" fmla="*/ 551680 h 1623050"/>
              <a:gd name="connsiteX35" fmla="*/ 2679090 w 2716101"/>
              <a:gd name="connsiteY35" fmla="*/ 440168 h 1623050"/>
              <a:gd name="connsiteX36" fmla="*/ 2422611 w 2716101"/>
              <a:gd name="connsiteY36" fmla="*/ 49875 h 1623050"/>
              <a:gd name="connsiteX37" fmla="*/ 214670 w 2716101"/>
              <a:gd name="connsiteY37" fmla="*/ 5270 h 1623050"/>
              <a:gd name="connsiteX0" fmla="*/ 210143 w 2711574"/>
              <a:gd name="connsiteY0" fmla="*/ 5270 h 1623050"/>
              <a:gd name="connsiteX1" fmla="*/ 76328 w 2711574"/>
              <a:gd name="connsiteY1" fmla="*/ 1298812 h 1623050"/>
              <a:gd name="connsiteX2" fmla="*/ 87480 w 2711574"/>
              <a:gd name="connsiteY2" fmla="*/ 1499534 h 1623050"/>
              <a:gd name="connsiteX3" fmla="*/ 98631 w 2711574"/>
              <a:gd name="connsiteY3" fmla="*/ 1588744 h 1623050"/>
              <a:gd name="connsiteX4" fmla="*/ 120933 w 2711574"/>
              <a:gd name="connsiteY4" fmla="*/ 1622197 h 1623050"/>
              <a:gd name="connsiteX5" fmla="*/ 901519 w 2711574"/>
              <a:gd name="connsiteY5" fmla="*/ 1611046 h 1623050"/>
              <a:gd name="connsiteX6" fmla="*/ 946124 w 2711574"/>
              <a:gd name="connsiteY6" fmla="*/ 1588744 h 1623050"/>
              <a:gd name="connsiteX7" fmla="*/ 979577 w 2711574"/>
              <a:gd name="connsiteY7" fmla="*/ 1555290 h 1623050"/>
              <a:gd name="connsiteX8" fmla="*/ 1146845 w 2711574"/>
              <a:gd name="connsiteY8" fmla="*/ 1521836 h 1623050"/>
              <a:gd name="connsiteX9" fmla="*/ 1236055 w 2711574"/>
              <a:gd name="connsiteY9" fmla="*/ 1477231 h 1623050"/>
              <a:gd name="connsiteX10" fmla="*/ 1247206 w 2711574"/>
              <a:gd name="connsiteY10" fmla="*/ 1443778 h 1623050"/>
              <a:gd name="connsiteX11" fmla="*/ 1302963 w 2711574"/>
              <a:gd name="connsiteY11" fmla="*/ 1388022 h 1623050"/>
              <a:gd name="connsiteX12" fmla="*/ 1336416 w 2711574"/>
              <a:gd name="connsiteY12" fmla="*/ 1354568 h 1623050"/>
              <a:gd name="connsiteX13" fmla="*/ 1369870 w 2711574"/>
              <a:gd name="connsiteY13" fmla="*/ 1321114 h 1623050"/>
              <a:gd name="connsiteX14" fmla="*/ 1392172 w 2711574"/>
              <a:gd name="connsiteY14" fmla="*/ 1287661 h 1623050"/>
              <a:gd name="connsiteX15" fmla="*/ 1459080 w 2711574"/>
              <a:gd name="connsiteY15" fmla="*/ 1220753 h 1623050"/>
              <a:gd name="connsiteX16" fmla="*/ 1481382 w 2711574"/>
              <a:gd name="connsiteY16" fmla="*/ 1176148 h 1623050"/>
              <a:gd name="connsiteX17" fmla="*/ 1503685 w 2711574"/>
              <a:gd name="connsiteY17" fmla="*/ 1153846 h 1623050"/>
              <a:gd name="connsiteX18" fmla="*/ 1525987 w 2711574"/>
              <a:gd name="connsiteY18" fmla="*/ 1120392 h 1623050"/>
              <a:gd name="connsiteX19" fmla="*/ 1559441 w 2711574"/>
              <a:gd name="connsiteY19" fmla="*/ 1075788 h 1623050"/>
              <a:gd name="connsiteX20" fmla="*/ 1592894 w 2711574"/>
              <a:gd name="connsiteY20" fmla="*/ 1020031 h 1623050"/>
              <a:gd name="connsiteX21" fmla="*/ 1604045 w 2711574"/>
              <a:gd name="connsiteY21" fmla="*/ 986578 h 1623050"/>
              <a:gd name="connsiteX22" fmla="*/ 1637499 w 2711574"/>
              <a:gd name="connsiteY22" fmla="*/ 953124 h 1623050"/>
              <a:gd name="connsiteX23" fmla="*/ 1726709 w 2711574"/>
              <a:gd name="connsiteY23" fmla="*/ 852763 h 1623050"/>
              <a:gd name="connsiteX24" fmla="*/ 1760163 w 2711574"/>
              <a:gd name="connsiteY24" fmla="*/ 841612 h 1623050"/>
              <a:gd name="connsiteX25" fmla="*/ 1827070 w 2711574"/>
              <a:gd name="connsiteY25" fmla="*/ 785856 h 1623050"/>
              <a:gd name="connsiteX26" fmla="*/ 1860524 w 2711574"/>
              <a:gd name="connsiteY26" fmla="*/ 774705 h 1623050"/>
              <a:gd name="connsiteX27" fmla="*/ 1927431 w 2711574"/>
              <a:gd name="connsiteY27" fmla="*/ 730100 h 1623050"/>
              <a:gd name="connsiteX28" fmla="*/ 1960885 w 2711574"/>
              <a:gd name="connsiteY28" fmla="*/ 696646 h 1623050"/>
              <a:gd name="connsiteX29" fmla="*/ 2027792 w 2711574"/>
              <a:gd name="connsiteY29" fmla="*/ 652041 h 1623050"/>
              <a:gd name="connsiteX30" fmla="*/ 2083548 w 2711574"/>
              <a:gd name="connsiteY30" fmla="*/ 607436 h 1623050"/>
              <a:gd name="connsiteX31" fmla="*/ 2117002 w 2711574"/>
              <a:gd name="connsiteY31" fmla="*/ 596285 h 1623050"/>
              <a:gd name="connsiteX32" fmla="*/ 2172758 w 2711574"/>
              <a:gd name="connsiteY32" fmla="*/ 573983 h 1623050"/>
              <a:gd name="connsiteX33" fmla="*/ 2295421 w 2711574"/>
              <a:gd name="connsiteY33" fmla="*/ 551680 h 1623050"/>
              <a:gd name="connsiteX34" fmla="*/ 2674563 w 2711574"/>
              <a:gd name="connsiteY34" fmla="*/ 440168 h 1623050"/>
              <a:gd name="connsiteX35" fmla="*/ 2418084 w 2711574"/>
              <a:gd name="connsiteY35" fmla="*/ 49875 h 1623050"/>
              <a:gd name="connsiteX36" fmla="*/ 210143 w 2711574"/>
              <a:gd name="connsiteY36" fmla="*/ 5270 h 1623050"/>
              <a:gd name="connsiteX0" fmla="*/ 205736 w 2707167"/>
              <a:gd name="connsiteY0" fmla="*/ 5270 h 1636633"/>
              <a:gd name="connsiteX1" fmla="*/ 83073 w 2707167"/>
              <a:gd name="connsiteY1" fmla="*/ 1499534 h 1636633"/>
              <a:gd name="connsiteX2" fmla="*/ 94224 w 2707167"/>
              <a:gd name="connsiteY2" fmla="*/ 1588744 h 1636633"/>
              <a:gd name="connsiteX3" fmla="*/ 116526 w 2707167"/>
              <a:gd name="connsiteY3" fmla="*/ 1622197 h 1636633"/>
              <a:gd name="connsiteX4" fmla="*/ 897112 w 2707167"/>
              <a:gd name="connsiteY4" fmla="*/ 1611046 h 1636633"/>
              <a:gd name="connsiteX5" fmla="*/ 941717 w 2707167"/>
              <a:gd name="connsiteY5" fmla="*/ 1588744 h 1636633"/>
              <a:gd name="connsiteX6" fmla="*/ 975170 w 2707167"/>
              <a:gd name="connsiteY6" fmla="*/ 1555290 h 1636633"/>
              <a:gd name="connsiteX7" fmla="*/ 1142438 w 2707167"/>
              <a:gd name="connsiteY7" fmla="*/ 1521836 h 1636633"/>
              <a:gd name="connsiteX8" fmla="*/ 1231648 w 2707167"/>
              <a:gd name="connsiteY8" fmla="*/ 1477231 h 1636633"/>
              <a:gd name="connsiteX9" fmla="*/ 1242799 w 2707167"/>
              <a:gd name="connsiteY9" fmla="*/ 1443778 h 1636633"/>
              <a:gd name="connsiteX10" fmla="*/ 1298556 w 2707167"/>
              <a:gd name="connsiteY10" fmla="*/ 1388022 h 1636633"/>
              <a:gd name="connsiteX11" fmla="*/ 1332009 w 2707167"/>
              <a:gd name="connsiteY11" fmla="*/ 1354568 h 1636633"/>
              <a:gd name="connsiteX12" fmla="*/ 1365463 w 2707167"/>
              <a:gd name="connsiteY12" fmla="*/ 1321114 h 1636633"/>
              <a:gd name="connsiteX13" fmla="*/ 1387765 w 2707167"/>
              <a:gd name="connsiteY13" fmla="*/ 1287661 h 1636633"/>
              <a:gd name="connsiteX14" fmla="*/ 1454673 w 2707167"/>
              <a:gd name="connsiteY14" fmla="*/ 1220753 h 1636633"/>
              <a:gd name="connsiteX15" fmla="*/ 1476975 w 2707167"/>
              <a:gd name="connsiteY15" fmla="*/ 1176148 h 1636633"/>
              <a:gd name="connsiteX16" fmla="*/ 1499278 w 2707167"/>
              <a:gd name="connsiteY16" fmla="*/ 1153846 h 1636633"/>
              <a:gd name="connsiteX17" fmla="*/ 1521580 w 2707167"/>
              <a:gd name="connsiteY17" fmla="*/ 1120392 h 1636633"/>
              <a:gd name="connsiteX18" fmla="*/ 1555034 w 2707167"/>
              <a:gd name="connsiteY18" fmla="*/ 1075788 h 1636633"/>
              <a:gd name="connsiteX19" fmla="*/ 1588487 w 2707167"/>
              <a:gd name="connsiteY19" fmla="*/ 1020031 h 1636633"/>
              <a:gd name="connsiteX20" fmla="*/ 1599638 w 2707167"/>
              <a:gd name="connsiteY20" fmla="*/ 986578 h 1636633"/>
              <a:gd name="connsiteX21" fmla="*/ 1633092 w 2707167"/>
              <a:gd name="connsiteY21" fmla="*/ 953124 h 1636633"/>
              <a:gd name="connsiteX22" fmla="*/ 1722302 w 2707167"/>
              <a:gd name="connsiteY22" fmla="*/ 852763 h 1636633"/>
              <a:gd name="connsiteX23" fmla="*/ 1755756 w 2707167"/>
              <a:gd name="connsiteY23" fmla="*/ 841612 h 1636633"/>
              <a:gd name="connsiteX24" fmla="*/ 1822663 w 2707167"/>
              <a:gd name="connsiteY24" fmla="*/ 785856 h 1636633"/>
              <a:gd name="connsiteX25" fmla="*/ 1856117 w 2707167"/>
              <a:gd name="connsiteY25" fmla="*/ 774705 h 1636633"/>
              <a:gd name="connsiteX26" fmla="*/ 1923024 w 2707167"/>
              <a:gd name="connsiteY26" fmla="*/ 730100 h 1636633"/>
              <a:gd name="connsiteX27" fmla="*/ 1956478 w 2707167"/>
              <a:gd name="connsiteY27" fmla="*/ 696646 h 1636633"/>
              <a:gd name="connsiteX28" fmla="*/ 2023385 w 2707167"/>
              <a:gd name="connsiteY28" fmla="*/ 652041 h 1636633"/>
              <a:gd name="connsiteX29" fmla="*/ 2079141 w 2707167"/>
              <a:gd name="connsiteY29" fmla="*/ 607436 h 1636633"/>
              <a:gd name="connsiteX30" fmla="*/ 2112595 w 2707167"/>
              <a:gd name="connsiteY30" fmla="*/ 596285 h 1636633"/>
              <a:gd name="connsiteX31" fmla="*/ 2168351 w 2707167"/>
              <a:gd name="connsiteY31" fmla="*/ 573983 h 1636633"/>
              <a:gd name="connsiteX32" fmla="*/ 2291014 w 2707167"/>
              <a:gd name="connsiteY32" fmla="*/ 551680 h 1636633"/>
              <a:gd name="connsiteX33" fmla="*/ 2670156 w 2707167"/>
              <a:gd name="connsiteY33" fmla="*/ 440168 h 1636633"/>
              <a:gd name="connsiteX34" fmla="*/ 2413677 w 2707167"/>
              <a:gd name="connsiteY34" fmla="*/ 49875 h 1636633"/>
              <a:gd name="connsiteX35" fmla="*/ 205736 w 2707167"/>
              <a:gd name="connsiteY35" fmla="*/ 5270 h 1636633"/>
              <a:gd name="connsiteX0" fmla="*/ 201987 w 2703418"/>
              <a:gd name="connsiteY0" fmla="*/ 5270 h 1716917"/>
              <a:gd name="connsiteX1" fmla="*/ 90475 w 2703418"/>
              <a:gd name="connsiteY1" fmla="*/ 1588744 h 1716917"/>
              <a:gd name="connsiteX2" fmla="*/ 112777 w 2703418"/>
              <a:gd name="connsiteY2" fmla="*/ 1622197 h 1716917"/>
              <a:gd name="connsiteX3" fmla="*/ 893363 w 2703418"/>
              <a:gd name="connsiteY3" fmla="*/ 1611046 h 1716917"/>
              <a:gd name="connsiteX4" fmla="*/ 937968 w 2703418"/>
              <a:gd name="connsiteY4" fmla="*/ 1588744 h 1716917"/>
              <a:gd name="connsiteX5" fmla="*/ 971421 w 2703418"/>
              <a:gd name="connsiteY5" fmla="*/ 1555290 h 1716917"/>
              <a:gd name="connsiteX6" fmla="*/ 1138689 w 2703418"/>
              <a:gd name="connsiteY6" fmla="*/ 1521836 h 1716917"/>
              <a:gd name="connsiteX7" fmla="*/ 1227899 w 2703418"/>
              <a:gd name="connsiteY7" fmla="*/ 1477231 h 1716917"/>
              <a:gd name="connsiteX8" fmla="*/ 1239050 w 2703418"/>
              <a:gd name="connsiteY8" fmla="*/ 1443778 h 1716917"/>
              <a:gd name="connsiteX9" fmla="*/ 1294807 w 2703418"/>
              <a:gd name="connsiteY9" fmla="*/ 1388022 h 1716917"/>
              <a:gd name="connsiteX10" fmla="*/ 1328260 w 2703418"/>
              <a:gd name="connsiteY10" fmla="*/ 1354568 h 1716917"/>
              <a:gd name="connsiteX11" fmla="*/ 1361714 w 2703418"/>
              <a:gd name="connsiteY11" fmla="*/ 1321114 h 1716917"/>
              <a:gd name="connsiteX12" fmla="*/ 1384016 w 2703418"/>
              <a:gd name="connsiteY12" fmla="*/ 1287661 h 1716917"/>
              <a:gd name="connsiteX13" fmla="*/ 1450924 w 2703418"/>
              <a:gd name="connsiteY13" fmla="*/ 1220753 h 1716917"/>
              <a:gd name="connsiteX14" fmla="*/ 1473226 w 2703418"/>
              <a:gd name="connsiteY14" fmla="*/ 1176148 h 1716917"/>
              <a:gd name="connsiteX15" fmla="*/ 1495529 w 2703418"/>
              <a:gd name="connsiteY15" fmla="*/ 1153846 h 1716917"/>
              <a:gd name="connsiteX16" fmla="*/ 1517831 w 2703418"/>
              <a:gd name="connsiteY16" fmla="*/ 1120392 h 1716917"/>
              <a:gd name="connsiteX17" fmla="*/ 1551285 w 2703418"/>
              <a:gd name="connsiteY17" fmla="*/ 1075788 h 1716917"/>
              <a:gd name="connsiteX18" fmla="*/ 1584738 w 2703418"/>
              <a:gd name="connsiteY18" fmla="*/ 1020031 h 1716917"/>
              <a:gd name="connsiteX19" fmla="*/ 1595889 w 2703418"/>
              <a:gd name="connsiteY19" fmla="*/ 986578 h 1716917"/>
              <a:gd name="connsiteX20" fmla="*/ 1629343 w 2703418"/>
              <a:gd name="connsiteY20" fmla="*/ 953124 h 1716917"/>
              <a:gd name="connsiteX21" fmla="*/ 1718553 w 2703418"/>
              <a:gd name="connsiteY21" fmla="*/ 852763 h 1716917"/>
              <a:gd name="connsiteX22" fmla="*/ 1752007 w 2703418"/>
              <a:gd name="connsiteY22" fmla="*/ 841612 h 1716917"/>
              <a:gd name="connsiteX23" fmla="*/ 1818914 w 2703418"/>
              <a:gd name="connsiteY23" fmla="*/ 785856 h 1716917"/>
              <a:gd name="connsiteX24" fmla="*/ 1852368 w 2703418"/>
              <a:gd name="connsiteY24" fmla="*/ 774705 h 1716917"/>
              <a:gd name="connsiteX25" fmla="*/ 1919275 w 2703418"/>
              <a:gd name="connsiteY25" fmla="*/ 730100 h 1716917"/>
              <a:gd name="connsiteX26" fmla="*/ 1952729 w 2703418"/>
              <a:gd name="connsiteY26" fmla="*/ 696646 h 1716917"/>
              <a:gd name="connsiteX27" fmla="*/ 2019636 w 2703418"/>
              <a:gd name="connsiteY27" fmla="*/ 652041 h 1716917"/>
              <a:gd name="connsiteX28" fmla="*/ 2075392 w 2703418"/>
              <a:gd name="connsiteY28" fmla="*/ 607436 h 1716917"/>
              <a:gd name="connsiteX29" fmla="*/ 2108846 w 2703418"/>
              <a:gd name="connsiteY29" fmla="*/ 596285 h 1716917"/>
              <a:gd name="connsiteX30" fmla="*/ 2164602 w 2703418"/>
              <a:gd name="connsiteY30" fmla="*/ 573983 h 1716917"/>
              <a:gd name="connsiteX31" fmla="*/ 2287265 w 2703418"/>
              <a:gd name="connsiteY31" fmla="*/ 551680 h 1716917"/>
              <a:gd name="connsiteX32" fmla="*/ 2666407 w 2703418"/>
              <a:gd name="connsiteY32" fmla="*/ 440168 h 1716917"/>
              <a:gd name="connsiteX33" fmla="*/ 2409928 w 2703418"/>
              <a:gd name="connsiteY33" fmla="*/ 49875 h 1716917"/>
              <a:gd name="connsiteX34" fmla="*/ 201987 w 2703418"/>
              <a:gd name="connsiteY34" fmla="*/ 5270 h 1716917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013795 w 2745792"/>
              <a:gd name="connsiteY4" fmla="*/ 1555290 h 1713760"/>
              <a:gd name="connsiteX5" fmla="*/ 1181063 w 2745792"/>
              <a:gd name="connsiteY5" fmla="*/ 1521836 h 1713760"/>
              <a:gd name="connsiteX6" fmla="*/ 1270273 w 2745792"/>
              <a:gd name="connsiteY6" fmla="*/ 1477231 h 1713760"/>
              <a:gd name="connsiteX7" fmla="*/ 1281424 w 2745792"/>
              <a:gd name="connsiteY7" fmla="*/ 1443778 h 1713760"/>
              <a:gd name="connsiteX8" fmla="*/ 1337181 w 2745792"/>
              <a:gd name="connsiteY8" fmla="*/ 1388022 h 1713760"/>
              <a:gd name="connsiteX9" fmla="*/ 1370634 w 2745792"/>
              <a:gd name="connsiteY9" fmla="*/ 1354568 h 1713760"/>
              <a:gd name="connsiteX10" fmla="*/ 1404088 w 2745792"/>
              <a:gd name="connsiteY10" fmla="*/ 1321114 h 1713760"/>
              <a:gd name="connsiteX11" fmla="*/ 1426390 w 2745792"/>
              <a:gd name="connsiteY11" fmla="*/ 1287661 h 1713760"/>
              <a:gd name="connsiteX12" fmla="*/ 1493298 w 2745792"/>
              <a:gd name="connsiteY12" fmla="*/ 1220753 h 1713760"/>
              <a:gd name="connsiteX13" fmla="*/ 1515600 w 2745792"/>
              <a:gd name="connsiteY13" fmla="*/ 1176148 h 1713760"/>
              <a:gd name="connsiteX14" fmla="*/ 1537903 w 2745792"/>
              <a:gd name="connsiteY14" fmla="*/ 1153846 h 1713760"/>
              <a:gd name="connsiteX15" fmla="*/ 1560205 w 2745792"/>
              <a:gd name="connsiteY15" fmla="*/ 1120392 h 1713760"/>
              <a:gd name="connsiteX16" fmla="*/ 1593659 w 2745792"/>
              <a:gd name="connsiteY16" fmla="*/ 1075788 h 1713760"/>
              <a:gd name="connsiteX17" fmla="*/ 1627112 w 2745792"/>
              <a:gd name="connsiteY17" fmla="*/ 1020031 h 1713760"/>
              <a:gd name="connsiteX18" fmla="*/ 1638263 w 2745792"/>
              <a:gd name="connsiteY18" fmla="*/ 986578 h 1713760"/>
              <a:gd name="connsiteX19" fmla="*/ 1671717 w 2745792"/>
              <a:gd name="connsiteY19" fmla="*/ 953124 h 1713760"/>
              <a:gd name="connsiteX20" fmla="*/ 1760927 w 2745792"/>
              <a:gd name="connsiteY20" fmla="*/ 852763 h 1713760"/>
              <a:gd name="connsiteX21" fmla="*/ 1794381 w 2745792"/>
              <a:gd name="connsiteY21" fmla="*/ 841612 h 1713760"/>
              <a:gd name="connsiteX22" fmla="*/ 1861288 w 2745792"/>
              <a:gd name="connsiteY22" fmla="*/ 785856 h 1713760"/>
              <a:gd name="connsiteX23" fmla="*/ 1894742 w 2745792"/>
              <a:gd name="connsiteY23" fmla="*/ 774705 h 1713760"/>
              <a:gd name="connsiteX24" fmla="*/ 1961649 w 2745792"/>
              <a:gd name="connsiteY24" fmla="*/ 730100 h 1713760"/>
              <a:gd name="connsiteX25" fmla="*/ 1995103 w 2745792"/>
              <a:gd name="connsiteY25" fmla="*/ 696646 h 1713760"/>
              <a:gd name="connsiteX26" fmla="*/ 2062010 w 2745792"/>
              <a:gd name="connsiteY26" fmla="*/ 652041 h 1713760"/>
              <a:gd name="connsiteX27" fmla="*/ 2117766 w 2745792"/>
              <a:gd name="connsiteY27" fmla="*/ 607436 h 1713760"/>
              <a:gd name="connsiteX28" fmla="*/ 2151220 w 2745792"/>
              <a:gd name="connsiteY28" fmla="*/ 596285 h 1713760"/>
              <a:gd name="connsiteX29" fmla="*/ 2206976 w 2745792"/>
              <a:gd name="connsiteY29" fmla="*/ 573983 h 1713760"/>
              <a:gd name="connsiteX30" fmla="*/ 2329639 w 2745792"/>
              <a:gd name="connsiteY30" fmla="*/ 551680 h 1713760"/>
              <a:gd name="connsiteX31" fmla="*/ 2708781 w 2745792"/>
              <a:gd name="connsiteY31" fmla="*/ 440168 h 1713760"/>
              <a:gd name="connsiteX32" fmla="*/ 2452302 w 2745792"/>
              <a:gd name="connsiteY32" fmla="*/ 49875 h 1713760"/>
              <a:gd name="connsiteX33" fmla="*/ 244361 w 2745792"/>
              <a:gd name="connsiteY33" fmla="*/ 5270 h 1713760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181063 w 2745792"/>
              <a:gd name="connsiteY4" fmla="*/ 1521836 h 1713760"/>
              <a:gd name="connsiteX5" fmla="*/ 1270273 w 2745792"/>
              <a:gd name="connsiteY5" fmla="*/ 1477231 h 1713760"/>
              <a:gd name="connsiteX6" fmla="*/ 1281424 w 2745792"/>
              <a:gd name="connsiteY6" fmla="*/ 1443778 h 1713760"/>
              <a:gd name="connsiteX7" fmla="*/ 1337181 w 2745792"/>
              <a:gd name="connsiteY7" fmla="*/ 1388022 h 1713760"/>
              <a:gd name="connsiteX8" fmla="*/ 1370634 w 2745792"/>
              <a:gd name="connsiteY8" fmla="*/ 1354568 h 1713760"/>
              <a:gd name="connsiteX9" fmla="*/ 1404088 w 2745792"/>
              <a:gd name="connsiteY9" fmla="*/ 1321114 h 1713760"/>
              <a:gd name="connsiteX10" fmla="*/ 1426390 w 2745792"/>
              <a:gd name="connsiteY10" fmla="*/ 1287661 h 1713760"/>
              <a:gd name="connsiteX11" fmla="*/ 1493298 w 2745792"/>
              <a:gd name="connsiteY11" fmla="*/ 1220753 h 1713760"/>
              <a:gd name="connsiteX12" fmla="*/ 1515600 w 2745792"/>
              <a:gd name="connsiteY12" fmla="*/ 1176148 h 1713760"/>
              <a:gd name="connsiteX13" fmla="*/ 1537903 w 2745792"/>
              <a:gd name="connsiteY13" fmla="*/ 1153846 h 1713760"/>
              <a:gd name="connsiteX14" fmla="*/ 1560205 w 2745792"/>
              <a:gd name="connsiteY14" fmla="*/ 1120392 h 1713760"/>
              <a:gd name="connsiteX15" fmla="*/ 1593659 w 2745792"/>
              <a:gd name="connsiteY15" fmla="*/ 1075788 h 1713760"/>
              <a:gd name="connsiteX16" fmla="*/ 1627112 w 2745792"/>
              <a:gd name="connsiteY16" fmla="*/ 1020031 h 1713760"/>
              <a:gd name="connsiteX17" fmla="*/ 1638263 w 2745792"/>
              <a:gd name="connsiteY17" fmla="*/ 986578 h 1713760"/>
              <a:gd name="connsiteX18" fmla="*/ 1671717 w 2745792"/>
              <a:gd name="connsiteY18" fmla="*/ 953124 h 1713760"/>
              <a:gd name="connsiteX19" fmla="*/ 1760927 w 2745792"/>
              <a:gd name="connsiteY19" fmla="*/ 852763 h 1713760"/>
              <a:gd name="connsiteX20" fmla="*/ 1794381 w 2745792"/>
              <a:gd name="connsiteY20" fmla="*/ 841612 h 1713760"/>
              <a:gd name="connsiteX21" fmla="*/ 1861288 w 2745792"/>
              <a:gd name="connsiteY21" fmla="*/ 785856 h 1713760"/>
              <a:gd name="connsiteX22" fmla="*/ 1894742 w 2745792"/>
              <a:gd name="connsiteY22" fmla="*/ 774705 h 1713760"/>
              <a:gd name="connsiteX23" fmla="*/ 1961649 w 2745792"/>
              <a:gd name="connsiteY23" fmla="*/ 730100 h 1713760"/>
              <a:gd name="connsiteX24" fmla="*/ 1995103 w 2745792"/>
              <a:gd name="connsiteY24" fmla="*/ 696646 h 1713760"/>
              <a:gd name="connsiteX25" fmla="*/ 2062010 w 2745792"/>
              <a:gd name="connsiteY25" fmla="*/ 652041 h 1713760"/>
              <a:gd name="connsiteX26" fmla="*/ 2117766 w 2745792"/>
              <a:gd name="connsiteY26" fmla="*/ 607436 h 1713760"/>
              <a:gd name="connsiteX27" fmla="*/ 2151220 w 2745792"/>
              <a:gd name="connsiteY27" fmla="*/ 596285 h 1713760"/>
              <a:gd name="connsiteX28" fmla="*/ 2206976 w 2745792"/>
              <a:gd name="connsiteY28" fmla="*/ 573983 h 1713760"/>
              <a:gd name="connsiteX29" fmla="*/ 2329639 w 2745792"/>
              <a:gd name="connsiteY29" fmla="*/ 551680 h 1713760"/>
              <a:gd name="connsiteX30" fmla="*/ 2708781 w 2745792"/>
              <a:gd name="connsiteY30" fmla="*/ 440168 h 1713760"/>
              <a:gd name="connsiteX31" fmla="*/ 2452302 w 2745792"/>
              <a:gd name="connsiteY31" fmla="*/ 49875 h 1713760"/>
              <a:gd name="connsiteX32" fmla="*/ 244361 w 2745792"/>
              <a:gd name="connsiteY32" fmla="*/ 5270 h 1713760"/>
              <a:gd name="connsiteX0" fmla="*/ 244361 w 2745792"/>
              <a:gd name="connsiteY0" fmla="*/ 5270 h 1716499"/>
              <a:gd name="connsiteX1" fmla="*/ 132849 w 2745792"/>
              <a:gd name="connsiteY1" fmla="*/ 1588744 h 1716499"/>
              <a:gd name="connsiteX2" fmla="*/ 935737 w 2745792"/>
              <a:gd name="connsiteY2" fmla="*/ 1611046 h 1716499"/>
              <a:gd name="connsiteX3" fmla="*/ 1181063 w 2745792"/>
              <a:gd name="connsiteY3" fmla="*/ 1521836 h 1716499"/>
              <a:gd name="connsiteX4" fmla="*/ 1270273 w 2745792"/>
              <a:gd name="connsiteY4" fmla="*/ 1477231 h 1716499"/>
              <a:gd name="connsiteX5" fmla="*/ 1281424 w 2745792"/>
              <a:gd name="connsiteY5" fmla="*/ 1443778 h 1716499"/>
              <a:gd name="connsiteX6" fmla="*/ 1337181 w 2745792"/>
              <a:gd name="connsiteY6" fmla="*/ 1388022 h 1716499"/>
              <a:gd name="connsiteX7" fmla="*/ 1370634 w 2745792"/>
              <a:gd name="connsiteY7" fmla="*/ 1354568 h 1716499"/>
              <a:gd name="connsiteX8" fmla="*/ 1404088 w 2745792"/>
              <a:gd name="connsiteY8" fmla="*/ 1321114 h 1716499"/>
              <a:gd name="connsiteX9" fmla="*/ 1426390 w 2745792"/>
              <a:gd name="connsiteY9" fmla="*/ 1287661 h 1716499"/>
              <a:gd name="connsiteX10" fmla="*/ 1493298 w 2745792"/>
              <a:gd name="connsiteY10" fmla="*/ 1220753 h 1716499"/>
              <a:gd name="connsiteX11" fmla="*/ 1515600 w 2745792"/>
              <a:gd name="connsiteY11" fmla="*/ 1176148 h 1716499"/>
              <a:gd name="connsiteX12" fmla="*/ 1537903 w 2745792"/>
              <a:gd name="connsiteY12" fmla="*/ 1153846 h 1716499"/>
              <a:gd name="connsiteX13" fmla="*/ 1560205 w 2745792"/>
              <a:gd name="connsiteY13" fmla="*/ 1120392 h 1716499"/>
              <a:gd name="connsiteX14" fmla="*/ 1593659 w 2745792"/>
              <a:gd name="connsiteY14" fmla="*/ 1075788 h 1716499"/>
              <a:gd name="connsiteX15" fmla="*/ 1627112 w 2745792"/>
              <a:gd name="connsiteY15" fmla="*/ 1020031 h 1716499"/>
              <a:gd name="connsiteX16" fmla="*/ 1638263 w 2745792"/>
              <a:gd name="connsiteY16" fmla="*/ 986578 h 1716499"/>
              <a:gd name="connsiteX17" fmla="*/ 1671717 w 2745792"/>
              <a:gd name="connsiteY17" fmla="*/ 953124 h 1716499"/>
              <a:gd name="connsiteX18" fmla="*/ 1760927 w 2745792"/>
              <a:gd name="connsiteY18" fmla="*/ 852763 h 1716499"/>
              <a:gd name="connsiteX19" fmla="*/ 1794381 w 2745792"/>
              <a:gd name="connsiteY19" fmla="*/ 841612 h 1716499"/>
              <a:gd name="connsiteX20" fmla="*/ 1861288 w 2745792"/>
              <a:gd name="connsiteY20" fmla="*/ 785856 h 1716499"/>
              <a:gd name="connsiteX21" fmla="*/ 1894742 w 2745792"/>
              <a:gd name="connsiteY21" fmla="*/ 774705 h 1716499"/>
              <a:gd name="connsiteX22" fmla="*/ 1961649 w 2745792"/>
              <a:gd name="connsiteY22" fmla="*/ 730100 h 1716499"/>
              <a:gd name="connsiteX23" fmla="*/ 1995103 w 2745792"/>
              <a:gd name="connsiteY23" fmla="*/ 696646 h 1716499"/>
              <a:gd name="connsiteX24" fmla="*/ 2062010 w 2745792"/>
              <a:gd name="connsiteY24" fmla="*/ 652041 h 1716499"/>
              <a:gd name="connsiteX25" fmla="*/ 2117766 w 2745792"/>
              <a:gd name="connsiteY25" fmla="*/ 607436 h 1716499"/>
              <a:gd name="connsiteX26" fmla="*/ 2151220 w 2745792"/>
              <a:gd name="connsiteY26" fmla="*/ 596285 h 1716499"/>
              <a:gd name="connsiteX27" fmla="*/ 2206976 w 2745792"/>
              <a:gd name="connsiteY27" fmla="*/ 573983 h 1716499"/>
              <a:gd name="connsiteX28" fmla="*/ 2329639 w 2745792"/>
              <a:gd name="connsiteY28" fmla="*/ 551680 h 1716499"/>
              <a:gd name="connsiteX29" fmla="*/ 2708781 w 2745792"/>
              <a:gd name="connsiteY29" fmla="*/ 440168 h 1716499"/>
              <a:gd name="connsiteX30" fmla="*/ 2452302 w 2745792"/>
              <a:gd name="connsiteY30" fmla="*/ 49875 h 1716499"/>
              <a:gd name="connsiteX31" fmla="*/ 244361 w 2745792"/>
              <a:gd name="connsiteY31" fmla="*/ 5270 h 1716499"/>
              <a:gd name="connsiteX0" fmla="*/ 259275 w 2760706"/>
              <a:gd name="connsiteY0" fmla="*/ 5270 h 1689317"/>
              <a:gd name="connsiteX1" fmla="*/ 147763 w 2760706"/>
              <a:gd name="connsiteY1" fmla="*/ 1588744 h 1689317"/>
              <a:gd name="connsiteX2" fmla="*/ 1195977 w 2760706"/>
              <a:gd name="connsiteY2" fmla="*/ 1521836 h 1689317"/>
              <a:gd name="connsiteX3" fmla="*/ 1285187 w 2760706"/>
              <a:gd name="connsiteY3" fmla="*/ 1477231 h 1689317"/>
              <a:gd name="connsiteX4" fmla="*/ 1296338 w 2760706"/>
              <a:gd name="connsiteY4" fmla="*/ 1443778 h 1689317"/>
              <a:gd name="connsiteX5" fmla="*/ 1352095 w 2760706"/>
              <a:gd name="connsiteY5" fmla="*/ 1388022 h 1689317"/>
              <a:gd name="connsiteX6" fmla="*/ 1385548 w 2760706"/>
              <a:gd name="connsiteY6" fmla="*/ 1354568 h 1689317"/>
              <a:gd name="connsiteX7" fmla="*/ 1419002 w 2760706"/>
              <a:gd name="connsiteY7" fmla="*/ 1321114 h 1689317"/>
              <a:gd name="connsiteX8" fmla="*/ 1441304 w 2760706"/>
              <a:gd name="connsiteY8" fmla="*/ 1287661 h 1689317"/>
              <a:gd name="connsiteX9" fmla="*/ 1508212 w 2760706"/>
              <a:gd name="connsiteY9" fmla="*/ 1220753 h 1689317"/>
              <a:gd name="connsiteX10" fmla="*/ 1530514 w 2760706"/>
              <a:gd name="connsiteY10" fmla="*/ 1176148 h 1689317"/>
              <a:gd name="connsiteX11" fmla="*/ 1552817 w 2760706"/>
              <a:gd name="connsiteY11" fmla="*/ 1153846 h 1689317"/>
              <a:gd name="connsiteX12" fmla="*/ 1575119 w 2760706"/>
              <a:gd name="connsiteY12" fmla="*/ 1120392 h 1689317"/>
              <a:gd name="connsiteX13" fmla="*/ 1608573 w 2760706"/>
              <a:gd name="connsiteY13" fmla="*/ 1075788 h 1689317"/>
              <a:gd name="connsiteX14" fmla="*/ 1642026 w 2760706"/>
              <a:gd name="connsiteY14" fmla="*/ 1020031 h 1689317"/>
              <a:gd name="connsiteX15" fmla="*/ 1653177 w 2760706"/>
              <a:gd name="connsiteY15" fmla="*/ 986578 h 1689317"/>
              <a:gd name="connsiteX16" fmla="*/ 1686631 w 2760706"/>
              <a:gd name="connsiteY16" fmla="*/ 953124 h 1689317"/>
              <a:gd name="connsiteX17" fmla="*/ 1775841 w 2760706"/>
              <a:gd name="connsiteY17" fmla="*/ 852763 h 1689317"/>
              <a:gd name="connsiteX18" fmla="*/ 1809295 w 2760706"/>
              <a:gd name="connsiteY18" fmla="*/ 841612 h 1689317"/>
              <a:gd name="connsiteX19" fmla="*/ 1876202 w 2760706"/>
              <a:gd name="connsiteY19" fmla="*/ 785856 h 1689317"/>
              <a:gd name="connsiteX20" fmla="*/ 1909656 w 2760706"/>
              <a:gd name="connsiteY20" fmla="*/ 774705 h 1689317"/>
              <a:gd name="connsiteX21" fmla="*/ 1976563 w 2760706"/>
              <a:gd name="connsiteY21" fmla="*/ 730100 h 1689317"/>
              <a:gd name="connsiteX22" fmla="*/ 2010017 w 2760706"/>
              <a:gd name="connsiteY22" fmla="*/ 696646 h 1689317"/>
              <a:gd name="connsiteX23" fmla="*/ 2076924 w 2760706"/>
              <a:gd name="connsiteY23" fmla="*/ 652041 h 1689317"/>
              <a:gd name="connsiteX24" fmla="*/ 2132680 w 2760706"/>
              <a:gd name="connsiteY24" fmla="*/ 607436 h 1689317"/>
              <a:gd name="connsiteX25" fmla="*/ 2166134 w 2760706"/>
              <a:gd name="connsiteY25" fmla="*/ 596285 h 1689317"/>
              <a:gd name="connsiteX26" fmla="*/ 2221890 w 2760706"/>
              <a:gd name="connsiteY26" fmla="*/ 573983 h 1689317"/>
              <a:gd name="connsiteX27" fmla="*/ 2344553 w 2760706"/>
              <a:gd name="connsiteY27" fmla="*/ 551680 h 1689317"/>
              <a:gd name="connsiteX28" fmla="*/ 2723695 w 2760706"/>
              <a:gd name="connsiteY28" fmla="*/ 440168 h 1689317"/>
              <a:gd name="connsiteX29" fmla="*/ 2467216 w 2760706"/>
              <a:gd name="connsiteY29" fmla="*/ 49875 h 1689317"/>
              <a:gd name="connsiteX30" fmla="*/ 259275 w 2760706"/>
              <a:gd name="connsiteY30" fmla="*/ 5270 h 1689317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01913 w 2766281"/>
              <a:gd name="connsiteY3" fmla="*/ 1443778 h 1678508"/>
              <a:gd name="connsiteX4" fmla="*/ 1357670 w 2766281"/>
              <a:gd name="connsiteY4" fmla="*/ 1388022 h 1678508"/>
              <a:gd name="connsiteX5" fmla="*/ 1391123 w 2766281"/>
              <a:gd name="connsiteY5" fmla="*/ 1354568 h 1678508"/>
              <a:gd name="connsiteX6" fmla="*/ 1424577 w 2766281"/>
              <a:gd name="connsiteY6" fmla="*/ 1321114 h 1678508"/>
              <a:gd name="connsiteX7" fmla="*/ 1446879 w 2766281"/>
              <a:gd name="connsiteY7" fmla="*/ 1287661 h 1678508"/>
              <a:gd name="connsiteX8" fmla="*/ 1513787 w 2766281"/>
              <a:gd name="connsiteY8" fmla="*/ 1220753 h 1678508"/>
              <a:gd name="connsiteX9" fmla="*/ 1536089 w 2766281"/>
              <a:gd name="connsiteY9" fmla="*/ 1176148 h 1678508"/>
              <a:gd name="connsiteX10" fmla="*/ 1558392 w 2766281"/>
              <a:gd name="connsiteY10" fmla="*/ 1153846 h 1678508"/>
              <a:gd name="connsiteX11" fmla="*/ 1580694 w 2766281"/>
              <a:gd name="connsiteY11" fmla="*/ 1120392 h 1678508"/>
              <a:gd name="connsiteX12" fmla="*/ 1614148 w 2766281"/>
              <a:gd name="connsiteY12" fmla="*/ 1075788 h 1678508"/>
              <a:gd name="connsiteX13" fmla="*/ 1647601 w 2766281"/>
              <a:gd name="connsiteY13" fmla="*/ 1020031 h 1678508"/>
              <a:gd name="connsiteX14" fmla="*/ 1658752 w 2766281"/>
              <a:gd name="connsiteY14" fmla="*/ 986578 h 1678508"/>
              <a:gd name="connsiteX15" fmla="*/ 1692206 w 2766281"/>
              <a:gd name="connsiteY15" fmla="*/ 953124 h 1678508"/>
              <a:gd name="connsiteX16" fmla="*/ 1781416 w 2766281"/>
              <a:gd name="connsiteY16" fmla="*/ 852763 h 1678508"/>
              <a:gd name="connsiteX17" fmla="*/ 1814870 w 2766281"/>
              <a:gd name="connsiteY17" fmla="*/ 841612 h 1678508"/>
              <a:gd name="connsiteX18" fmla="*/ 1881777 w 2766281"/>
              <a:gd name="connsiteY18" fmla="*/ 785856 h 1678508"/>
              <a:gd name="connsiteX19" fmla="*/ 1915231 w 2766281"/>
              <a:gd name="connsiteY19" fmla="*/ 774705 h 1678508"/>
              <a:gd name="connsiteX20" fmla="*/ 1982138 w 2766281"/>
              <a:gd name="connsiteY20" fmla="*/ 730100 h 1678508"/>
              <a:gd name="connsiteX21" fmla="*/ 2015592 w 2766281"/>
              <a:gd name="connsiteY21" fmla="*/ 696646 h 1678508"/>
              <a:gd name="connsiteX22" fmla="*/ 2082499 w 2766281"/>
              <a:gd name="connsiteY22" fmla="*/ 652041 h 1678508"/>
              <a:gd name="connsiteX23" fmla="*/ 2138255 w 2766281"/>
              <a:gd name="connsiteY23" fmla="*/ 607436 h 1678508"/>
              <a:gd name="connsiteX24" fmla="*/ 2171709 w 2766281"/>
              <a:gd name="connsiteY24" fmla="*/ 596285 h 1678508"/>
              <a:gd name="connsiteX25" fmla="*/ 2227465 w 2766281"/>
              <a:gd name="connsiteY25" fmla="*/ 573983 h 1678508"/>
              <a:gd name="connsiteX26" fmla="*/ 2350128 w 2766281"/>
              <a:gd name="connsiteY26" fmla="*/ 551680 h 1678508"/>
              <a:gd name="connsiteX27" fmla="*/ 2729270 w 2766281"/>
              <a:gd name="connsiteY27" fmla="*/ 440168 h 1678508"/>
              <a:gd name="connsiteX28" fmla="*/ 2472791 w 2766281"/>
              <a:gd name="connsiteY28" fmla="*/ 49875 h 1678508"/>
              <a:gd name="connsiteX29" fmla="*/ 264850 w 2766281"/>
              <a:gd name="connsiteY29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391123 w 2766281"/>
              <a:gd name="connsiteY4" fmla="*/ 1354568 h 1678508"/>
              <a:gd name="connsiteX5" fmla="*/ 1424577 w 2766281"/>
              <a:gd name="connsiteY5" fmla="*/ 1321114 h 1678508"/>
              <a:gd name="connsiteX6" fmla="*/ 1446879 w 2766281"/>
              <a:gd name="connsiteY6" fmla="*/ 1287661 h 1678508"/>
              <a:gd name="connsiteX7" fmla="*/ 1513787 w 2766281"/>
              <a:gd name="connsiteY7" fmla="*/ 1220753 h 1678508"/>
              <a:gd name="connsiteX8" fmla="*/ 1536089 w 2766281"/>
              <a:gd name="connsiteY8" fmla="*/ 1176148 h 1678508"/>
              <a:gd name="connsiteX9" fmla="*/ 1558392 w 2766281"/>
              <a:gd name="connsiteY9" fmla="*/ 1153846 h 1678508"/>
              <a:gd name="connsiteX10" fmla="*/ 1580694 w 2766281"/>
              <a:gd name="connsiteY10" fmla="*/ 1120392 h 1678508"/>
              <a:gd name="connsiteX11" fmla="*/ 1614148 w 2766281"/>
              <a:gd name="connsiteY11" fmla="*/ 1075788 h 1678508"/>
              <a:gd name="connsiteX12" fmla="*/ 1647601 w 2766281"/>
              <a:gd name="connsiteY12" fmla="*/ 1020031 h 1678508"/>
              <a:gd name="connsiteX13" fmla="*/ 1658752 w 2766281"/>
              <a:gd name="connsiteY13" fmla="*/ 986578 h 1678508"/>
              <a:gd name="connsiteX14" fmla="*/ 1692206 w 2766281"/>
              <a:gd name="connsiteY14" fmla="*/ 953124 h 1678508"/>
              <a:gd name="connsiteX15" fmla="*/ 1781416 w 2766281"/>
              <a:gd name="connsiteY15" fmla="*/ 852763 h 1678508"/>
              <a:gd name="connsiteX16" fmla="*/ 1814870 w 2766281"/>
              <a:gd name="connsiteY16" fmla="*/ 841612 h 1678508"/>
              <a:gd name="connsiteX17" fmla="*/ 1881777 w 2766281"/>
              <a:gd name="connsiteY17" fmla="*/ 785856 h 1678508"/>
              <a:gd name="connsiteX18" fmla="*/ 1915231 w 2766281"/>
              <a:gd name="connsiteY18" fmla="*/ 774705 h 1678508"/>
              <a:gd name="connsiteX19" fmla="*/ 1982138 w 2766281"/>
              <a:gd name="connsiteY19" fmla="*/ 730100 h 1678508"/>
              <a:gd name="connsiteX20" fmla="*/ 2015592 w 2766281"/>
              <a:gd name="connsiteY20" fmla="*/ 696646 h 1678508"/>
              <a:gd name="connsiteX21" fmla="*/ 2082499 w 2766281"/>
              <a:gd name="connsiteY21" fmla="*/ 652041 h 1678508"/>
              <a:gd name="connsiteX22" fmla="*/ 2138255 w 2766281"/>
              <a:gd name="connsiteY22" fmla="*/ 607436 h 1678508"/>
              <a:gd name="connsiteX23" fmla="*/ 2171709 w 2766281"/>
              <a:gd name="connsiteY23" fmla="*/ 596285 h 1678508"/>
              <a:gd name="connsiteX24" fmla="*/ 2227465 w 2766281"/>
              <a:gd name="connsiteY24" fmla="*/ 573983 h 1678508"/>
              <a:gd name="connsiteX25" fmla="*/ 2350128 w 2766281"/>
              <a:gd name="connsiteY25" fmla="*/ 551680 h 1678508"/>
              <a:gd name="connsiteX26" fmla="*/ 2729270 w 2766281"/>
              <a:gd name="connsiteY26" fmla="*/ 440168 h 1678508"/>
              <a:gd name="connsiteX27" fmla="*/ 2472791 w 2766281"/>
              <a:gd name="connsiteY27" fmla="*/ 49875 h 1678508"/>
              <a:gd name="connsiteX28" fmla="*/ 264850 w 2766281"/>
              <a:gd name="connsiteY28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424577 w 2766281"/>
              <a:gd name="connsiteY4" fmla="*/ 1321114 h 1678508"/>
              <a:gd name="connsiteX5" fmla="*/ 1446879 w 2766281"/>
              <a:gd name="connsiteY5" fmla="*/ 1287661 h 1678508"/>
              <a:gd name="connsiteX6" fmla="*/ 1513787 w 2766281"/>
              <a:gd name="connsiteY6" fmla="*/ 1220753 h 1678508"/>
              <a:gd name="connsiteX7" fmla="*/ 1536089 w 2766281"/>
              <a:gd name="connsiteY7" fmla="*/ 1176148 h 1678508"/>
              <a:gd name="connsiteX8" fmla="*/ 1558392 w 2766281"/>
              <a:gd name="connsiteY8" fmla="*/ 1153846 h 1678508"/>
              <a:gd name="connsiteX9" fmla="*/ 1580694 w 2766281"/>
              <a:gd name="connsiteY9" fmla="*/ 1120392 h 1678508"/>
              <a:gd name="connsiteX10" fmla="*/ 1614148 w 2766281"/>
              <a:gd name="connsiteY10" fmla="*/ 1075788 h 1678508"/>
              <a:gd name="connsiteX11" fmla="*/ 1647601 w 2766281"/>
              <a:gd name="connsiteY11" fmla="*/ 1020031 h 1678508"/>
              <a:gd name="connsiteX12" fmla="*/ 1658752 w 2766281"/>
              <a:gd name="connsiteY12" fmla="*/ 986578 h 1678508"/>
              <a:gd name="connsiteX13" fmla="*/ 1692206 w 2766281"/>
              <a:gd name="connsiteY13" fmla="*/ 953124 h 1678508"/>
              <a:gd name="connsiteX14" fmla="*/ 1781416 w 2766281"/>
              <a:gd name="connsiteY14" fmla="*/ 852763 h 1678508"/>
              <a:gd name="connsiteX15" fmla="*/ 1814870 w 2766281"/>
              <a:gd name="connsiteY15" fmla="*/ 841612 h 1678508"/>
              <a:gd name="connsiteX16" fmla="*/ 1881777 w 2766281"/>
              <a:gd name="connsiteY16" fmla="*/ 785856 h 1678508"/>
              <a:gd name="connsiteX17" fmla="*/ 1915231 w 2766281"/>
              <a:gd name="connsiteY17" fmla="*/ 774705 h 1678508"/>
              <a:gd name="connsiteX18" fmla="*/ 1982138 w 2766281"/>
              <a:gd name="connsiteY18" fmla="*/ 730100 h 1678508"/>
              <a:gd name="connsiteX19" fmla="*/ 2015592 w 2766281"/>
              <a:gd name="connsiteY19" fmla="*/ 696646 h 1678508"/>
              <a:gd name="connsiteX20" fmla="*/ 2082499 w 2766281"/>
              <a:gd name="connsiteY20" fmla="*/ 652041 h 1678508"/>
              <a:gd name="connsiteX21" fmla="*/ 2138255 w 2766281"/>
              <a:gd name="connsiteY21" fmla="*/ 607436 h 1678508"/>
              <a:gd name="connsiteX22" fmla="*/ 2171709 w 2766281"/>
              <a:gd name="connsiteY22" fmla="*/ 596285 h 1678508"/>
              <a:gd name="connsiteX23" fmla="*/ 2227465 w 2766281"/>
              <a:gd name="connsiteY23" fmla="*/ 573983 h 1678508"/>
              <a:gd name="connsiteX24" fmla="*/ 2350128 w 2766281"/>
              <a:gd name="connsiteY24" fmla="*/ 551680 h 1678508"/>
              <a:gd name="connsiteX25" fmla="*/ 2729270 w 2766281"/>
              <a:gd name="connsiteY25" fmla="*/ 440168 h 1678508"/>
              <a:gd name="connsiteX26" fmla="*/ 2472791 w 2766281"/>
              <a:gd name="connsiteY26" fmla="*/ 49875 h 1678508"/>
              <a:gd name="connsiteX27" fmla="*/ 264850 w 2766281"/>
              <a:gd name="connsiteY27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24577 w 2766281"/>
              <a:gd name="connsiteY3" fmla="*/ 1321114 h 1678508"/>
              <a:gd name="connsiteX4" fmla="*/ 1446879 w 2766281"/>
              <a:gd name="connsiteY4" fmla="*/ 1287661 h 1678508"/>
              <a:gd name="connsiteX5" fmla="*/ 1513787 w 2766281"/>
              <a:gd name="connsiteY5" fmla="*/ 1220753 h 1678508"/>
              <a:gd name="connsiteX6" fmla="*/ 1536089 w 2766281"/>
              <a:gd name="connsiteY6" fmla="*/ 1176148 h 1678508"/>
              <a:gd name="connsiteX7" fmla="*/ 1558392 w 2766281"/>
              <a:gd name="connsiteY7" fmla="*/ 1153846 h 1678508"/>
              <a:gd name="connsiteX8" fmla="*/ 1580694 w 2766281"/>
              <a:gd name="connsiteY8" fmla="*/ 1120392 h 1678508"/>
              <a:gd name="connsiteX9" fmla="*/ 1614148 w 2766281"/>
              <a:gd name="connsiteY9" fmla="*/ 1075788 h 1678508"/>
              <a:gd name="connsiteX10" fmla="*/ 1647601 w 2766281"/>
              <a:gd name="connsiteY10" fmla="*/ 1020031 h 1678508"/>
              <a:gd name="connsiteX11" fmla="*/ 1658752 w 2766281"/>
              <a:gd name="connsiteY11" fmla="*/ 986578 h 1678508"/>
              <a:gd name="connsiteX12" fmla="*/ 1692206 w 2766281"/>
              <a:gd name="connsiteY12" fmla="*/ 953124 h 1678508"/>
              <a:gd name="connsiteX13" fmla="*/ 1781416 w 2766281"/>
              <a:gd name="connsiteY13" fmla="*/ 852763 h 1678508"/>
              <a:gd name="connsiteX14" fmla="*/ 1814870 w 2766281"/>
              <a:gd name="connsiteY14" fmla="*/ 841612 h 1678508"/>
              <a:gd name="connsiteX15" fmla="*/ 1881777 w 2766281"/>
              <a:gd name="connsiteY15" fmla="*/ 785856 h 1678508"/>
              <a:gd name="connsiteX16" fmla="*/ 1915231 w 2766281"/>
              <a:gd name="connsiteY16" fmla="*/ 774705 h 1678508"/>
              <a:gd name="connsiteX17" fmla="*/ 1982138 w 2766281"/>
              <a:gd name="connsiteY17" fmla="*/ 730100 h 1678508"/>
              <a:gd name="connsiteX18" fmla="*/ 2015592 w 2766281"/>
              <a:gd name="connsiteY18" fmla="*/ 696646 h 1678508"/>
              <a:gd name="connsiteX19" fmla="*/ 2082499 w 2766281"/>
              <a:gd name="connsiteY19" fmla="*/ 652041 h 1678508"/>
              <a:gd name="connsiteX20" fmla="*/ 2138255 w 2766281"/>
              <a:gd name="connsiteY20" fmla="*/ 607436 h 1678508"/>
              <a:gd name="connsiteX21" fmla="*/ 2171709 w 2766281"/>
              <a:gd name="connsiteY21" fmla="*/ 596285 h 1678508"/>
              <a:gd name="connsiteX22" fmla="*/ 2227465 w 2766281"/>
              <a:gd name="connsiteY22" fmla="*/ 573983 h 1678508"/>
              <a:gd name="connsiteX23" fmla="*/ 2350128 w 2766281"/>
              <a:gd name="connsiteY23" fmla="*/ 551680 h 1678508"/>
              <a:gd name="connsiteX24" fmla="*/ 2729270 w 2766281"/>
              <a:gd name="connsiteY24" fmla="*/ 440168 h 1678508"/>
              <a:gd name="connsiteX25" fmla="*/ 2472791 w 2766281"/>
              <a:gd name="connsiteY25" fmla="*/ 49875 h 1678508"/>
              <a:gd name="connsiteX26" fmla="*/ 264850 w 2766281"/>
              <a:gd name="connsiteY26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46879 w 2766281"/>
              <a:gd name="connsiteY3" fmla="*/ 1287661 h 1678508"/>
              <a:gd name="connsiteX4" fmla="*/ 1513787 w 2766281"/>
              <a:gd name="connsiteY4" fmla="*/ 1220753 h 1678508"/>
              <a:gd name="connsiteX5" fmla="*/ 1536089 w 2766281"/>
              <a:gd name="connsiteY5" fmla="*/ 1176148 h 1678508"/>
              <a:gd name="connsiteX6" fmla="*/ 1558392 w 2766281"/>
              <a:gd name="connsiteY6" fmla="*/ 1153846 h 1678508"/>
              <a:gd name="connsiteX7" fmla="*/ 1580694 w 2766281"/>
              <a:gd name="connsiteY7" fmla="*/ 1120392 h 1678508"/>
              <a:gd name="connsiteX8" fmla="*/ 1614148 w 2766281"/>
              <a:gd name="connsiteY8" fmla="*/ 1075788 h 1678508"/>
              <a:gd name="connsiteX9" fmla="*/ 1647601 w 2766281"/>
              <a:gd name="connsiteY9" fmla="*/ 1020031 h 1678508"/>
              <a:gd name="connsiteX10" fmla="*/ 1658752 w 2766281"/>
              <a:gd name="connsiteY10" fmla="*/ 986578 h 1678508"/>
              <a:gd name="connsiteX11" fmla="*/ 1692206 w 2766281"/>
              <a:gd name="connsiteY11" fmla="*/ 953124 h 1678508"/>
              <a:gd name="connsiteX12" fmla="*/ 1781416 w 2766281"/>
              <a:gd name="connsiteY12" fmla="*/ 852763 h 1678508"/>
              <a:gd name="connsiteX13" fmla="*/ 1814870 w 2766281"/>
              <a:gd name="connsiteY13" fmla="*/ 841612 h 1678508"/>
              <a:gd name="connsiteX14" fmla="*/ 1881777 w 2766281"/>
              <a:gd name="connsiteY14" fmla="*/ 785856 h 1678508"/>
              <a:gd name="connsiteX15" fmla="*/ 1915231 w 2766281"/>
              <a:gd name="connsiteY15" fmla="*/ 774705 h 1678508"/>
              <a:gd name="connsiteX16" fmla="*/ 1982138 w 2766281"/>
              <a:gd name="connsiteY16" fmla="*/ 730100 h 1678508"/>
              <a:gd name="connsiteX17" fmla="*/ 2015592 w 2766281"/>
              <a:gd name="connsiteY17" fmla="*/ 696646 h 1678508"/>
              <a:gd name="connsiteX18" fmla="*/ 2082499 w 2766281"/>
              <a:gd name="connsiteY18" fmla="*/ 652041 h 1678508"/>
              <a:gd name="connsiteX19" fmla="*/ 2138255 w 2766281"/>
              <a:gd name="connsiteY19" fmla="*/ 607436 h 1678508"/>
              <a:gd name="connsiteX20" fmla="*/ 2171709 w 2766281"/>
              <a:gd name="connsiteY20" fmla="*/ 596285 h 1678508"/>
              <a:gd name="connsiteX21" fmla="*/ 2227465 w 2766281"/>
              <a:gd name="connsiteY21" fmla="*/ 573983 h 1678508"/>
              <a:gd name="connsiteX22" fmla="*/ 2350128 w 2766281"/>
              <a:gd name="connsiteY22" fmla="*/ 551680 h 1678508"/>
              <a:gd name="connsiteX23" fmla="*/ 2729270 w 2766281"/>
              <a:gd name="connsiteY23" fmla="*/ 440168 h 1678508"/>
              <a:gd name="connsiteX24" fmla="*/ 2472791 w 2766281"/>
              <a:gd name="connsiteY24" fmla="*/ 49875 h 1678508"/>
              <a:gd name="connsiteX25" fmla="*/ 264850 w 2766281"/>
              <a:gd name="connsiteY25" fmla="*/ 5270 h 1678508"/>
              <a:gd name="connsiteX0" fmla="*/ 248364 w 2749795"/>
              <a:gd name="connsiteY0" fmla="*/ 5270 h 1696914"/>
              <a:gd name="connsiteX1" fmla="*/ 136852 w 2749795"/>
              <a:gd name="connsiteY1" fmla="*/ 1588744 h 1696914"/>
              <a:gd name="connsiteX2" fmla="*/ 1006646 w 2749795"/>
              <a:gd name="connsiteY2" fmla="*/ 1544139 h 1696914"/>
              <a:gd name="connsiteX3" fmla="*/ 1430393 w 2749795"/>
              <a:gd name="connsiteY3" fmla="*/ 1287661 h 1696914"/>
              <a:gd name="connsiteX4" fmla="*/ 1497301 w 2749795"/>
              <a:gd name="connsiteY4" fmla="*/ 1220753 h 1696914"/>
              <a:gd name="connsiteX5" fmla="*/ 1519603 w 2749795"/>
              <a:gd name="connsiteY5" fmla="*/ 1176148 h 1696914"/>
              <a:gd name="connsiteX6" fmla="*/ 1541906 w 2749795"/>
              <a:gd name="connsiteY6" fmla="*/ 1153846 h 1696914"/>
              <a:gd name="connsiteX7" fmla="*/ 1564208 w 2749795"/>
              <a:gd name="connsiteY7" fmla="*/ 1120392 h 1696914"/>
              <a:gd name="connsiteX8" fmla="*/ 1597662 w 2749795"/>
              <a:gd name="connsiteY8" fmla="*/ 1075788 h 1696914"/>
              <a:gd name="connsiteX9" fmla="*/ 1631115 w 2749795"/>
              <a:gd name="connsiteY9" fmla="*/ 1020031 h 1696914"/>
              <a:gd name="connsiteX10" fmla="*/ 1642266 w 2749795"/>
              <a:gd name="connsiteY10" fmla="*/ 986578 h 1696914"/>
              <a:gd name="connsiteX11" fmla="*/ 1675720 w 2749795"/>
              <a:gd name="connsiteY11" fmla="*/ 953124 h 1696914"/>
              <a:gd name="connsiteX12" fmla="*/ 1764930 w 2749795"/>
              <a:gd name="connsiteY12" fmla="*/ 852763 h 1696914"/>
              <a:gd name="connsiteX13" fmla="*/ 1798384 w 2749795"/>
              <a:gd name="connsiteY13" fmla="*/ 841612 h 1696914"/>
              <a:gd name="connsiteX14" fmla="*/ 1865291 w 2749795"/>
              <a:gd name="connsiteY14" fmla="*/ 785856 h 1696914"/>
              <a:gd name="connsiteX15" fmla="*/ 1898745 w 2749795"/>
              <a:gd name="connsiteY15" fmla="*/ 774705 h 1696914"/>
              <a:gd name="connsiteX16" fmla="*/ 1965652 w 2749795"/>
              <a:gd name="connsiteY16" fmla="*/ 730100 h 1696914"/>
              <a:gd name="connsiteX17" fmla="*/ 1999106 w 2749795"/>
              <a:gd name="connsiteY17" fmla="*/ 696646 h 1696914"/>
              <a:gd name="connsiteX18" fmla="*/ 2066013 w 2749795"/>
              <a:gd name="connsiteY18" fmla="*/ 652041 h 1696914"/>
              <a:gd name="connsiteX19" fmla="*/ 2121769 w 2749795"/>
              <a:gd name="connsiteY19" fmla="*/ 607436 h 1696914"/>
              <a:gd name="connsiteX20" fmla="*/ 2155223 w 2749795"/>
              <a:gd name="connsiteY20" fmla="*/ 596285 h 1696914"/>
              <a:gd name="connsiteX21" fmla="*/ 2210979 w 2749795"/>
              <a:gd name="connsiteY21" fmla="*/ 573983 h 1696914"/>
              <a:gd name="connsiteX22" fmla="*/ 2333642 w 2749795"/>
              <a:gd name="connsiteY22" fmla="*/ 551680 h 1696914"/>
              <a:gd name="connsiteX23" fmla="*/ 2712784 w 2749795"/>
              <a:gd name="connsiteY23" fmla="*/ 440168 h 1696914"/>
              <a:gd name="connsiteX24" fmla="*/ 2456305 w 2749795"/>
              <a:gd name="connsiteY24" fmla="*/ 49875 h 1696914"/>
              <a:gd name="connsiteX25" fmla="*/ 248364 w 2749795"/>
              <a:gd name="connsiteY25" fmla="*/ 5270 h 1696914"/>
              <a:gd name="connsiteX0" fmla="*/ 173888 w 2675319"/>
              <a:gd name="connsiteY0" fmla="*/ 5270 h 1705540"/>
              <a:gd name="connsiteX1" fmla="*/ 274249 w 2675319"/>
              <a:gd name="connsiteY1" fmla="*/ 1599895 h 1705540"/>
              <a:gd name="connsiteX2" fmla="*/ 932170 w 2675319"/>
              <a:gd name="connsiteY2" fmla="*/ 1544139 h 1705540"/>
              <a:gd name="connsiteX3" fmla="*/ 1355917 w 2675319"/>
              <a:gd name="connsiteY3" fmla="*/ 1287661 h 1705540"/>
              <a:gd name="connsiteX4" fmla="*/ 1422825 w 2675319"/>
              <a:gd name="connsiteY4" fmla="*/ 1220753 h 1705540"/>
              <a:gd name="connsiteX5" fmla="*/ 1445127 w 2675319"/>
              <a:gd name="connsiteY5" fmla="*/ 1176148 h 1705540"/>
              <a:gd name="connsiteX6" fmla="*/ 1467430 w 2675319"/>
              <a:gd name="connsiteY6" fmla="*/ 1153846 h 1705540"/>
              <a:gd name="connsiteX7" fmla="*/ 1489732 w 2675319"/>
              <a:gd name="connsiteY7" fmla="*/ 1120392 h 1705540"/>
              <a:gd name="connsiteX8" fmla="*/ 1523186 w 2675319"/>
              <a:gd name="connsiteY8" fmla="*/ 1075788 h 1705540"/>
              <a:gd name="connsiteX9" fmla="*/ 1556639 w 2675319"/>
              <a:gd name="connsiteY9" fmla="*/ 1020031 h 1705540"/>
              <a:gd name="connsiteX10" fmla="*/ 1567790 w 2675319"/>
              <a:gd name="connsiteY10" fmla="*/ 986578 h 1705540"/>
              <a:gd name="connsiteX11" fmla="*/ 1601244 w 2675319"/>
              <a:gd name="connsiteY11" fmla="*/ 953124 h 1705540"/>
              <a:gd name="connsiteX12" fmla="*/ 1690454 w 2675319"/>
              <a:gd name="connsiteY12" fmla="*/ 852763 h 1705540"/>
              <a:gd name="connsiteX13" fmla="*/ 1723908 w 2675319"/>
              <a:gd name="connsiteY13" fmla="*/ 841612 h 1705540"/>
              <a:gd name="connsiteX14" fmla="*/ 1790815 w 2675319"/>
              <a:gd name="connsiteY14" fmla="*/ 785856 h 1705540"/>
              <a:gd name="connsiteX15" fmla="*/ 1824269 w 2675319"/>
              <a:gd name="connsiteY15" fmla="*/ 774705 h 1705540"/>
              <a:gd name="connsiteX16" fmla="*/ 1891176 w 2675319"/>
              <a:gd name="connsiteY16" fmla="*/ 730100 h 1705540"/>
              <a:gd name="connsiteX17" fmla="*/ 1924630 w 2675319"/>
              <a:gd name="connsiteY17" fmla="*/ 696646 h 1705540"/>
              <a:gd name="connsiteX18" fmla="*/ 1991537 w 2675319"/>
              <a:gd name="connsiteY18" fmla="*/ 652041 h 1705540"/>
              <a:gd name="connsiteX19" fmla="*/ 2047293 w 2675319"/>
              <a:gd name="connsiteY19" fmla="*/ 607436 h 1705540"/>
              <a:gd name="connsiteX20" fmla="*/ 2080747 w 2675319"/>
              <a:gd name="connsiteY20" fmla="*/ 596285 h 1705540"/>
              <a:gd name="connsiteX21" fmla="*/ 2136503 w 2675319"/>
              <a:gd name="connsiteY21" fmla="*/ 573983 h 1705540"/>
              <a:gd name="connsiteX22" fmla="*/ 2259166 w 2675319"/>
              <a:gd name="connsiteY22" fmla="*/ 551680 h 1705540"/>
              <a:gd name="connsiteX23" fmla="*/ 2638308 w 2675319"/>
              <a:gd name="connsiteY23" fmla="*/ 440168 h 1705540"/>
              <a:gd name="connsiteX24" fmla="*/ 2381829 w 2675319"/>
              <a:gd name="connsiteY24" fmla="*/ 49875 h 1705540"/>
              <a:gd name="connsiteX25" fmla="*/ 173888 w 2675319"/>
              <a:gd name="connsiteY25" fmla="*/ 5270 h 1705540"/>
              <a:gd name="connsiteX0" fmla="*/ 213983 w 2715414"/>
              <a:gd name="connsiteY0" fmla="*/ 5270 h 1601715"/>
              <a:gd name="connsiteX1" fmla="*/ 314344 w 2715414"/>
              <a:gd name="connsiteY1" fmla="*/ 1599895 h 1601715"/>
              <a:gd name="connsiteX2" fmla="*/ 972265 w 2715414"/>
              <a:gd name="connsiteY2" fmla="*/ 1544139 h 1601715"/>
              <a:gd name="connsiteX3" fmla="*/ 1396012 w 2715414"/>
              <a:gd name="connsiteY3" fmla="*/ 1287661 h 1601715"/>
              <a:gd name="connsiteX4" fmla="*/ 1462920 w 2715414"/>
              <a:gd name="connsiteY4" fmla="*/ 1220753 h 1601715"/>
              <a:gd name="connsiteX5" fmla="*/ 1485222 w 2715414"/>
              <a:gd name="connsiteY5" fmla="*/ 1176148 h 1601715"/>
              <a:gd name="connsiteX6" fmla="*/ 1507525 w 2715414"/>
              <a:gd name="connsiteY6" fmla="*/ 1153846 h 1601715"/>
              <a:gd name="connsiteX7" fmla="*/ 1529827 w 2715414"/>
              <a:gd name="connsiteY7" fmla="*/ 1120392 h 1601715"/>
              <a:gd name="connsiteX8" fmla="*/ 1563281 w 2715414"/>
              <a:gd name="connsiteY8" fmla="*/ 1075788 h 1601715"/>
              <a:gd name="connsiteX9" fmla="*/ 1596734 w 2715414"/>
              <a:gd name="connsiteY9" fmla="*/ 1020031 h 1601715"/>
              <a:gd name="connsiteX10" fmla="*/ 1607885 w 2715414"/>
              <a:gd name="connsiteY10" fmla="*/ 986578 h 1601715"/>
              <a:gd name="connsiteX11" fmla="*/ 1641339 w 2715414"/>
              <a:gd name="connsiteY11" fmla="*/ 953124 h 1601715"/>
              <a:gd name="connsiteX12" fmla="*/ 1730549 w 2715414"/>
              <a:gd name="connsiteY12" fmla="*/ 852763 h 1601715"/>
              <a:gd name="connsiteX13" fmla="*/ 1764003 w 2715414"/>
              <a:gd name="connsiteY13" fmla="*/ 841612 h 1601715"/>
              <a:gd name="connsiteX14" fmla="*/ 1830910 w 2715414"/>
              <a:gd name="connsiteY14" fmla="*/ 785856 h 1601715"/>
              <a:gd name="connsiteX15" fmla="*/ 1864364 w 2715414"/>
              <a:gd name="connsiteY15" fmla="*/ 774705 h 1601715"/>
              <a:gd name="connsiteX16" fmla="*/ 1931271 w 2715414"/>
              <a:gd name="connsiteY16" fmla="*/ 730100 h 1601715"/>
              <a:gd name="connsiteX17" fmla="*/ 1964725 w 2715414"/>
              <a:gd name="connsiteY17" fmla="*/ 696646 h 1601715"/>
              <a:gd name="connsiteX18" fmla="*/ 2031632 w 2715414"/>
              <a:gd name="connsiteY18" fmla="*/ 652041 h 1601715"/>
              <a:gd name="connsiteX19" fmla="*/ 2087388 w 2715414"/>
              <a:gd name="connsiteY19" fmla="*/ 607436 h 1601715"/>
              <a:gd name="connsiteX20" fmla="*/ 2120842 w 2715414"/>
              <a:gd name="connsiteY20" fmla="*/ 596285 h 1601715"/>
              <a:gd name="connsiteX21" fmla="*/ 2176598 w 2715414"/>
              <a:gd name="connsiteY21" fmla="*/ 573983 h 1601715"/>
              <a:gd name="connsiteX22" fmla="*/ 2299261 w 2715414"/>
              <a:gd name="connsiteY22" fmla="*/ 551680 h 1601715"/>
              <a:gd name="connsiteX23" fmla="*/ 2678403 w 2715414"/>
              <a:gd name="connsiteY23" fmla="*/ 440168 h 1601715"/>
              <a:gd name="connsiteX24" fmla="*/ 2421924 w 2715414"/>
              <a:gd name="connsiteY24" fmla="*/ 49875 h 1601715"/>
              <a:gd name="connsiteX25" fmla="*/ 213983 w 2715414"/>
              <a:gd name="connsiteY25" fmla="*/ 5270 h 1601715"/>
              <a:gd name="connsiteX0" fmla="*/ 243862 w 2745293"/>
              <a:gd name="connsiteY0" fmla="*/ 5270 h 1601715"/>
              <a:gd name="connsiteX1" fmla="*/ 266164 w 2745293"/>
              <a:gd name="connsiteY1" fmla="*/ 1599895 h 1601715"/>
              <a:gd name="connsiteX2" fmla="*/ 1002144 w 2745293"/>
              <a:gd name="connsiteY2" fmla="*/ 1544139 h 1601715"/>
              <a:gd name="connsiteX3" fmla="*/ 1425891 w 2745293"/>
              <a:gd name="connsiteY3" fmla="*/ 1287661 h 1601715"/>
              <a:gd name="connsiteX4" fmla="*/ 1492799 w 2745293"/>
              <a:gd name="connsiteY4" fmla="*/ 1220753 h 1601715"/>
              <a:gd name="connsiteX5" fmla="*/ 1515101 w 2745293"/>
              <a:gd name="connsiteY5" fmla="*/ 1176148 h 1601715"/>
              <a:gd name="connsiteX6" fmla="*/ 1537404 w 2745293"/>
              <a:gd name="connsiteY6" fmla="*/ 1153846 h 1601715"/>
              <a:gd name="connsiteX7" fmla="*/ 1559706 w 2745293"/>
              <a:gd name="connsiteY7" fmla="*/ 1120392 h 1601715"/>
              <a:gd name="connsiteX8" fmla="*/ 1593160 w 2745293"/>
              <a:gd name="connsiteY8" fmla="*/ 1075788 h 1601715"/>
              <a:gd name="connsiteX9" fmla="*/ 1626613 w 2745293"/>
              <a:gd name="connsiteY9" fmla="*/ 1020031 h 1601715"/>
              <a:gd name="connsiteX10" fmla="*/ 1637764 w 2745293"/>
              <a:gd name="connsiteY10" fmla="*/ 986578 h 1601715"/>
              <a:gd name="connsiteX11" fmla="*/ 1671218 w 2745293"/>
              <a:gd name="connsiteY11" fmla="*/ 953124 h 1601715"/>
              <a:gd name="connsiteX12" fmla="*/ 1760428 w 2745293"/>
              <a:gd name="connsiteY12" fmla="*/ 852763 h 1601715"/>
              <a:gd name="connsiteX13" fmla="*/ 1793882 w 2745293"/>
              <a:gd name="connsiteY13" fmla="*/ 841612 h 1601715"/>
              <a:gd name="connsiteX14" fmla="*/ 1860789 w 2745293"/>
              <a:gd name="connsiteY14" fmla="*/ 785856 h 1601715"/>
              <a:gd name="connsiteX15" fmla="*/ 1894243 w 2745293"/>
              <a:gd name="connsiteY15" fmla="*/ 774705 h 1601715"/>
              <a:gd name="connsiteX16" fmla="*/ 1961150 w 2745293"/>
              <a:gd name="connsiteY16" fmla="*/ 730100 h 1601715"/>
              <a:gd name="connsiteX17" fmla="*/ 1994604 w 2745293"/>
              <a:gd name="connsiteY17" fmla="*/ 696646 h 1601715"/>
              <a:gd name="connsiteX18" fmla="*/ 2061511 w 2745293"/>
              <a:gd name="connsiteY18" fmla="*/ 652041 h 1601715"/>
              <a:gd name="connsiteX19" fmla="*/ 2117267 w 2745293"/>
              <a:gd name="connsiteY19" fmla="*/ 607436 h 1601715"/>
              <a:gd name="connsiteX20" fmla="*/ 2150721 w 2745293"/>
              <a:gd name="connsiteY20" fmla="*/ 596285 h 1601715"/>
              <a:gd name="connsiteX21" fmla="*/ 2206477 w 2745293"/>
              <a:gd name="connsiteY21" fmla="*/ 573983 h 1601715"/>
              <a:gd name="connsiteX22" fmla="*/ 2329140 w 2745293"/>
              <a:gd name="connsiteY22" fmla="*/ 551680 h 1601715"/>
              <a:gd name="connsiteX23" fmla="*/ 2708282 w 2745293"/>
              <a:gd name="connsiteY23" fmla="*/ 440168 h 1601715"/>
              <a:gd name="connsiteX24" fmla="*/ 2451803 w 2745293"/>
              <a:gd name="connsiteY24" fmla="*/ 49875 h 1601715"/>
              <a:gd name="connsiteX25" fmla="*/ 243862 w 2745293"/>
              <a:gd name="connsiteY25" fmla="*/ 5270 h 1601715"/>
              <a:gd name="connsiteX0" fmla="*/ 257654 w 2759085"/>
              <a:gd name="connsiteY0" fmla="*/ 39389 h 1635834"/>
              <a:gd name="connsiteX1" fmla="*/ 279956 w 2759085"/>
              <a:gd name="connsiteY1" fmla="*/ 1634014 h 1635834"/>
              <a:gd name="connsiteX2" fmla="*/ 1015936 w 2759085"/>
              <a:gd name="connsiteY2" fmla="*/ 1578258 h 1635834"/>
              <a:gd name="connsiteX3" fmla="*/ 1439683 w 2759085"/>
              <a:gd name="connsiteY3" fmla="*/ 1321780 h 1635834"/>
              <a:gd name="connsiteX4" fmla="*/ 1506591 w 2759085"/>
              <a:gd name="connsiteY4" fmla="*/ 1254872 h 1635834"/>
              <a:gd name="connsiteX5" fmla="*/ 1528893 w 2759085"/>
              <a:gd name="connsiteY5" fmla="*/ 1210267 h 1635834"/>
              <a:gd name="connsiteX6" fmla="*/ 1551196 w 2759085"/>
              <a:gd name="connsiteY6" fmla="*/ 1187965 h 1635834"/>
              <a:gd name="connsiteX7" fmla="*/ 1573498 w 2759085"/>
              <a:gd name="connsiteY7" fmla="*/ 1154511 h 1635834"/>
              <a:gd name="connsiteX8" fmla="*/ 1606952 w 2759085"/>
              <a:gd name="connsiteY8" fmla="*/ 1109907 h 1635834"/>
              <a:gd name="connsiteX9" fmla="*/ 1640405 w 2759085"/>
              <a:gd name="connsiteY9" fmla="*/ 1054150 h 1635834"/>
              <a:gd name="connsiteX10" fmla="*/ 1651556 w 2759085"/>
              <a:gd name="connsiteY10" fmla="*/ 1020697 h 1635834"/>
              <a:gd name="connsiteX11" fmla="*/ 1685010 w 2759085"/>
              <a:gd name="connsiteY11" fmla="*/ 987243 h 1635834"/>
              <a:gd name="connsiteX12" fmla="*/ 1774220 w 2759085"/>
              <a:gd name="connsiteY12" fmla="*/ 886882 h 1635834"/>
              <a:gd name="connsiteX13" fmla="*/ 1807674 w 2759085"/>
              <a:gd name="connsiteY13" fmla="*/ 875731 h 1635834"/>
              <a:gd name="connsiteX14" fmla="*/ 1874581 w 2759085"/>
              <a:gd name="connsiteY14" fmla="*/ 819975 h 1635834"/>
              <a:gd name="connsiteX15" fmla="*/ 1908035 w 2759085"/>
              <a:gd name="connsiteY15" fmla="*/ 808824 h 1635834"/>
              <a:gd name="connsiteX16" fmla="*/ 1974942 w 2759085"/>
              <a:gd name="connsiteY16" fmla="*/ 764219 h 1635834"/>
              <a:gd name="connsiteX17" fmla="*/ 2008396 w 2759085"/>
              <a:gd name="connsiteY17" fmla="*/ 730765 h 1635834"/>
              <a:gd name="connsiteX18" fmla="*/ 2075303 w 2759085"/>
              <a:gd name="connsiteY18" fmla="*/ 686160 h 1635834"/>
              <a:gd name="connsiteX19" fmla="*/ 2131059 w 2759085"/>
              <a:gd name="connsiteY19" fmla="*/ 641555 h 1635834"/>
              <a:gd name="connsiteX20" fmla="*/ 2164513 w 2759085"/>
              <a:gd name="connsiteY20" fmla="*/ 630404 h 1635834"/>
              <a:gd name="connsiteX21" fmla="*/ 2220269 w 2759085"/>
              <a:gd name="connsiteY21" fmla="*/ 608102 h 1635834"/>
              <a:gd name="connsiteX22" fmla="*/ 2342932 w 2759085"/>
              <a:gd name="connsiteY22" fmla="*/ 585799 h 1635834"/>
              <a:gd name="connsiteX23" fmla="*/ 2722074 w 2759085"/>
              <a:gd name="connsiteY23" fmla="*/ 474287 h 1635834"/>
              <a:gd name="connsiteX24" fmla="*/ 2465595 w 2759085"/>
              <a:gd name="connsiteY24" fmla="*/ 83994 h 1635834"/>
              <a:gd name="connsiteX25" fmla="*/ 257654 w 2759085"/>
              <a:gd name="connsiteY25" fmla="*/ 39389 h 1635834"/>
              <a:gd name="connsiteX0" fmla="*/ 184401 w 2803175"/>
              <a:gd name="connsiteY0" fmla="*/ 107419 h 1664026"/>
              <a:gd name="connsiteX1" fmla="*/ 318215 w 2803175"/>
              <a:gd name="connsiteY1" fmla="*/ 1568229 h 1664026"/>
              <a:gd name="connsiteX2" fmla="*/ 1054195 w 2803175"/>
              <a:gd name="connsiteY2" fmla="*/ 1512473 h 1664026"/>
              <a:gd name="connsiteX3" fmla="*/ 1477942 w 2803175"/>
              <a:gd name="connsiteY3" fmla="*/ 1255995 h 1664026"/>
              <a:gd name="connsiteX4" fmla="*/ 1544850 w 2803175"/>
              <a:gd name="connsiteY4" fmla="*/ 1189087 h 1664026"/>
              <a:gd name="connsiteX5" fmla="*/ 1567152 w 2803175"/>
              <a:gd name="connsiteY5" fmla="*/ 1144482 h 1664026"/>
              <a:gd name="connsiteX6" fmla="*/ 1589455 w 2803175"/>
              <a:gd name="connsiteY6" fmla="*/ 1122180 h 1664026"/>
              <a:gd name="connsiteX7" fmla="*/ 1611757 w 2803175"/>
              <a:gd name="connsiteY7" fmla="*/ 1088726 h 1664026"/>
              <a:gd name="connsiteX8" fmla="*/ 1645211 w 2803175"/>
              <a:gd name="connsiteY8" fmla="*/ 1044122 h 1664026"/>
              <a:gd name="connsiteX9" fmla="*/ 1678664 w 2803175"/>
              <a:gd name="connsiteY9" fmla="*/ 988365 h 1664026"/>
              <a:gd name="connsiteX10" fmla="*/ 1689815 w 2803175"/>
              <a:gd name="connsiteY10" fmla="*/ 954912 h 1664026"/>
              <a:gd name="connsiteX11" fmla="*/ 1723269 w 2803175"/>
              <a:gd name="connsiteY11" fmla="*/ 921458 h 1664026"/>
              <a:gd name="connsiteX12" fmla="*/ 1812479 w 2803175"/>
              <a:gd name="connsiteY12" fmla="*/ 821097 h 1664026"/>
              <a:gd name="connsiteX13" fmla="*/ 1845933 w 2803175"/>
              <a:gd name="connsiteY13" fmla="*/ 809946 h 1664026"/>
              <a:gd name="connsiteX14" fmla="*/ 1912840 w 2803175"/>
              <a:gd name="connsiteY14" fmla="*/ 754190 h 1664026"/>
              <a:gd name="connsiteX15" fmla="*/ 1946294 w 2803175"/>
              <a:gd name="connsiteY15" fmla="*/ 743039 h 1664026"/>
              <a:gd name="connsiteX16" fmla="*/ 2013201 w 2803175"/>
              <a:gd name="connsiteY16" fmla="*/ 698434 h 1664026"/>
              <a:gd name="connsiteX17" fmla="*/ 2046655 w 2803175"/>
              <a:gd name="connsiteY17" fmla="*/ 664980 h 1664026"/>
              <a:gd name="connsiteX18" fmla="*/ 2113562 w 2803175"/>
              <a:gd name="connsiteY18" fmla="*/ 620375 h 1664026"/>
              <a:gd name="connsiteX19" fmla="*/ 2169318 w 2803175"/>
              <a:gd name="connsiteY19" fmla="*/ 575770 h 1664026"/>
              <a:gd name="connsiteX20" fmla="*/ 2202772 w 2803175"/>
              <a:gd name="connsiteY20" fmla="*/ 564619 h 1664026"/>
              <a:gd name="connsiteX21" fmla="*/ 2258528 w 2803175"/>
              <a:gd name="connsiteY21" fmla="*/ 542317 h 1664026"/>
              <a:gd name="connsiteX22" fmla="*/ 2381191 w 2803175"/>
              <a:gd name="connsiteY22" fmla="*/ 520014 h 1664026"/>
              <a:gd name="connsiteX23" fmla="*/ 2760333 w 2803175"/>
              <a:gd name="connsiteY23" fmla="*/ 408502 h 1664026"/>
              <a:gd name="connsiteX24" fmla="*/ 2503854 w 2803175"/>
              <a:gd name="connsiteY24" fmla="*/ 18209 h 1664026"/>
              <a:gd name="connsiteX25" fmla="*/ 184401 w 2803175"/>
              <a:gd name="connsiteY25" fmla="*/ 107419 h 1664026"/>
              <a:gd name="connsiteX0" fmla="*/ 227702 w 2846476"/>
              <a:gd name="connsiteY0" fmla="*/ 107419 h 1600860"/>
              <a:gd name="connsiteX1" fmla="*/ 361516 w 2846476"/>
              <a:gd name="connsiteY1" fmla="*/ 1568229 h 1600860"/>
              <a:gd name="connsiteX2" fmla="*/ 1097496 w 2846476"/>
              <a:gd name="connsiteY2" fmla="*/ 1512473 h 1600860"/>
              <a:gd name="connsiteX3" fmla="*/ 1521243 w 2846476"/>
              <a:gd name="connsiteY3" fmla="*/ 1255995 h 1600860"/>
              <a:gd name="connsiteX4" fmla="*/ 1588151 w 2846476"/>
              <a:gd name="connsiteY4" fmla="*/ 1189087 h 1600860"/>
              <a:gd name="connsiteX5" fmla="*/ 1610453 w 2846476"/>
              <a:gd name="connsiteY5" fmla="*/ 1144482 h 1600860"/>
              <a:gd name="connsiteX6" fmla="*/ 1632756 w 2846476"/>
              <a:gd name="connsiteY6" fmla="*/ 1122180 h 1600860"/>
              <a:gd name="connsiteX7" fmla="*/ 1655058 w 2846476"/>
              <a:gd name="connsiteY7" fmla="*/ 1088726 h 1600860"/>
              <a:gd name="connsiteX8" fmla="*/ 1688512 w 2846476"/>
              <a:gd name="connsiteY8" fmla="*/ 1044122 h 1600860"/>
              <a:gd name="connsiteX9" fmla="*/ 1721965 w 2846476"/>
              <a:gd name="connsiteY9" fmla="*/ 988365 h 1600860"/>
              <a:gd name="connsiteX10" fmla="*/ 1733116 w 2846476"/>
              <a:gd name="connsiteY10" fmla="*/ 954912 h 1600860"/>
              <a:gd name="connsiteX11" fmla="*/ 1766570 w 2846476"/>
              <a:gd name="connsiteY11" fmla="*/ 921458 h 1600860"/>
              <a:gd name="connsiteX12" fmla="*/ 1855780 w 2846476"/>
              <a:gd name="connsiteY12" fmla="*/ 821097 h 1600860"/>
              <a:gd name="connsiteX13" fmla="*/ 1889234 w 2846476"/>
              <a:gd name="connsiteY13" fmla="*/ 809946 h 1600860"/>
              <a:gd name="connsiteX14" fmla="*/ 1956141 w 2846476"/>
              <a:gd name="connsiteY14" fmla="*/ 754190 h 1600860"/>
              <a:gd name="connsiteX15" fmla="*/ 1989595 w 2846476"/>
              <a:gd name="connsiteY15" fmla="*/ 743039 h 1600860"/>
              <a:gd name="connsiteX16" fmla="*/ 2056502 w 2846476"/>
              <a:gd name="connsiteY16" fmla="*/ 698434 h 1600860"/>
              <a:gd name="connsiteX17" fmla="*/ 2089956 w 2846476"/>
              <a:gd name="connsiteY17" fmla="*/ 664980 h 1600860"/>
              <a:gd name="connsiteX18" fmla="*/ 2156863 w 2846476"/>
              <a:gd name="connsiteY18" fmla="*/ 620375 h 1600860"/>
              <a:gd name="connsiteX19" fmla="*/ 2212619 w 2846476"/>
              <a:gd name="connsiteY19" fmla="*/ 575770 h 1600860"/>
              <a:gd name="connsiteX20" fmla="*/ 2246073 w 2846476"/>
              <a:gd name="connsiteY20" fmla="*/ 564619 h 1600860"/>
              <a:gd name="connsiteX21" fmla="*/ 2301829 w 2846476"/>
              <a:gd name="connsiteY21" fmla="*/ 542317 h 1600860"/>
              <a:gd name="connsiteX22" fmla="*/ 2424492 w 2846476"/>
              <a:gd name="connsiteY22" fmla="*/ 520014 h 1600860"/>
              <a:gd name="connsiteX23" fmla="*/ 2803634 w 2846476"/>
              <a:gd name="connsiteY23" fmla="*/ 408502 h 1600860"/>
              <a:gd name="connsiteX24" fmla="*/ 2547155 w 2846476"/>
              <a:gd name="connsiteY24" fmla="*/ 18209 h 1600860"/>
              <a:gd name="connsiteX25" fmla="*/ 227702 w 2846476"/>
              <a:gd name="connsiteY25" fmla="*/ 107419 h 1600860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726036 w 2805942"/>
              <a:gd name="connsiteY11" fmla="*/ 921458 h 1664026"/>
              <a:gd name="connsiteX12" fmla="*/ 1815246 w 2805942"/>
              <a:gd name="connsiteY12" fmla="*/ 821097 h 1664026"/>
              <a:gd name="connsiteX13" fmla="*/ 1848700 w 2805942"/>
              <a:gd name="connsiteY13" fmla="*/ 809946 h 1664026"/>
              <a:gd name="connsiteX14" fmla="*/ 1915607 w 2805942"/>
              <a:gd name="connsiteY14" fmla="*/ 754190 h 1664026"/>
              <a:gd name="connsiteX15" fmla="*/ 1949061 w 2805942"/>
              <a:gd name="connsiteY15" fmla="*/ 743039 h 1664026"/>
              <a:gd name="connsiteX16" fmla="*/ 2015968 w 2805942"/>
              <a:gd name="connsiteY16" fmla="*/ 698434 h 1664026"/>
              <a:gd name="connsiteX17" fmla="*/ 2049422 w 2805942"/>
              <a:gd name="connsiteY17" fmla="*/ 664980 h 1664026"/>
              <a:gd name="connsiteX18" fmla="*/ 2116329 w 2805942"/>
              <a:gd name="connsiteY18" fmla="*/ 620375 h 1664026"/>
              <a:gd name="connsiteX19" fmla="*/ 2172085 w 2805942"/>
              <a:gd name="connsiteY19" fmla="*/ 575770 h 1664026"/>
              <a:gd name="connsiteX20" fmla="*/ 2205539 w 2805942"/>
              <a:gd name="connsiteY20" fmla="*/ 564619 h 1664026"/>
              <a:gd name="connsiteX21" fmla="*/ 2261295 w 2805942"/>
              <a:gd name="connsiteY21" fmla="*/ 542317 h 1664026"/>
              <a:gd name="connsiteX22" fmla="*/ 2383958 w 2805942"/>
              <a:gd name="connsiteY22" fmla="*/ 520014 h 1664026"/>
              <a:gd name="connsiteX23" fmla="*/ 2763100 w 2805942"/>
              <a:gd name="connsiteY23" fmla="*/ 408502 h 1664026"/>
              <a:gd name="connsiteX24" fmla="*/ 2506621 w 2805942"/>
              <a:gd name="connsiteY24" fmla="*/ 18209 h 1664026"/>
              <a:gd name="connsiteX25" fmla="*/ 187168 w 2805942"/>
              <a:gd name="connsiteY2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815246 w 2805942"/>
              <a:gd name="connsiteY11" fmla="*/ 821097 h 1664026"/>
              <a:gd name="connsiteX12" fmla="*/ 1848700 w 2805942"/>
              <a:gd name="connsiteY12" fmla="*/ 809946 h 1664026"/>
              <a:gd name="connsiteX13" fmla="*/ 1915607 w 2805942"/>
              <a:gd name="connsiteY13" fmla="*/ 754190 h 1664026"/>
              <a:gd name="connsiteX14" fmla="*/ 1949061 w 2805942"/>
              <a:gd name="connsiteY14" fmla="*/ 743039 h 1664026"/>
              <a:gd name="connsiteX15" fmla="*/ 2015968 w 2805942"/>
              <a:gd name="connsiteY15" fmla="*/ 698434 h 1664026"/>
              <a:gd name="connsiteX16" fmla="*/ 2049422 w 2805942"/>
              <a:gd name="connsiteY16" fmla="*/ 664980 h 1664026"/>
              <a:gd name="connsiteX17" fmla="*/ 2116329 w 2805942"/>
              <a:gd name="connsiteY17" fmla="*/ 620375 h 1664026"/>
              <a:gd name="connsiteX18" fmla="*/ 2172085 w 2805942"/>
              <a:gd name="connsiteY18" fmla="*/ 575770 h 1664026"/>
              <a:gd name="connsiteX19" fmla="*/ 2205539 w 2805942"/>
              <a:gd name="connsiteY19" fmla="*/ 564619 h 1664026"/>
              <a:gd name="connsiteX20" fmla="*/ 2261295 w 2805942"/>
              <a:gd name="connsiteY20" fmla="*/ 542317 h 1664026"/>
              <a:gd name="connsiteX21" fmla="*/ 2383958 w 2805942"/>
              <a:gd name="connsiteY21" fmla="*/ 520014 h 1664026"/>
              <a:gd name="connsiteX22" fmla="*/ 2763100 w 2805942"/>
              <a:gd name="connsiteY22" fmla="*/ 408502 h 1664026"/>
              <a:gd name="connsiteX23" fmla="*/ 2506621 w 2805942"/>
              <a:gd name="connsiteY23" fmla="*/ 18209 h 1664026"/>
              <a:gd name="connsiteX24" fmla="*/ 187168 w 2805942"/>
              <a:gd name="connsiteY2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92582 w 2805942"/>
              <a:gd name="connsiteY9" fmla="*/ 954912 h 1664026"/>
              <a:gd name="connsiteX10" fmla="*/ 1815246 w 2805942"/>
              <a:gd name="connsiteY10" fmla="*/ 821097 h 1664026"/>
              <a:gd name="connsiteX11" fmla="*/ 1848700 w 2805942"/>
              <a:gd name="connsiteY11" fmla="*/ 809946 h 1664026"/>
              <a:gd name="connsiteX12" fmla="*/ 1915607 w 2805942"/>
              <a:gd name="connsiteY12" fmla="*/ 754190 h 1664026"/>
              <a:gd name="connsiteX13" fmla="*/ 1949061 w 2805942"/>
              <a:gd name="connsiteY13" fmla="*/ 743039 h 1664026"/>
              <a:gd name="connsiteX14" fmla="*/ 2015968 w 2805942"/>
              <a:gd name="connsiteY14" fmla="*/ 698434 h 1664026"/>
              <a:gd name="connsiteX15" fmla="*/ 2049422 w 2805942"/>
              <a:gd name="connsiteY15" fmla="*/ 664980 h 1664026"/>
              <a:gd name="connsiteX16" fmla="*/ 2116329 w 2805942"/>
              <a:gd name="connsiteY16" fmla="*/ 620375 h 1664026"/>
              <a:gd name="connsiteX17" fmla="*/ 2172085 w 2805942"/>
              <a:gd name="connsiteY17" fmla="*/ 575770 h 1664026"/>
              <a:gd name="connsiteX18" fmla="*/ 2205539 w 2805942"/>
              <a:gd name="connsiteY18" fmla="*/ 564619 h 1664026"/>
              <a:gd name="connsiteX19" fmla="*/ 2261295 w 2805942"/>
              <a:gd name="connsiteY19" fmla="*/ 542317 h 1664026"/>
              <a:gd name="connsiteX20" fmla="*/ 2383958 w 2805942"/>
              <a:gd name="connsiteY20" fmla="*/ 520014 h 1664026"/>
              <a:gd name="connsiteX21" fmla="*/ 2763100 w 2805942"/>
              <a:gd name="connsiteY21" fmla="*/ 408502 h 1664026"/>
              <a:gd name="connsiteX22" fmla="*/ 2506621 w 2805942"/>
              <a:gd name="connsiteY22" fmla="*/ 18209 h 1664026"/>
              <a:gd name="connsiteX23" fmla="*/ 187168 w 2805942"/>
              <a:gd name="connsiteY2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92582 w 2805942"/>
              <a:gd name="connsiteY8" fmla="*/ 954912 h 1664026"/>
              <a:gd name="connsiteX9" fmla="*/ 1815246 w 2805942"/>
              <a:gd name="connsiteY9" fmla="*/ 821097 h 1664026"/>
              <a:gd name="connsiteX10" fmla="*/ 1848700 w 2805942"/>
              <a:gd name="connsiteY10" fmla="*/ 809946 h 1664026"/>
              <a:gd name="connsiteX11" fmla="*/ 1915607 w 2805942"/>
              <a:gd name="connsiteY11" fmla="*/ 754190 h 1664026"/>
              <a:gd name="connsiteX12" fmla="*/ 1949061 w 2805942"/>
              <a:gd name="connsiteY12" fmla="*/ 743039 h 1664026"/>
              <a:gd name="connsiteX13" fmla="*/ 2015968 w 2805942"/>
              <a:gd name="connsiteY13" fmla="*/ 698434 h 1664026"/>
              <a:gd name="connsiteX14" fmla="*/ 2049422 w 2805942"/>
              <a:gd name="connsiteY14" fmla="*/ 664980 h 1664026"/>
              <a:gd name="connsiteX15" fmla="*/ 2116329 w 2805942"/>
              <a:gd name="connsiteY15" fmla="*/ 620375 h 1664026"/>
              <a:gd name="connsiteX16" fmla="*/ 2172085 w 2805942"/>
              <a:gd name="connsiteY16" fmla="*/ 575770 h 1664026"/>
              <a:gd name="connsiteX17" fmla="*/ 2205539 w 2805942"/>
              <a:gd name="connsiteY17" fmla="*/ 564619 h 1664026"/>
              <a:gd name="connsiteX18" fmla="*/ 2261295 w 2805942"/>
              <a:gd name="connsiteY18" fmla="*/ 542317 h 1664026"/>
              <a:gd name="connsiteX19" fmla="*/ 2383958 w 2805942"/>
              <a:gd name="connsiteY19" fmla="*/ 520014 h 1664026"/>
              <a:gd name="connsiteX20" fmla="*/ 2763100 w 2805942"/>
              <a:gd name="connsiteY20" fmla="*/ 408502 h 1664026"/>
              <a:gd name="connsiteX21" fmla="*/ 2506621 w 2805942"/>
              <a:gd name="connsiteY21" fmla="*/ 18209 h 1664026"/>
              <a:gd name="connsiteX22" fmla="*/ 187168 w 2805942"/>
              <a:gd name="connsiteY2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14524 w 2805942"/>
              <a:gd name="connsiteY6" fmla="*/ 1088726 h 1664026"/>
              <a:gd name="connsiteX7" fmla="*/ 1692582 w 2805942"/>
              <a:gd name="connsiteY7" fmla="*/ 954912 h 1664026"/>
              <a:gd name="connsiteX8" fmla="*/ 1815246 w 2805942"/>
              <a:gd name="connsiteY8" fmla="*/ 821097 h 1664026"/>
              <a:gd name="connsiteX9" fmla="*/ 1848700 w 2805942"/>
              <a:gd name="connsiteY9" fmla="*/ 809946 h 1664026"/>
              <a:gd name="connsiteX10" fmla="*/ 1915607 w 2805942"/>
              <a:gd name="connsiteY10" fmla="*/ 754190 h 1664026"/>
              <a:gd name="connsiteX11" fmla="*/ 1949061 w 2805942"/>
              <a:gd name="connsiteY11" fmla="*/ 743039 h 1664026"/>
              <a:gd name="connsiteX12" fmla="*/ 2015968 w 2805942"/>
              <a:gd name="connsiteY12" fmla="*/ 698434 h 1664026"/>
              <a:gd name="connsiteX13" fmla="*/ 2049422 w 2805942"/>
              <a:gd name="connsiteY13" fmla="*/ 664980 h 1664026"/>
              <a:gd name="connsiteX14" fmla="*/ 2116329 w 2805942"/>
              <a:gd name="connsiteY14" fmla="*/ 620375 h 1664026"/>
              <a:gd name="connsiteX15" fmla="*/ 2172085 w 2805942"/>
              <a:gd name="connsiteY15" fmla="*/ 575770 h 1664026"/>
              <a:gd name="connsiteX16" fmla="*/ 2205539 w 2805942"/>
              <a:gd name="connsiteY16" fmla="*/ 564619 h 1664026"/>
              <a:gd name="connsiteX17" fmla="*/ 2261295 w 2805942"/>
              <a:gd name="connsiteY17" fmla="*/ 542317 h 1664026"/>
              <a:gd name="connsiteX18" fmla="*/ 2383958 w 2805942"/>
              <a:gd name="connsiteY18" fmla="*/ 520014 h 1664026"/>
              <a:gd name="connsiteX19" fmla="*/ 2763100 w 2805942"/>
              <a:gd name="connsiteY19" fmla="*/ 408502 h 1664026"/>
              <a:gd name="connsiteX20" fmla="*/ 2506621 w 2805942"/>
              <a:gd name="connsiteY20" fmla="*/ 18209 h 1664026"/>
              <a:gd name="connsiteX21" fmla="*/ 187168 w 2805942"/>
              <a:gd name="connsiteY2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92582 w 2805942"/>
              <a:gd name="connsiteY6" fmla="*/ 954912 h 1664026"/>
              <a:gd name="connsiteX7" fmla="*/ 1815246 w 2805942"/>
              <a:gd name="connsiteY7" fmla="*/ 821097 h 1664026"/>
              <a:gd name="connsiteX8" fmla="*/ 1848700 w 2805942"/>
              <a:gd name="connsiteY8" fmla="*/ 809946 h 1664026"/>
              <a:gd name="connsiteX9" fmla="*/ 1915607 w 2805942"/>
              <a:gd name="connsiteY9" fmla="*/ 754190 h 1664026"/>
              <a:gd name="connsiteX10" fmla="*/ 1949061 w 2805942"/>
              <a:gd name="connsiteY10" fmla="*/ 743039 h 1664026"/>
              <a:gd name="connsiteX11" fmla="*/ 2015968 w 2805942"/>
              <a:gd name="connsiteY11" fmla="*/ 698434 h 1664026"/>
              <a:gd name="connsiteX12" fmla="*/ 2049422 w 2805942"/>
              <a:gd name="connsiteY12" fmla="*/ 664980 h 1664026"/>
              <a:gd name="connsiteX13" fmla="*/ 2116329 w 2805942"/>
              <a:gd name="connsiteY13" fmla="*/ 620375 h 1664026"/>
              <a:gd name="connsiteX14" fmla="*/ 2172085 w 2805942"/>
              <a:gd name="connsiteY14" fmla="*/ 575770 h 1664026"/>
              <a:gd name="connsiteX15" fmla="*/ 2205539 w 2805942"/>
              <a:gd name="connsiteY15" fmla="*/ 564619 h 1664026"/>
              <a:gd name="connsiteX16" fmla="*/ 2261295 w 2805942"/>
              <a:gd name="connsiteY16" fmla="*/ 542317 h 1664026"/>
              <a:gd name="connsiteX17" fmla="*/ 2383958 w 2805942"/>
              <a:gd name="connsiteY17" fmla="*/ 520014 h 1664026"/>
              <a:gd name="connsiteX18" fmla="*/ 2763100 w 2805942"/>
              <a:gd name="connsiteY18" fmla="*/ 408502 h 1664026"/>
              <a:gd name="connsiteX19" fmla="*/ 2506621 w 2805942"/>
              <a:gd name="connsiteY19" fmla="*/ 18209 h 1664026"/>
              <a:gd name="connsiteX20" fmla="*/ 187168 w 2805942"/>
              <a:gd name="connsiteY2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692582 w 2805942"/>
              <a:gd name="connsiteY5" fmla="*/ 954912 h 1664026"/>
              <a:gd name="connsiteX6" fmla="*/ 1815246 w 2805942"/>
              <a:gd name="connsiteY6" fmla="*/ 821097 h 1664026"/>
              <a:gd name="connsiteX7" fmla="*/ 1848700 w 2805942"/>
              <a:gd name="connsiteY7" fmla="*/ 809946 h 1664026"/>
              <a:gd name="connsiteX8" fmla="*/ 1915607 w 2805942"/>
              <a:gd name="connsiteY8" fmla="*/ 754190 h 1664026"/>
              <a:gd name="connsiteX9" fmla="*/ 1949061 w 2805942"/>
              <a:gd name="connsiteY9" fmla="*/ 743039 h 1664026"/>
              <a:gd name="connsiteX10" fmla="*/ 2015968 w 2805942"/>
              <a:gd name="connsiteY10" fmla="*/ 698434 h 1664026"/>
              <a:gd name="connsiteX11" fmla="*/ 2049422 w 2805942"/>
              <a:gd name="connsiteY11" fmla="*/ 664980 h 1664026"/>
              <a:gd name="connsiteX12" fmla="*/ 2116329 w 2805942"/>
              <a:gd name="connsiteY12" fmla="*/ 620375 h 1664026"/>
              <a:gd name="connsiteX13" fmla="*/ 2172085 w 2805942"/>
              <a:gd name="connsiteY13" fmla="*/ 575770 h 1664026"/>
              <a:gd name="connsiteX14" fmla="*/ 2205539 w 2805942"/>
              <a:gd name="connsiteY14" fmla="*/ 564619 h 1664026"/>
              <a:gd name="connsiteX15" fmla="*/ 2261295 w 2805942"/>
              <a:gd name="connsiteY15" fmla="*/ 542317 h 1664026"/>
              <a:gd name="connsiteX16" fmla="*/ 2383958 w 2805942"/>
              <a:gd name="connsiteY16" fmla="*/ 520014 h 1664026"/>
              <a:gd name="connsiteX17" fmla="*/ 2763100 w 2805942"/>
              <a:gd name="connsiteY17" fmla="*/ 408502 h 1664026"/>
              <a:gd name="connsiteX18" fmla="*/ 2506621 w 2805942"/>
              <a:gd name="connsiteY18" fmla="*/ 18209 h 1664026"/>
              <a:gd name="connsiteX19" fmla="*/ 187168 w 2805942"/>
              <a:gd name="connsiteY1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692582 w 2805942"/>
              <a:gd name="connsiteY4" fmla="*/ 954912 h 1664026"/>
              <a:gd name="connsiteX5" fmla="*/ 1815246 w 2805942"/>
              <a:gd name="connsiteY5" fmla="*/ 821097 h 1664026"/>
              <a:gd name="connsiteX6" fmla="*/ 1848700 w 2805942"/>
              <a:gd name="connsiteY6" fmla="*/ 809946 h 1664026"/>
              <a:gd name="connsiteX7" fmla="*/ 1915607 w 2805942"/>
              <a:gd name="connsiteY7" fmla="*/ 754190 h 1664026"/>
              <a:gd name="connsiteX8" fmla="*/ 1949061 w 2805942"/>
              <a:gd name="connsiteY8" fmla="*/ 743039 h 1664026"/>
              <a:gd name="connsiteX9" fmla="*/ 2015968 w 2805942"/>
              <a:gd name="connsiteY9" fmla="*/ 698434 h 1664026"/>
              <a:gd name="connsiteX10" fmla="*/ 2049422 w 2805942"/>
              <a:gd name="connsiteY10" fmla="*/ 664980 h 1664026"/>
              <a:gd name="connsiteX11" fmla="*/ 2116329 w 2805942"/>
              <a:gd name="connsiteY11" fmla="*/ 620375 h 1664026"/>
              <a:gd name="connsiteX12" fmla="*/ 2172085 w 2805942"/>
              <a:gd name="connsiteY12" fmla="*/ 575770 h 1664026"/>
              <a:gd name="connsiteX13" fmla="*/ 2205539 w 2805942"/>
              <a:gd name="connsiteY13" fmla="*/ 564619 h 1664026"/>
              <a:gd name="connsiteX14" fmla="*/ 2261295 w 2805942"/>
              <a:gd name="connsiteY14" fmla="*/ 542317 h 1664026"/>
              <a:gd name="connsiteX15" fmla="*/ 2383958 w 2805942"/>
              <a:gd name="connsiteY15" fmla="*/ 520014 h 1664026"/>
              <a:gd name="connsiteX16" fmla="*/ 2763100 w 2805942"/>
              <a:gd name="connsiteY16" fmla="*/ 408502 h 1664026"/>
              <a:gd name="connsiteX17" fmla="*/ 2506621 w 2805942"/>
              <a:gd name="connsiteY17" fmla="*/ 18209 h 1664026"/>
              <a:gd name="connsiteX18" fmla="*/ 187168 w 2805942"/>
              <a:gd name="connsiteY1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15607 w 2805942"/>
              <a:gd name="connsiteY6" fmla="*/ 754190 h 1664026"/>
              <a:gd name="connsiteX7" fmla="*/ 1949061 w 2805942"/>
              <a:gd name="connsiteY7" fmla="*/ 743039 h 1664026"/>
              <a:gd name="connsiteX8" fmla="*/ 2015968 w 2805942"/>
              <a:gd name="connsiteY8" fmla="*/ 698434 h 1664026"/>
              <a:gd name="connsiteX9" fmla="*/ 2049422 w 2805942"/>
              <a:gd name="connsiteY9" fmla="*/ 664980 h 1664026"/>
              <a:gd name="connsiteX10" fmla="*/ 2116329 w 2805942"/>
              <a:gd name="connsiteY10" fmla="*/ 620375 h 1664026"/>
              <a:gd name="connsiteX11" fmla="*/ 2172085 w 2805942"/>
              <a:gd name="connsiteY11" fmla="*/ 575770 h 1664026"/>
              <a:gd name="connsiteX12" fmla="*/ 2205539 w 2805942"/>
              <a:gd name="connsiteY12" fmla="*/ 564619 h 1664026"/>
              <a:gd name="connsiteX13" fmla="*/ 2261295 w 2805942"/>
              <a:gd name="connsiteY13" fmla="*/ 542317 h 1664026"/>
              <a:gd name="connsiteX14" fmla="*/ 2383958 w 2805942"/>
              <a:gd name="connsiteY14" fmla="*/ 520014 h 1664026"/>
              <a:gd name="connsiteX15" fmla="*/ 2763100 w 2805942"/>
              <a:gd name="connsiteY15" fmla="*/ 408502 h 1664026"/>
              <a:gd name="connsiteX16" fmla="*/ 2506621 w 2805942"/>
              <a:gd name="connsiteY16" fmla="*/ 18209 h 1664026"/>
              <a:gd name="connsiteX17" fmla="*/ 187168 w 2805942"/>
              <a:gd name="connsiteY17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49061 w 2805942"/>
              <a:gd name="connsiteY6" fmla="*/ 743039 h 1664026"/>
              <a:gd name="connsiteX7" fmla="*/ 2015968 w 2805942"/>
              <a:gd name="connsiteY7" fmla="*/ 698434 h 1664026"/>
              <a:gd name="connsiteX8" fmla="*/ 2049422 w 2805942"/>
              <a:gd name="connsiteY8" fmla="*/ 664980 h 1664026"/>
              <a:gd name="connsiteX9" fmla="*/ 2116329 w 2805942"/>
              <a:gd name="connsiteY9" fmla="*/ 620375 h 1664026"/>
              <a:gd name="connsiteX10" fmla="*/ 2172085 w 2805942"/>
              <a:gd name="connsiteY10" fmla="*/ 575770 h 1664026"/>
              <a:gd name="connsiteX11" fmla="*/ 2205539 w 2805942"/>
              <a:gd name="connsiteY11" fmla="*/ 564619 h 1664026"/>
              <a:gd name="connsiteX12" fmla="*/ 2261295 w 2805942"/>
              <a:gd name="connsiteY12" fmla="*/ 542317 h 1664026"/>
              <a:gd name="connsiteX13" fmla="*/ 2383958 w 2805942"/>
              <a:gd name="connsiteY13" fmla="*/ 520014 h 1664026"/>
              <a:gd name="connsiteX14" fmla="*/ 2763100 w 2805942"/>
              <a:gd name="connsiteY14" fmla="*/ 408502 h 1664026"/>
              <a:gd name="connsiteX15" fmla="*/ 2506621 w 2805942"/>
              <a:gd name="connsiteY15" fmla="*/ 18209 h 1664026"/>
              <a:gd name="connsiteX16" fmla="*/ 187168 w 2805942"/>
              <a:gd name="connsiteY16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949061 w 2805942"/>
              <a:gd name="connsiteY5" fmla="*/ 743039 h 1664026"/>
              <a:gd name="connsiteX6" fmla="*/ 2015968 w 2805942"/>
              <a:gd name="connsiteY6" fmla="*/ 698434 h 1664026"/>
              <a:gd name="connsiteX7" fmla="*/ 2049422 w 2805942"/>
              <a:gd name="connsiteY7" fmla="*/ 664980 h 1664026"/>
              <a:gd name="connsiteX8" fmla="*/ 2116329 w 2805942"/>
              <a:gd name="connsiteY8" fmla="*/ 620375 h 1664026"/>
              <a:gd name="connsiteX9" fmla="*/ 2172085 w 2805942"/>
              <a:gd name="connsiteY9" fmla="*/ 575770 h 1664026"/>
              <a:gd name="connsiteX10" fmla="*/ 2205539 w 2805942"/>
              <a:gd name="connsiteY10" fmla="*/ 564619 h 1664026"/>
              <a:gd name="connsiteX11" fmla="*/ 2261295 w 2805942"/>
              <a:gd name="connsiteY11" fmla="*/ 542317 h 1664026"/>
              <a:gd name="connsiteX12" fmla="*/ 2383958 w 2805942"/>
              <a:gd name="connsiteY12" fmla="*/ 520014 h 1664026"/>
              <a:gd name="connsiteX13" fmla="*/ 2763100 w 2805942"/>
              <a:gd name="connsiteY13" fmla="*/ 408502 h 1664026"/>
              <a:gd name="connsiteX14" fmla="*/ 2506621 w 2805942"/>
              <a:gd name="connsiteY14" fmla="*/ 18209 h 1664026"/>
              <a:gd name="connsiteX15" fmla="*/ 187168 w 2805942"/>
              <a:gd name="connsiteY1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949061 w 2805942"/>
              <a:gd name="connsiteY4" fmla="*/ 743039 h 1664026"/>
              <a:gd name="connsiteX5" fmla="*/ 2015968 w 2805942"/>
              <a:gd name="connsiteY5" fmla="*/ 698434 h 1664026"/>
              <a:gd name="connsiteX6" fmla="*/ 2049422 w 2805942"/>
              <a:gd name="connsiteY6" fmla="*/ 664980 h 1664026"/>
              <a:gd name="connsiteX7" fmla="*/ 2116329 w 2805942"/>
              <a:gd name="connsiteY7" fmla="*/ 620375 h 1664026"/>
              <a:gd name="connsiteX8" fmla="*/ 2172085 w 2805942"/>
              <a:gd name="connsiteY8" fmla="*/ 575770 h 1664026"/>
              <a:gd name="connsiteX9" fmla="*/ 2205539 w 2805942"/>
              <a:gd name="connsiteY9" fmla="*/ 564619 h 1664026"/>
              <a:gd name="connsiteX10" fmla="*/ 2261295 w 2805942"/>
              <a:gd name="connsiteY10" fmla="*/ 542317 h 1664026"/>
              <a:gd name="connsiteX11" fmla="*/ 2383958 w 2805942"/>
              <a:gd name="connsiteY11" fmla="*/ 520014 h 1664026"/>
              <a:gd name="connsiteX12" fmla="*/ 2763100 w 2805942"/>
              <a:gd name="connsiteY12" fmla="*/ 408502 h 1664026"/>
              <a:gd name="connsiteX13" fmla="*/ 2506621 w 2805942"/>
              <a:gd name="connsiteY13" fmla="*/ 18209 h 1664026"/>
              <a:gd name="connsiteX14" fmla="*/ 187168 w 2805942"/>
              <a:gd name="connsiteY1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15968 w 2805942"/>
              <a:gd name="connsiteY4" fmla="*/ 698434 h 1664026"/>
              <a:gd name="connsiteX5" fmla="*/ 2049422 w 2805942"/>
              <a:gd name="connsiteY5" fmla="*/ 664980 h 1664026"/>
              <a:gd name="connsiteX6" fmla="*/ 2116329 w 2805942"/>
              <a:gd name="connsiteY6" fmla="*/ 620375 h 1664026"/>
              <a:gd name="connsiteX7" fmla="*/ 2172085 w 2805942"/>
              <a:gd name="connsiteY7" fmla="*/ 575770 h 1664026"/>
              <a:gd name="connsiteX8" fmla="*/ 2205539 w 2805942"/>
              <a:gd name="connsiteY8" fmla="*/ 564619 h 1664026"/>
              <a:gd name="connsiteX9" fmla="*/ 2261295 w 2805942"/>
              <a:gd name="connsiteY9" fmla="*/ 542317 h 1664026"/>
              <a:gd name="connsiteX10" fmla="*/ 2383958 w 2805942"/>
              <a:gd name="connsiteY10" fmla="*/ 520014 h 1664026"/>
              <a:gd name="connsiteX11" fmla="*/ 2763100 w 2805942"/>
              <a:gd name="connsiteY11" fmla="*/ 408502 h 1664026"/>
              <a:gd name="connsiteX12" fmla="*/ 2506621 w 2805942"/>
              <a:gd name="connsiteY12" fmla="*/ 18209 h 1664026"/>
              <a:gd name="connsiteX13" fmla="*/ 187168 w 2805942"/>
              <a:gd name="connsiteY1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205539 w 2805942"/>
              <a:gd name="connsiteY6" fmla="*/ 564619 h 1664026"/>
              <a:gd name="connsiteX7" fmla="*/ 2261295 w 2805942"/>
              <a:gd name="connsiteY7" fmla="*/ 542317 h 1664026"/>
              <a:gd name="connsiteX8" fmla="*/ 2383958 w 2805942"/>
              <a:gd name="connsiteY8" fmla="*/ 520014 h 1664026"/>
              <a:gd name="connsiteX9" fmla="*/ 2763100 w 2805942"/>
              <a:gd name="connsiteY9" fmla="*/ 408502 h 1664026"/>
              <a:gd name="connsiteX10" fmla="*/ 2506621 w 2805942"/>
              <a:gd name="connsiteY10" fmla="*/ 18209 h 1664026"/>
              <a:gd name="connsiteX11" fmla="*/ 187168 w 2805942"/>
              <a:gd name="connsiteY1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116329 w 2805942"/>
              <a:gd name="connsiteY4" fmla="*/ 620375 h 1664026"/>
              <a:gd name="connsiteX5" fmla="*/ 2205539 w 2805942"/>
              <a:gd name="connsiteY5" fmla="*/ 564619 h 1664026"/>
              <a:gd name="connsiteX6" fmla="*/ 2261295 w 2805942"/>
              <a:gd name="connsiteY6" fmla="*/ 542317 h 1664026"/>
              <a:gd name="connsiteX7" fmla="*/ 2383958 w 2805942"/>
              <a:gd name="connsiteY7" fmla="*/ 520014 h 1664026"/>
              <a:gd name="connsiteX8" fmla="*/ 2763100 w 2805942"/>
              <a:gd name="connsiteY8" fmla="*/ 408502 h 1664026"/>
              <a:gd name="connsiteX9" fmla="*/ 2506621 w 2805942"/>
              <a:gd name="connsiteY9" fmla="*/ 18209 h 1664026"/>
              <a:gd name="connsiteX10" fmla="*/ 187168 w 2805942"/>
              <a:gd name="connsiteY1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05539 w 2805942"/>
              <a:gd name="connsiteY4" fmla="*/ 564619 h 1664026"/>
              <a:gd name="connsiteX5" fmla="*/ 2261295 w 2805942"/>
              <a:gd name="connsiteY5" fmla="*/ 542317 h 1664026"/>
              <a:gd name="connsiteX6" fmla="*/ 2383958 w 2805942"/>
              <a:gd name="connsiteY6" fmla="*/ 520014 h 1664026"/>
              <a:gd name="connsiteX7" fmla="*/ 2763100 w 2805942"/>
              <a:gd name="connsiteY7" fmla="*/ 408502 h 1664026"/>
              <a:gd name="connsiteX8" fmla="*/ 2506621 w 2805942"/>
              <a:gd name="connsiteY8" fmla="*/ 18209 h 1664026"/>
              <a:gd name="connsiteX9" fmla="*/ 187168 w 2805942"/>
              <a:gd name="connsiteY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61295 w 2805942"/>
              <a:gd name="connsiteY4" fmla="*/ 542317 h 1664026"/>
              <a:gd name="connsiteX5" fmla="*/ 2383958 w 2805942"/>
              <a:gd name="connsiteY5" fmla="*/ 520014 h 1664026"/>
              <a:gd name="connsiteX6" fmla="*/ 2763100 w 2805942"/>
              <a:gd name="connsiteY6" fmla="*/ 408502 h 1664026"/>
              <a:gd name="connsiteX7" fmla="*/ 2506621 w 2805942"/>
              <a:gd name="connsiteY7" fmla="*/ 18209 h 1664026"/>
              <a:gd name="connsiteX8" fmla="*/ 187168 w 2805942"/>
              <a:gd name="connsiteY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383958 w 2805942"/>
              <a:gd name="connsiteY4" fmla="*/ 520014 h 1664026"/>
              <a:gd name="connsiteX5" fmla="*/ 2763100 w 2805942"/>
              <a:gd name="connsiteY5" fmla="*/ 408502 h 1664026"/>
              <a:gd name="connsiteX6" fmla="*/ 2506621 w 2805942"/>
              <a:gd name="connsiteY6" fmla="*/ 18209 h 1664026"/>
              <a:gd name="connsiteX7" fmla="*/ 187168 w 2805942"/>
              <a:gd name="connsiteY7" fmla="*/ 107419 h 1664026"/>
              <a:gd name="connsiteX0" fmla="*/ 230937 w 2849711"/>
              <a:gd name="connsiteY0" fmla="*/ 107419 h 1598992"/>
              <a:gd name="connsiteX1" fmla="*/ 219785 w 2849711"/>
              <a:gd name="connsiteY1" fmla="*/ 1479020 h 1598992"/>
              <a:gd name="connsiteX2" fmla="*/ 1178790 w 2849711"/>
              <a:gd name="connsiteY2" fmla="*/ 1512473 h 1598992"/>
              <a:gd name="connsiteX3" fmla="*/ 1714049 w 2849711"/>
              <a:gd name="connsiteY3" fmla="*/ 809947 h 1598992"/>
              <a:gd name="connsiteX4" fmla="*/ 2427727 w 2849711"/>
              <a:gd name="connsiteY4" fmla="*/ 520014 h 1598992"/>
              <a:gd name="connsiteX5" fmla="*/ 2806869 w 2849711"/>
              <a:gd name="connsiteY5" fmla="*/ 408502 h 1598992"/>
              <a:gd name="connsiteX6" fmla="*/ 2550390 w 2849711"/>
              <a:gd name="connsiteY6" fmla="*/ 18209 h 1598992"/>
              <a:gd name="connsiteX7" fmla="*/ 230937 w 2849711"/>
              <a:gd name="connsiteY7" fmla="*/ 107419 h 1598992"/>
              <a:gd name="connsiteX0" fmla="*/ 78327 w 4146347"/>
              <a:gd name="connsiteY0" fmla="*/ 96562 h 1603679"/>
              <a:gd name="connsiteX1" fmla="*/ 1431576 w 4146347"/>
              <a:gd name="connsiteY1" fmla="*/ 1482655 h 1603679"/>
              <a:gd name="connsiteX2" fmla="*/ 2390581 w 4146347"/>
              <a:gd name="connsiteY2" fmla="*/ 1516108 h 1603679"/>
              <a:gd name="connsiteX3" fmla="*/ 2925840 w 4146347"/>
              <a:gd name="connsiteY3" fmla="*/ 813582 h 1603679"/>
              <a:gd name="connsiteX4" fmla="*/ 3639518 w 4146347"/>
              <a:gd name="connsiteY4" fmla="*/ 523649 h 1603679"/>
              <a:gd name="connsiteX5" fmla="*/ 4018660 w 4146347"/>
              <a:gd name="connsiteY5" fmla="*/ 412137 h 1603679"/>
              <a:gd name="connsiteX6" fmla="*/ 3762181 w 4146347"/>
              <a:gd name="connsiteY6" fmla="*/ 21844 h 1603679"/>
              <a:gd name="connsiteX7" fmla="*/ 78327 w 4146347"/>
              <a:gd name="connsiteY7" fmla="*/ 96562 h 1603679"/>
              <a:gd name="connsiteX0" fmla="*/ 302230 w 4370250"/>
              <a:gd name="connsiteY0" fmla="*/ 236550 h 2897967"/>
              <a:gd name="connsiteX1" fmla="*/ 479835 w 4370250"/>
              <a:gd name="connsiteY1" fmla="*/ 2871518 h 2897967"/>
              <a:gd name="connsiteX2" fmla="*/ 2614484 w 4370250"/>
              <a:gd name="connsiteY2" fmla="*/ 1656096 h 2897967"/>
              <a:gd name="connsiteX3" fmla="*/ 3149743 w 4370250"/>
              <a:gd name="connsiteY3" fmla="*/ 953570 h 2897967"/>
              <a:gd name="connsiteX4" fmla="*/ 3863421 w 4370250"/>
              <a:gd name="connsiteY4" fmla="*/ 663637 h 2897967"/>
              <a:gd name="connsiteX5" fmla="*/ 4242563 w 4370250"/>
              <a:gd name="connsiteY5" fmla="*/ 552125 h 2897967"/>
              <a:gd name="connsiteX6" fmla="*/ 3986084 w 4370250"/>
              <a:gd name="connsiteY6" fmla="*/ 161832 h 2897967"/>
              <a:gd name="connsiteX7" fmla="*/ 302230 w 4370250"/>
              <a:gd name="connsiteY7" fmla="*/ 236550 h 2897967"/>
              <a:gd name="connsiteX0" fmla="*/ 277030 w 4345050"/>
              <a:gd name="connsiteY0" fmla="*/ 236550 h 2959403"/>
              <a:gd name="connsiteX1" fmla="*/ 454635 w 4345050"/>
              <a:gd name="connsiteY1" fmla="*/ 2871518 h 2959403"/>
              <a:gd name="connsiteX2" fmla="*/ 1979788 w 4345050"/>
              <a:gd name="connsiteY2" fmla="*/ 2367857 h 2959403"/>
              <a:gd name="connsiteX3" fmla="*/ 3124543 w 4345050"/>
              <a:gd name="connsiteY3" fmla="*/ 953570 h 2959403"/>
              <a:gd name="connsiteX4" fmla="*/ 3838221 w 4345050"/>
              <a:gd name="connsiteY4" fmla="*/ 663637 h 2959403"/>
              <a:gd name="connsiteX5" fmla="*/ 4217363 w 4345050"/>
              <a:gd name="connsiteY5" fmla="*/ 552125 h 2959403"/>
              <a:gd name="connsiteX6" fmla="*/ 3960884 w 4345050"/>
              <a:gd name="connsiteY6" fmla="*/ 161832 h 2959403"/>
              <a:gd name="connsiteX7" fmla="*/ 277030 w 4345050"/>
              <a:gd name="connsiteY7" fmla="*/ 236550 h 2959403"/>
              <a:gd name="connsiteX0" fmla="*/ 326629 w 4394649"/>
              <a:gd name="connsiteY0" fmla="*/ 236550 h 2877625"/>
              <a:gd name="connsiteX1" fmla="*/ 504234 w 4394649"/>
              <a:gd name="connsiteY1" fmla="*/ 2871518 h 2877625"/>
              <a:gd name="connsiteX2" fmla="*/ 3174142 w 4394649"/>
              <a:gd name="connsiteY2" fmla="*/ 953570 h 2877625"/>
              <a:gd name="connsiteX3" fmla="*/ 3887820 w 4394649"/>
              <a:gd name="connsiteY3" fmla="*/ 663637 h 2877625"/>
              <a:gd name="connsiteX4" fmla="*/ 4266962 w 4394649"/>
              <a:gd name="connsiteY4" fmla="*/ 552125 h 2877625"/>
              <a:gd name="connsiteX5" fmla="*/ 4010483 w 4394649"/>
              <a:gd name="connsiteY5" fmla="*/ 161832 h 2877625"/>
              <a:gd name="connsiteX6" fmla="*/ 326629 w 4394649"/>
              <a:gd name="connsiteY6" fmla="*/ 236550 h 287762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9095"/>
              <a:gd name="connsiteX1" fmla="*/ 557644 w 4448059"/>
              <a:gd name="connsiteY1" fmla="*/ 2871518 h 2959095"/>
              <a:gd name="connsiteX2" fmla="*/ 3227552 w 4448059"/>
              <a:gd name="connsiteY2" fmla="*/ 953570 h 2959095"/>
              <a:gd name="connsiteX3" fmla="*/ 3395695 w 4448059"/>
              <a:gd name="connsiteY3" fmla="*/ 1605605 h 2959095"/>
              <a:gd name="connsiteX4" fmla="*/ 3941230 w 4448059"/>
              <a:gd name="connsiteY4" fmla="*/ 663637 h 2959095"/>
              <a:gd name="connsiteX5" fmla="*/ 4320372 w 4448059"/>
              <a:gd name="connsiteY5" fmla="*/ 552125 h 2959095"/>
              <a:gd name="connsiteX6" fmla="*/ 4063893 w 4448059"/>
              <a:gd name="connsiteY6" fmla="*/ 161832 h 2959095"/>
              <a:gd name="connsiteX7" fmla="*/ 380039 w 4448059"/>
              <a:gd name="connsiteY7" fmla="*/ 236550 h 295909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7662"/>
              <a:gd name="connsiteX1" fmla="*/ 557644 w 4448059"/>
              <a:gd name="connsiteY1" fmla="*/ 2871518 h 2957662"/>
              <a:gd name="connsiteX2" fmla="*/ 3227552 w 4448059"/>
              <a:gd name="connsiteY2" fmla="*/ 953570 h 2957662"/>
              <a:gd name="connsiteX3" fmla="*/ 2931214 w 4448059"/>
              <a:gd name="connsiteY3" fmla="*/ 1881442 h 2957662"/>
              <a:gd name="connsiteX4" fmla="*/ 3941230 w 4448059"/>
              <a:gd name="connsiteY4" fmla="*/ 663637 h 2957662"/>
              <a:gd name="connsiteX5" fmla="*/ 4320372 w 4448059"/>
              <a:gd name="connsiteY5" fmla="*/ 552125 h 2957662"/>
              <a:gd name="connsiteX6" fmla="*/ 4063893 w 4448059"/>
              <a:gd name="connsiteY6" fmla="*/ 161832 h 2957662"/>
              <a:gd name="connsiteX7" fmla="*/ 380039 w 4448059"/>
              <a:gd name="connsiteY7" fmla="*/ 236550 h 2957662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90676"/>
              <a:gd name="connsiteY0" fmla="*/ 236550 h 2965009"/>
              <a:gd name="connsiteX1" fmla="*/ 557644 w 4490676"/>
              <a:gd name="connsiteY1" fmla="*/ 2871518 h 2965009"/>
              <a:gd name="connsiteX2" fmla="*/ 3227552 w 4490676"/>
              <a:gd name="connsiteY2" fmla="*/ 953570 h 2965009"/>
              <a:gd name="connsiteX3" fmla="*/ 4320372 w 4490676"/>
              <a:gd name="connsiteY3" fmla="*/ 552125 h 2965009"/>
              <a:gd name="connsiteX4" fmla="*/ 4063893 w 4490676"/>
              <a:gd name="connsiteY4" fmla="*/ 161832 h 2965009"/>
              <a:gd name="connsiteX5" fmla="*/ 380039 w 4490676"/>
              <a:gd name="connsiteY5" fmla="*/ 236550 h 2965009"/>
              <a:gd name="connsiteX0" fmla="*/ 380039 w 4542703"/>
              <a:gd name="connsiteY0" fmla="*/ 239344 h 2967457"/>
              <a:gd name="connsiteX1" fmla="*/ 557644 w 4542703"/>
              <a:gd name="connsiteY1" fmla="*/ 2874312 h 2967457"/>
              <a:gd name="connsiteX2" fmla="*/ 3227552 w 4542703"/>
              <a:gd name="connsiteY2" fmla="*/ 956364 h 2967457"/>
              <a:gd name="connsiteX3" fmla="*/ 4407688 w 4542703"/>
              <a:gd name="connsiteY3" fmla="*/ 613121 h 2967457"/>
              <a:gd name="connsiteX4" fmla="*/ 4063893 w 4542703"/>
              <a:gd name="connsiteY4" fmla="*/ 164626 h 2967457"/>
              <a:gd name="connsiteX5" fmla="*/ 380039 w 4542703"/>
              <a:gd name="connsiteY5" fmla="*/ 239344 h 2967457"/>
              <a:gd name="connsiteX0" fmla="*/ 463564 w 4259148"/>
              <a:gd name="connsiteY0" fmla="*/ 211707 h 2956111"/>
              <a:gd name="connsiteX1" fmla="*/ 292789 w 4259148"/>
              <a:gd name="connsiteY1" fmla="*/ 2948242 h 2956111"/>
              <a:gd name="connsiteX2" fmla="*/ 2962697 w 4259148"/>
              <a:gd name="connsiteY2" fmla="*/ 1030294 h 2956111"/>
              <a:gd name="connsiteX3" fmla="*/ 4142833 w 4259148"/>
              <a:gd name="connsiteY3" fmla="*/ 687051 h 2956111"/>
              <a:gd name="connsiteX4" fmla="*/ 3799038 w 4259148"/>
              <a:gd name="connsiteY4" fmla="*/ 238556 h 2956111"/>
              <a:gd name="connsiteX5" fmla="*/ 463564 w 4259148"/>
              <a:gd name="connsiteY5" fmla="*/ 211707 h 2956111"/>
              <a:gd name="connsiteX0" fmla="*/ 395544 w 4191128"/>
              <a:gd name="connsiteY0" fmla="*/ 209613 h 2925788"/>
              <a:gd name="connsiteX1" fmla="*/ 340905 w 4191128"/>
              <a:gd name="connsiteY1" fmla="*/ 2917812 h 2925788"/>
              <a:gd name="connsiteX2" fmla="*/ 2894677 w 4191128"/>
              <a:gd name="connsiteY2" fmla="*/ 1028200 h 2925788"/>
              <a:gd name="connsiteX3" fmla="*/ 4074813 w 4191128"/>
              <a:gd name="connsiteY3" fmla="*/ 684957 h 2925788"/>
              <a:gd name="connsiteX4" fmla="*/ 3731018 w 4191128"/>
              <a:gd name="connsiteY4" fmla="*/ 236462 h 2925788"/>
              <a:gd name="connsiteX5" fmla="*/ 395544 w 4191128"/>
              <a:gd name="connsiteY5" fmla="*/ 209613 h 2925788"/>
              <a:gd name="connsiteX0" fmla="*/ 395544 w 4191128"/>
              <a:gd name="connsiteY0" fmla="*/ 209613 h 3095819"/>
              <a:gd name="connsiteX1" fmla="*/ 340905 w 4191128"/>
              <a:gd name="connsiteY1" fmla="*/ 2917812 h 3095819"/>
              <a:gd name="connsiteX2" fmla="*/ 900078 w 4191128"/>
              <a:gd name="connsiteY2" fmla="*/ 2638406 h 3095819"/>
              <a:gd name="connsiteX3" fmla="*/ 2894677 w 4191128"/>
              <a:gd name="connsiteY3" fmla="*/ 1028200 h 3095819"/>
              <a:gd name="connsiteX4" fmla="*/ 4074813 w 4191128"/>
              <a:gd name="connsiteY4" fmla="*/ 684957 h 3095819"/>
              <a:gd name="connsiteX5" fmla="*/ 3731018 w 4191128"/>
              <a:gd name="connsiteY5" fmla="*/ 236462 h 3095819"/>
              <a:gd name="connsiteX6" fmla="*/ 395544 w 4191128"/>
              <a:gd name="connsiteY6" fmla="*/ 209613 h 3095819"/>
              <a:gd name="connsiteX0" fmla="*/ 307843 w 4103427"/>
              <a:gd name="connsiteY0" fmla="*/ 209613 h 3087284"/>
              <a:gd name="connsiteX1" fmla="*/ 253204 w 4103427"/>
              <a:gd name="connsiteY1" fmla="*/ 2917812 h 3087284"/>
              <a:gd name="connsiteX2" fmla="*/ 1233360 w 4103427"/>
              <a:gd name="connsiteY2" fmla="*/ 2609997 h 3087284"/>
              <a:gd name="connsiteX3" fmla="*/ 2806976 w 4103427"/>
              <a:gd name="connsiteY3" fmla="*/ 1028200 h 3087284"/>
              <a:gd name="connsiteX4" fmla="*/ 3987112 w 4103427"/>
              <a:gd name="connsiteY4" fmla="*/ 684957 h 3087284"/>
              <a:gd name="connsiteX5" fmla="*/ 3643317 w 4103427"/>
              <a:gd name="connsiteY5" fmla="*/ 236462 h 3087284"/>
              <a:gd name="connsiteX6" fmla="*/ 307843 w 4103427"/>
              <a:gd name="connsiteY6" fmla="*/ 209613 h 3087284"/>
              <a:gd name="connsiteX0" fmla="*/ 386860 w 4182444"/>
              <a:gd name="connsiteY0" fmla="*/ 187125 h 2858562"/>
              <a:gd name="connsiteX1" fmla="*/ 172569 w 4182444"/>
              <a:gd name="connsiteY1" fmla="*/ 2591145 h 2858562"/>
              <a:gd name="connsiteX2" fmla="*/ 1312377 w 4182444"/>
              <a:gd name="connsiteY2" fmla="*/ 2587509 h 2858562"/>
              <a:gd name="connsiteX3" fmla="*/ 2885993 w 4182444"/>
              <a:gd name="connsiteY3" fmla="*/ 1005712 h 2858562"/>
              <a:gd name="connsiteX4" fmla="*/ 4066129 w 4182444"/>
              <a:gd name="connsiteY4" fmla="*/ 662469 h 2858562"/>
              <a:gd name="connsiteX5" fmla="*/ 3722334 w 4182444"/>
              <a:gd name="connsiteY5" fmla="*/ 213974 h 2858562"/>
              <a:gd name="connsiteX6" fmla="*/ 386860 w 4182444"/>
              <a:gd name="connsiteY6" fmla="*/ 187125 h 285856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2956957 w 4259487"/>
              <a:gd name="connsiteY3" fmla="*/ 962902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3116777 w 4259487"/>
              <a:gd name="connsiteY3" fmla="*/ 1224451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573247"/>
              <a:gd name="connsiteY0" fmla="*/ 207808 h 2817290"/>
              <a:gd name="connsiteX1" fmla="*/ 243533 w 4573247"/>
              <a:gd name="connsiteY1" fmla="*/ 2553713 h 2817290"/>
              <a:gd name="connsiteX2" fmla="*/ 1383341 w 4573247"/>
              <a:gd name="connsiteY2" fmla="*/ 2550077 h 2817290"/>
              <a:gd name="connsiteX3" fmla="*/ 3116777 w 4573247"/>
              <a:gd name="connsiteY3" fmla="*/ 1229829 h 2817290"/>
              <a:gd name="connsiteX4" fmla="*/ 4529214 w 4573247"/>
              <a:gd name="connsiteY4" fmla="*/ 741326 h 2817290"/>
              <a:gd name="connsiteX5" fmla="*/ 3793298 w 4573247"/>
              <a:gd name="connsiteY5" fmla="*/ 176542 h 2817290"/>
              <a:gd name="connsiteX6" fmla="*/ 341724 w 4573247"/>
              <a:gd name="connsiteY6" fmla="*/ 207808 h 2817290"/>
              <a:gd name="connsiteX0" fmla="*/ 453111 w 4684634"/>
              <a:gd name="connsiteY0" fmla="*/ 226806 h 3009539"/>
              <a:gd name="connsiteX1" fmla="*/ 151722 w 4684634"/>
              <a:gd name="connsiteY1" fmla="*/ 2834637 h 3009539"/>
              <a:gd name="connsiteX2" fmla="*/ 1494728 w 4684634"/>
              <a:gd name="connsiteY2" fmla="*/ 2569075 h 3009539"/>
              <a:gd name="connsiteX3" fmla="*/ 3228164 w 4684634"/>
              <a:gd name="connsiteY3" fmla="*/ 1248827 h 3009539"/>
              <a:gd name="connsiteX4" fmla="*/ 4640601 w 4684634"/>
              <a:gd name="connsiteY4" fmla="*/ 760324 h 3009539"/>
              <a:gd name="connsiteX5" fmla="*/ 3904685 w 4684634"/>
              <a:gd name="connsiteY5" fmla="*/ 195540 h 3009539"/>
              <a:gd name="connsiteX6" fmla="*/ 453111 w 4684634"/>
              <a:gd name="connsiteY6" fmla="*/ 226806 h 3009539"/>
              <a:gd name="connsiteX0" fmla="*/ 473029 w 4704552"/>
              <a:gd name="connsiteY0" fmla="*/ 226806 h 3123079"/>
              <a:gd name="connsiteX1" fmla="*/ 171640 w 4704552"/>
              <a:gd name="connsiteY1" fmla="*/ 2834637 h 3123079"/>
              <a:gd name="connsiteX2" fmla="*/ 1805025 w 4704552"/>
              <a:gd name="connsiteY2" fmla="*/ 2845522 h 3123079"/>
              <a:gd name="connsiteX3" fmla="*/ 3248082 w 4704552"/>
              <a:gd name="connsiteY3" fmla="*/ 1248827 h 3123079"/>
              <a:gd name="connsiteX4" fmla="*/ 4660519 w 4704552"/>
              <a:gd name="connsiteY4" fmla="*/ 760324 h 3123079"/>
              <a:gd name="connsiteX5" fmla="*/ 3924603 w 4704552"/>
              <a:gd name="connsiteY5" fmla="*/ 195540 h 3123079"/>
              <a:gd name="connsiteX6" fmla="*/ 473029 w 4704552"/>
              <a:gd name="connsiteY6" fmla="*/ 226806 h 3123079"/>
              <a:gd name="connsiteX0" fmla="*/ 178202 w 4409725"/>
              <a:gd name="connsiteY0" fmla="*/ 211646 h 3014764"/>
              <a:gd name="connsiteX1" fmla="*/ 600759 w 4409725"/>
              <a:gd name="connsiteY1" fmla="*/ 2610551 h 3014764"/>
              <a:gd name="connsiteX2" fmla="*/ 1510198 w 4409725"/>
              <a:gd name="connsiteY2" fmla="*/ 2830362 h 3014764"/>
              <a:gd name="connsiteX3" fmla="*/ 2953255 w 4409725"/>
              <a:gd name="connsiteY3" fmla="*/ 1233667 h 3014764"/>
              <a:gd name="connsiteX4" fmla="*/ 4365692 w 4409725"/>
              <a:gd name="connsiteY4" fmla="*/ 745164 h 3014764"/>
              <a:gd name="connsiteX5" fmla="*/ 3629776 w 4409725"/>
              <a:gd name="connsiteY5" fmla="*/ 180380 h 3014764"/>
              <a:gd name="connsiteX6" fmla="*/ 178202 w 4409725"/>
              <a:gd name="connsiteY6" fmla="*/ 211646 h 3014764"/>
              <a:gd name="connsiteX0" fmla="*/ 328019 w 3941179"/>
              <a:gd name="connsiteY0" fmla="*/ 206190 h 3029212"/>
              <a:gd name="connsiteX1" fmla="*/ 140935 w 3941179"/>
              <a:gd name="connsiteY1" fmla="*/ 2624099 h 3029212"/>
              <a:gd name="connsiteX2" fmla="*/ 1050374 w 3941179"/>
              <a:gd name="connsiteY2" fmla="*/ 2843910 h 3029212"/>
              <a:gd name="connsiteX3" fmla="*/ 2493431 w 3941179"/>
              <a:gd name="connsiteY3" fmla="*/ 1247215 h 3029212"/>
              <a:gd name="connsiteX4" fmla="*/ 3905868 w 3941179"/>
              <a:gd name="connsiteY4" fmla="*/ 758712 h 3029212"/>
              <a:gd name="connsiteX5" fmla="*/ 3169952 w 3941179"/>
              <a:gd name="connsiteY5" fmla="*/ 193928 h 3029212"/>
              <a:gd name="connsiteX6" fmla="*/ 328019 w 3941179"/>
              <a:gd name="connsiteY6" fmla="*/ 206190 h 3029212"/>
              <a:gd name="connsiteX0" fmla="*/ 363422 w 3976582"/>
              <a:gd name="connsiteY0" fmla="*/ 206190 h 2890100"/>
              <a:gd name="connsiteX1" fmla="*/ 176338 w 3976582"/>
              <a:gd name="connsiteY1" fmla="*/ 2624099 h 2890100"/>
              <a:gd name="connsiteX2" fmla="*/ 1638310 w 3976582"/>
              <a:gd name="connsiteY2" fmla="*/ 2615931 h 2890100"/>
              <a:gd name="connsiteX3" fmla="*/ 2528834 w 3976582"/>
              <a:gd name="connsiteY3" fmla="*/ 1247215 h 2890100"/>
              <a:gd name="connsiteX4" fmla="*/ 3941271 w 3976582"/>
              <a:gd name="connsiteY4" fmla="*/ 758712 h 2890100"/>
              <a:gd name="connsiteX5" fmla="*/ 3205355 w 3976582"/>
              <a:gd name="connsiteY5" fmla="*/ 193928 h 2890100"/>
              <a:gd name="connsiteX6" fmla="*/ 363422 w 3976582"/>
              <a:gd name="connsiteY6" fmla="*/ 206190 h 2890100"/>
              <a:gd name="connsiteX0" fmla="*/ 363422 w 4098003"/>
              <a:gd name="connsiteY0" fmla="*/ 206190 h 2821723"/>
              <a:gd name="connsiteX1" fmla="*/ 176338 w 4098003"/>
              <a:gd name="connsiteY1" fmla="*/ 2624099 h 2821723"/>
              <a:gd name="connsiteX2" fmla="*/ 1638310 w 4098003"/>
              <a:gd name="connsiteY2" fmla="*/ 2615931 h 2821723"/>
              <a:gd name="connsiteX3" fmla="*/ 3957479 w 4098003"/>
              <a:gd name="connsiteY3" fmla="*/ 2086029 h 2821723"/>
              <a:gd name="connsiteX4" fmla="*/ 3941271 w 4098003"/>
              <a:gd name="connsiteY4" fmla="*/ 758712 h 2821723"/>
              <a:gd name="connsiteX5" fmla="*/ 3205355 w 4098003"/>
              <a:gd name="connsiteY5" fmla="*/ 193928 h 2821723"/>
              <a:gd name="connsiteX6" fmla="*/ 363422 w 4098003"/>
              <a:gd name="connsiteY6" fmla="*/ 206190 h 2821723"/>
              <a:gd name="connsiteX0" fmla="*/ 430923 w 4095299"/>
              <a:gd name="connsiteY0" fmla="*/ 206190 h 2795352"/>
              <a:gd name="connsiteX1" fmla="*/ 243839 w 4095299"/>
              <a:gd name="connsiteY1" fmla="*/ 2624099 h 2795352"/>
              <a:gd name="connsiteX2" fmla="*/ 2696341 w 4095299"/>
              <a:gd name="connsiteY2" fmla="*/ 2540478 h 2795352"/>
              <a:gd name="connsiteX3" fmla="*/ 4024980 w 4095299"/>
              <a:gd name="connsiteY3" fmla="*/ 2086029 h 2795352"/>
              <a:gd name="connsiteX4" fmla="*/ 4008772 w 4095299"/>
              <a:gd name="connsiteY4" fmla="*/ 758712 h 2795352"/>
              <a:gd name="connsiteX5" fmla="*/ 3272856 w 4095299"/>
              <a:gd name="connsiteY5" fmla="*/ 193928 h 2795352"/>
              <a:gd name="connsiteX6" fmla="*/ 430923 w 4095299"/>
              <a:gd name="connsiteY6" fmla="*/ 206190 h 2795352"/>
              <a:gd name="connsiteX0" fmla="*/ 4665 w 3669041"/>
              <a:gd name="connsiteY0" fmla="*/ 161965 h 2496833"/>
              <a:gd name="connsiteX1" fmla="*/ 2179712 w 3669041"/>
              <a:gd name="connsiteY1" fmla="*/ 1970867 h 2496833"/>
              <a:gd name="connsiteX2" fmla="*/ 2270083 w 3669041"/>
              <a:gd name="connsiteY2" fmla="*/ 2496253 h 2496833"/>
              <a:gd name="connsiteX3" fmla="*/ 3598722 w 3669041"/>
              <a:gd name="connsiteY3" fmla="*/ 2041804 h 2496833"/>
              <a:gd name="connsiteX4" fmla="*/ 3582514 w 3669041"/>
              <a:gd name="connsiteY4" fmla="*/ 714487 h 2496833"/>
              <a:gd name="connsiteX5" fmla="*/ 2846598 w 3669041"/>
              <a:gd name="connsiteY5" fmla="*/ 149703 h 2496833"/>
              <a:gd name="connsiteX6" fmla="*/ 4665 w 3669041"/>
              <a:gd name="connsiteY6" fmla="*/ 161965 h 2496833"/>
              <a:gd name="connsiteX0" fmla="*/ 4135 w 3973303"/>
              <a:gd name="connsiteY0" fmla="*/ 583996 h 2347148"/>
              <a:gd name="connsiteX1" fmla="*/ 2483974 w 3973303"/>
              <a:gd name="connsiteY1" fmla="*/ 1821182 h 2347148"/>
              <a:gd name="connsiteX2" fmla="*/ 2574345 w 3973303"/>
              <a:gd name="connsiteY2" fmla="*/ 2346568 h 2347148"/>
              <a:gd name="connsiteX3" fmla="*/ 3902984 w 3973303"/>
              <a:gd name="connsiteY3" fmla="*/ 1892119 h 2347148"/>
              <a:gd name="connsiteX4" fmla="*/ 3886776 w 3973303"/>
              <a:gd name="connsiteY4" fmla="*/ 564802 h 2347148"/>
              <a:gd name="connsiteX5" fmla="*/ 3150860 w 3973303"/>
              <a:gd name="connsiteY5" fmla="*/ 18 h 2347148"/>
              <a:gd name="connsiteX6" fmla="*/ 4135 w 3973303"/>
              <a:gd name="connsiteY6" fmla="*/ 583996 h 2347148"/>
              <a:gd name="connsiteX0" fmla="*/ 100899 w 4070067"/>
              <a:gd name="connsiteY0" fmla="*/ 717380 h 2480532"/>
              <a:gd name="connsiteX1" fmla="*/ 2580738 w 4070067"/>
              <a:gd name="connsiteY1" fmla="*/ 1954566 h 2480532"/>
              <a:gd name="connsiteX2" fmla="*/ 2671109 w 4070067"/>
              <a:gd name="connsiteY2" fmla="*/ 2479952 h 2480532"/>
              <a:gd name="connsiteX3" fmla="*/ 3999748 w 4070067"/>
              <a:gd name="connsiteY3" fmla="*/ 2025503 h 2480532"/>
              <a:gd name="connsiteX4" fmla="*/ 3983540 w 4070067"/>
              <a:gd name="connsiteY4" fmla="*/ 698186 h 2480532"/>
              <a:gd name="connsiteX5" fmla="*/ 828254 w 4070067"/>
              <a:gd name="connsiteY5" fmla="*/ 13 h 2480532"/>
              <a:gd name="connsiteX6" fmla="*/ 100899 w 4070067"/>
              <a:gd name="connsiteY6" fmla="*/ 717380 h 2480532"/>
              <a:gd name="connsiteX0" fmla="*/ 101304 w 4074593"/>
              <a:gd name="connsiteY0" fmla="*/ 764024 h 2527786"/>
              <a:gd name="connsiteX1" fmla="*/ 2581143 w 4074593"/>
              <a:gd name="connsiteY1" fmla="*/ 2001210 h 2527786"/>
              <a:gd name="connsiteX2" fmla="*/ 2671514 w 4074593"/>
              <a:gd name="connsiteY2" fmla="*/ 2526596 h 2527786"/>
              <a:gd name="connsiteX3" fmla="*/ 4000153 w 4074593"/>
              <a:gd name="connsiteY3" fmla="*/ 2072147 h 2527786"/>
              <a:gd name="connsiteX4" fmla="*/ 4002888 w 4074593"/>
              <a:gd name="connsiteY4" fmla="*/ 154312 h 2527786"/>
              <a:gd name="connsiteX5" fmla="*/ 828659 w 4074593"/>
              <a:gd name="connsiteY5" fmla="*/ 46657 h 2527786"/>
              <a:gd name="connsiteX6" fmla="*/ 101304 w 4074593"/>
              <a:gd name="connsiteY6" fmla="*/ 764024 h 2527786"/>
              <a:gd name="connsiteX0" fmla="*/ 101304 w 4190320"/>
              <a:gd name="connsiteY0" fmla="*/ 764024 h 2527786"/>
              <a:gd name="connsiteX1" fmla="*/ 2581143 w 4190320"/>
              <a:gd name="connsiteY1" fmla="*/ 2001210 h 2527786"/>
              <a:gd name="connsiteX2" fmla="*/ 2671514 w 4190320"/>
              <a:gd name="connsiteY2" fmla="*/ 2526596 h 2527786"/>
              <a:gd name="connsiteX3" fmla="*/ 4000153 w 4190320"/>
              <a:gd name="connsiteY3" fmla="*/ 2072147 h 2527786"/>
              <a:gd name="connsiteX4" fmla="*/ 4002888 w 4190320"/>
              <a:gd name="connsiteY4" fmla="*/ 154312 h 2527786"/>
              <a:gd name="connsiteX5" fmla="*/ 828659 w 4190320"/>
              <a:gd name="connsiteY5" fmla="*/ 46657 h 2527786"/>
              <a:gd name="connsiteX6" fmla="*/ 101304 w 4190320"/>
              <a:gd name="connsiteY6" fmla="*/ 764024 h 2527786"/>
              <a:gd name="connsiteX0" fmla="*/ 101304 w 4190320"/>
              <a:gd name="connsiteY0" fmla="*/ 772838 h 2536600"/>
              <a:gd name="connsiteX1" fmla="*/ 2581143 w 4190320"/>
              <a:gd name="connsiteY1" fmla="*/ 2010024 h 2536600"/>
              <a:gd name="connsiteX2" fmla="*/ 2671514 w 4190320"/>
              <a:gd name="connsiteY2" fmla="*/ 2535410 h 2536600"/>
              <a:gd name="connsiteX3" fmla="*/ 4000153 w 4190320"/>
              <a:gd name="connsiteY3" fmla="*/ 2080961 h 2536600"/>
              <a:gd name="connsiteX4" fmla="*/ 4002888 w 4190320"/>
              <a:gd name="connsiteY4" fmla="*/ 163126 h 2536600"/>
              <a:gd name="connsiteX5" fmla="*/ 828659 w 4190320"/>
              <a:gd name="connsiteY5" fmla="*/ 55471 h 2536600"/>
              <a:gd name="connsiteX6" fmla="*/ 101304 w 4190320"/>
              <a:gd name="connsiteY6" fmla="*/ 772838 h 2536600"/>
              <a:gd name="connsiteX0" fmla="*/ 101304 w 4244996"/>
              <a:gd name="connsiteY0" fmla="*/ 772838 h 2536600"/>
              <a:gd name="connsiteX1" fmla="*/ 2581143 w 4244996"/>
              <a:gd name="connsiteY1" fmla="*/ 2010024 h 2536600"/>
              <a:gd name="connsiteX2" fmla="*/ 2671514 w 4244996"/>
              <a:gd name="connsiteY2" fmla="*/ 2535410 h 2536600"/>
              <a:gd name="connsiteX3" fmla="*/ 4000153 w 4244996"/>
              <a:gd name="connsiteY3" fmla="*/ 2080961 h 2536600"/>
              <a:gd name="connsiteX4" fmla="*/ 4002888 w 4244996"/>
              <a:gd name="connsiteY4" fmla="*/ 163126 h 2536600"/>
              <a:gd name="connsiteX5" fmla="*/ 828659 w 4244996"/>
              <a:gd name="connsiteY5" fmla="*/ 55471 h 2536600"/>
              <a:gd name="connsiteX6" fmla="*/ 101304 w 4244996"/>
              <a:gd name="connsiteY6" fmla="*/ 772838 h 2536600"/>
              <a:gd name="connsiteX0" fmla="*/ 98898 w 4172810"/>
              <a:gd name="connsiteY0" fmla="*/ 750055 h 2513681"/>
              <a:gd name="connsiteX1" fmla="*/ 2578737 w 4172810"/>
              <a:gd name="connsiteY1" fmla="*/ 1987241 h 2513681"/>
              <a:gd name="connsiteX2" fmla="*/ 2669108 w 4172810"/>
              <a:gd name="connsiteY2" fmla="*/ 2512627 h 2513681"/>
              <a:gd name="connsiteX3" fmla="*/ 3997747 w 4172810"/>
              <a:gd name="connsiteY3" fmla="*/ 2058178 h 2513681"/>
              <a:gd name="connsiteX4" fmla="*/ 3886078 w 4172810"/>
              <a:gd name="connsiteY4" fmla="*/ 216613 h 2513681"/>
              <a:gd name="connsiteX5" fmla="*/ 826253 w 4172810"/>
              <a:gd name="connsiteY5" fmla="*/ 32688 h 2513681"/>
              <a:gd name="connsiteX6" fmla="*/ 98898 w 4172810"/>
              <a:gd name="connsiteY6" fmla="*/ 750055 h 2513681"/>
              <a:gd name="connsiteX0" fmla="*/ 98898 w 4172810"/>
              <a:gd name="connsiteY0" fmla="*/ 773225 h 2536851"/>
              <a:gd name="connsiteX1" fmla="*/ 2578737 w 4172810"/>
              <a:gd name="connsiteY1" fmla="*/ 2010411 h 2536851"/>
              <a:gd name="connsiteX2" fmla="*/ 2669108 w 4172810"/>
              <a:gd name="connsiteY2" fmla="*/ 2535797 h 2536851"/>
              <a:gd name="connsiteX3" fmla="*/ 3997747 w 4172810"/>
              <a:gd name="connsiteY3" fmla="*/ 2081348 h 2536851"/>
              <a:gd name="connsiteX4" fmla="*/ 3886078 w 4172810"/>
              <a:gd name="connsiteY4" fmla="*/ 239783 h 2536851"/>
              <a:gd name="connsiteX5" fmla="*/ 826253 w 4172810"/>
              <a:gd name="connsiteY5" fmla="*/ 55858 h 2536851"/>
              <a:gd name="connsiteX6" fmla="*/ 98898 w 4172810"/>
              <a:gd name="connsiteY6" fmla="*/ 773225 h 2536851"/>
              <a:gd name="connsiteX0" fmla="*/ 98898 w 4172810"/>
              <a:gd name="connsiteY0" fmla="*/ 773225 h 2246653"/>
              <a:gd name="connsiteX1" fmla="*/ 2578737 w 4172810"/>
              <a:gd name="connsiteY1" fmla="*/ 2010411 h 2246653"/>
              <a:gd name="connsiteX2" fmla="*/ 3997747 w 4172810"/>
              <a:gd name="connsiteY2" fmla="*/ 2081348 h 2246653"/>
              <a:gd name="connsiteX3" fmla="*/ 3886078 w 4172810"/>
              <a:gd name="connsiteY3" fmla="*/ 239783 h 2246653"/>
              <a:gd name="connsiteX4" fmla="*/ 826253 w 4172810"/>
              <a:gd name="connsiteY4" fmla="*/ 55858 h 2246653"/>
              <a:gd name="connsiteX5" fmla="*/ 98898 w 4172810"/>
              <a:gd name="connsiteY5" fmla="*/ 773225 h 2246653"/>
              <a:gd name="connsiteX0" fmla="*/ 98898 w 4128772"/>
              <a:gd name="connsiteY0" fmla="*/ 773225 h 2470302"/>
              <a:gd name="connsiteX1" fmla="*/ 2578737 w 4128772"/>
              <a:gd name="connsiteY1" fmla="*/ 2010411 h 2470302"/>
              <a:gd name="connsiteX2" fmla="*/ 3408097 w 4128772"/>
              <a:gd name="connsiteY2" fmla="*/ 2468224 h 2470302"/>
              <a:gd name="connsiteX3" fmla="*/ 3997747 w 4128772"/>
              <a:gd name="connsiteY3" fmla="*/ 2081348 h 2470302"/>
              <a:gd name="connsiteX4" fmla="*/ 3886078 w 4128772"/>
              <a:gd name="connsiteY4" fmla="*/ 239783 h 2470302"/>
              <a:gd name="connsiteX5" fmla="*/ 826253 w 4128772"/>
              <a:gd name="connsiteY5" fmla="*/ 55858 h 2470302"/>
              <a:gd name="connsiteX6" fmla="*/ 98898 w 4128772"/>
              <a:gd name="connsiteY6" fmla="*/ 773225 h 2470302"/>
              <a:gd name="connsiteX0" fmla="*/ 98898 w 4128772"/>
              <a:gd name="connsiteY0" fmla="*/ 773225 h 2246653"/>
              <a:gd name="connsiteX1" fmla="*/ 2578737 w 4128772"/>
              <a:gd name="connsiteY1" fmla="*/ 2010411 h 2246653"/>
              <a:gd name="connsiteX2" fmla="*/ 3997747 w 4128772"/>
              <a:gd name="connsiteY2" fmla="*/ 2081348 h 2246653"/>
              <a:gd name="connsiteX3" fmla="*/ 3886078 w 4128772"/>
              <a:gd name="connsiteY3" fmla="*/ 239783 h 2246653"/>
              <a:gd name="connsiteX4" fmla="*/ 826253 w 4128772"/>
              <a:gd name="connsiteY4" fmla="*/ 55858 h 2246653"/>
              <a:gd name="connsiteX5" fmla="*/ 98898 w 4128772"/>
              <a:gd name="connsiteY5" fmla="*/ 773225 h 2246653"/>
              <a:gd name="connsiteX0" fmla="*/ 147889 w 4184770"/>
              <a:gd name="connsiteY0" fmla="*/ 773225 h 2520267"/>
              <a:gd name="connsiteX1" fmla="*/ 3332491 w 4184770"/>
              <a:gd name="connsiteY1" fmla="*/ 2430226 h 2520267"/>
              <a:gd name="connsiteX2" fmla="*/ 4046738 w 4184770"/>
              <a:gd name="connsiteY2" fmla="*/ 2081348 h 2520267"/>
              <a:gd name="connsiteX3" fmla="*/ 3935069 w 4184770"/>
              <a:gd name="connsiteY3" fmla="*/ 239783 h 2520267"/>
              <a:gd name="connsiteX4" fmla="*/ 875244 w 4184770"/>
              <a:gd name="connsiteY4" fmla="*/ 55858 h 2520267"/>
              <a:gd name="connsiteX5" fmla="*/ 147889 w 4184770"/>
              <a:gd name="connsiteY5" fmla="*/ 773225 h 2520267"/>
              <a:gd name="connsiteX0" fmla="*/ 147889 w 4244183"/>
              <a:gd name="connsiteY0" fmla="*/ 773225 h 2490612"/>
              <a:gd name="connsiteX1" fmla="*/ 3332491 w 4244183"/>
              <a:gd name="connsiteY1" fmla="*/ 2430226 h 2490612"/>
              <a:gd name="connsiteX2" fmla="*/ 4160928 w 4244183"/>
              <a:gd name="connsiteY2" fmla="*/ 1948572 h 2490612"/>
              <a:gd name="connsiteX3" fmla="*/ 3935069 w 4244183"/>
              <a:gd name="connsiteY3" fmla="*/ 239783 h 2490612"/>
              <a:gd name="connsiteX4" fmla="*/ 875244 w 4244183"/>
              <a:gd name="connsiteY4" fmla="*/ 55858 h 2490612"/>
              <a:gd name="connsiteX5" fmla="*/ 147889 w 4244183"/>
              <a:gd name="connsiteY5" fmla="*/ 773225 h 2490612"/>
              <a:gd name="connsiteX0" fmla="*/ 62525 w 4158819"/>
              <a:gd name="connsiteY0" fmla="*/ 773225 h 2449520"/>
              <a:gd name="connsiteX1" fmla="*/ 2000159 w 4158819"/>
              <a:gd name="connsiteY1" fmla="*/ 1439222 h 2449520"/>
              <a:gd name="connsiteX2" fmla="*/ 3247127 w 4158819"/>
              <a:gd name="connsiteY2" fmla="*/ 2430226 h 2449520"/>
              <a:gd name="connsiteX3" fmla="*/ 4075564 w 4158819"/>
              <a:gd name="connsiteY3" fmla="*/ 1948572 h 2449520"/>
              <a:gd name="connsiteX4" fmla="*/ 3849705 w 4158819"/>
              <a:gd name="connsiteY4" fmla="*/ 239783 h 2449520"/>
              <a:gd name="connsiteX5" fmla="*/ 789880 w 4158819"/>
              <a:gd name="connsiteY5" fmla="*/ 55858 h 2449520"/>
              <a:gd name="connsiteX6" fmla="*/ 62525 w 4158819"/>
              <a:gd name="connsiteY6" fmla="*/ 773225 h 2449520"/>
              <a:gd name="connsiteX0" fmla="*/ 77975 w 4040924"/>
              <a:gd name="connsiteY0" fmla="*/ 916639 h 2459317"/>
              <a:gd name="connsiteX1" fmla="*/ 1882264 w 4040924"/>
              <a:gd name="connsiteY1" fmla="*/ 1449019 h 2459317"/>
              <a:gd name="connsiteX2" fmla="*/ 3129232 w 4040924"/>
              <a:gd name="connsiteY2" fmla="*/ 2440023 h 2459317"/>
              <a:gd name="connsiteX3" fmla="*/ 3957669 w 4040924"/>
              <a:gd name="connsiteY3" fmla="*/ 1958369 h 2459317"/>
              <a:gd name="connsiteX4" fmla="*/ 3731810 w 4040924"/>
              <a:gd name="connsiteY4" fmla="*/ 249580 h 2459317"/>
              <a:gd name="connsiteX5" fmla="*/ 671985 w 4040924"/>
              <a:gd name="connsiteY5" fmla="*/ 65655 h 2459317"/>
              <a:gd name="connsiteX6" fmla="*/ 77975 w 4040924"/>
              <a:gd name="connsiteY6" fmla="*/ 916639 h 2459317"/>
              <a:gd name="connsiteX0" fmla="*/ 11639 w 6717717"/>
              <a:gd name="connsiteY0" fmla="*/ 154029 h 2420550"/>
              <a:gd name="connsiteX1" fmla="*/ 4559057 w 6717717"/>
              <a:gd name="connsiteY1" fmla="*/ 1410252 h 2420550"/>
              <a:gd name="connsiteX2" fmla="*/ 5806025 w 6717717"/>
              <a:gd name="connsiteY2" fmla="*/ 2401256 h 2420550"/>
              <a:gd name="connsiteX3" fmla="*/ 6634462 w 6717717"/>
              <a:gd name="connsiteY3" fmla="*/ 1919602 h 2420550"/>
              <a:gd name="connsiteX4" fmla="*/ 6408603 w 6717717"/>
              <a:gd name="connsiteY4" fmla="*/ 210813 h 2420550"/>
              <a:gd name="connsiteX5" fmla="*/ 3348778 w 6717717"/>
              <a:gd name="connsiteY5" fmla="*/ 26888 h 2420550"/>
              <a:gd name="connsiteX6" fmla="*/ 11639 w 6717717"/>
              <a:gd name="connsiteY6" fmla="*/ 154029 h 2420550"/>
              <a:gd name="connsiteX0" fmla="*/ 177832 w 6883910"/>
              <a:gd name="connsiteY0" fmla="*/ 140337 h 2422420"/>
              <a:gd name="connsiteX1" fmla="*/ 762834 w 6883910"/>
              <a:gd name="connsiteY1" fmla="*/ 1130197 h 2422420"/>
              <a:gd name="connsiteX2" fmla="*/ 5972218 w 6883910"/>
              <a:gd name="connsiteY2" fmla="*/ 2387564 h 2422420"/>
              <a:gd name="connsiteX3" fmla="*/ 6800655 w 6883910"/>
              <a:gd name="connsiteY3" fmla="*/ 1905910 h 2422420"/>
              <a:gd name="connsiteX4" fmla="*/ 6574796 w 6883910"/>
              <a:gd name="connsiteY4" fmla="*/ 197121 h 2422420"/>
              <a:gd name="connsiteX5" fmla="*/ 3514971 w 6883910"/>
              <a:gd name="connsiteY5" fmla="*/ 13196 h 2422420"/>
              <a:gd name="connsiteX6" fmla="*/ 177832 w 6883910"/>
              <a:gd name="connsiteY6" fmla="*/ 140337 h 2422420"/>
              <a:gd name="connsiteX0" fmla="*/ 177832 w 7027317"/>
              <a:gd name="connsiteY0" fmla="*/ 140337 h 1930723"/>
              <a:gd name="connsiteX1" fmla="*/ 762834 w 7027317"/>
              <a:gd name="connsiteY1" fmla="*/ 1130197 h 1930723"/>
              <a:gd name="connsiteX2" fmla="*/ 3990911 w 7027317"/>
              <a:gd name="connsiteY2" fmla="*/ 1206820 h 1930723"/>
              <a:gd name="connsiteX3" fmla="*/ 6800655 w 7027317"/>
              <a:gd name="connsiteY3" fmla="*/ 1905910 h 1930723"/>
              <a:gd name="connsiteX4" fmla="*/ 6574796 w 7027317"/>
              <a:gd name="connsiteY4" fmla="*/ 197121 h 1930723"/>
              <a:gd name="connsiteX5" fmla="*/ 3514971 w 7027317"/>
              <a:gd name="connsiteY5" fmla="*/ 13196 h 1930723"/>
              <a:gd name="connsiteX6" fmla="*/ 177832 w 7027317"/>
              <a:gd name="connsiteY6" fmla="*/ 140337 h 1930723"/>
              <a:gd name="connsiteX0" fmla="*/ 310448 w 7159933"/>
              <a:gd name="connsiteY0" fmla="*/ 140337 h 1930002"/>
              <a:gd name="connsiteX1" fmla="*/ 895450 w 7159933"/>
              <a:gd name="connsiteY1" fmla="*/ 1130197 h 1930002"/>
              <a:gd name="connsiteX2" fmla="*/ 6933271 w 7159933"/>
              <a:gd name="connsiteY2" fmla="*/ 1905910 h 1930002"/>
              <a:gd name="connsiteX3" fmla="*/ 6707412 w 7159933"/>
              <a:gd name="connsiteY3" fmla="*/ 197121 h 1930002"/>
              <a:gd name="connsiteX4" fmla="*/ 3647587 w 7159933"/>
              <a:gd name="connsiteY4" fmla="*/ 13196 h 1930002"/>
              <a:gd name="connsiteX5" fmla="*/ 310448 w 7159933"/>
              <a:gd name="connsiteY5" fmla="*/ 140337 h 1930002"/>
              <a:gd name="connsiteX0" fmla="*/ 310448 w 7063333"/>
              <a:gd name="connsiteY0" fmla="*/ 140337 h 1300756"/>
              <a:gd name="connsiteX1" fmla="*/ 895450 w 7063333"/>
              <a:gd name="connsiteY1" fmla="*/ 1130197 h 1300756"/>
              <a:gd name="connsiteX2" fmla="*/ 6780689 w 7063333"/>
              <a:gd name="connsiteY2" fmla="*/ 1125192 h 1300756"/>
              <a:gd name="connsiteX3" fmla="*/ 6707412 w 7063333"/>
              <a:gd name="connsiteY3" fmla="*/ 197121 h 1300756"/>
              <a:gd name="connsiteX4" fmla="*/ 3647587 w 7063333"/>
              <a:gd name="connsiteY4" fmla="*/ 13196 h 1300756"/>
              <a:gd name="connsiteX5" fmla="*/ 310448 w 7063333"/>
              <a:gd name="connsiteY5" fmla="*/ 140337 h 1300756"/>
              <a:gd name="connsiteX0" fmla="*/ 649745 w 6754956"/>
              <a:gd name="connsiteY0" fmla="*/ 140380 h 1300758"/>
              <a:gd name="connsiteX1" fmla="*/ 587073 w 6754956"/>
              <a:gd name="connsiteY1" fmla="*/ 1130199 h 1300758"/>
              <a:gd name="connsiteX2" fmla="*/ 6472312 w 6754956"/>
              <a:gd name="connsiteY2" fmla="*/ 1125194 h 1300758"/>
              <a:gd name="connsiteX3" fmla="*/ 6399035 w 6754956"/>
              <a:gd name="connsiteY3" fmla="*/ 197123 h 1300758"/>
              <a:gd name="connsiteX4" fmla="*/ 3339210 w 6754956"/>
              <a:gd name="connsiteY4" fmla="*/ 13198 h 1300758"/>
              <a:gd name="connsiteX5" fmla="*/ 649745 w 6754956"/>
              <a:gd name="connsiteY5" fmla="*/ 140380 h 1300758"/>
              <a:gd name="connsiteX0" fmla="*/ 520477 w 6841103"/>
              <a:gd name="connsiteY0" fmla="*/ 140380 h 1264810"/>
              <a:gd name="connsiteX1" fmla="*/ 648284 w 6841103"/>
              <a:gd name="connsiteY1" fmla="*/ 1073365 h 1264810"/>
              <a:gd name="connsiteX2" fmla="*/ 6343044 w 6841103"/>
              <a:gd name="connsiteY2" fmla="*/ 1125194 h 1264810"/>
              <a:gd name="connsiteX3" fmla="*/ 6269767 w 6841103"/>
              <a:gd name="connsiteY3" fmla="*/ 197123 h 1264810"/>
              <a:gd name="connsiteX4" fmla="*/ 3209942 w 6841103"/>
              <a:gd name="connsiteY4" fmla="*/ 13198 h 1264810"/>
              <a:gd name="connsiteX5" fmla="*/ 520477 w 6841103"/>
              <a:gd name="connsiteY5" fmla="*/ 140380 h 1264810"/>
              <a:gd name="connsiteX0" fmla="*/ 520477 w 6622567"/>
              <a:gd name="connsiteY0" fmla="*/ 140380 h 1305223"/>
              <a:gd name="connsiteX1" fmla="*/ 648284 w 6622567"/>
              <a:gd name="connsiteY1" fmla="*/ 1073365 h 1305223"/>
              <a:gd name="connsiteX2" fmla="*/ 5961885 w 6622567"/>
              <a:gd name="connsiteY2" fmla="*/ 1201747 h 1305223"/>
              <a:gd name="connsiteX3" fmla="*/ 6269767 w 6622567"/>
              <a:gd name="connsiteY3" fmla="*/ 197123 h 1305223"/>
              <a:gd name="connsiteX4" fmla="*/ 3209942 w 6622567"/>
              <a:gd name="connsiteY4" fmla="*/ 13198 h 1305223"/>
              <a:gd name="connsiteX5" fmla="*/ 520477 w 6622567"/>
              <a:gd name="connsiteY5" fmla="*/ 140380 h 1305223"/>
              <a:gd name="connsiteX0" fmla="*/ 779094 w 7157416"/>
              <a:gd name="connsiteY0" fmla="*/ 609830 h 1435045"/>
              <a:gd name="connsiteX1" fmla="*/ 906901 w 7157416"/>
              <a:gd name="connsiteY1" fmla="*/ 1160623 h 1435045"/>
              <a:gd name="connsiteX2" fmla="*/ 6220502 w 7157416"/>
              <a:gd name="connsiteY2" fmla="*/ 1289005 h 1435045"/>
              <a:gd name="connsiteX3" fmla="*/ 6528384 w 7157416"/>
              <a:gd name="connsiteY3" fmla="*/ 284381 h 1435045"/>
              <a:gd name="connsiteX4" fmla="*/ 3468559 w 7157416"/>
              <a:gd name="connsiteY4" fmla="*/ 100456 h 1435045"/>
              <a:gd name="connsiteX5" fmla="*/ 779094 w 7157416"/>
              <a:gd name="connsiteY5" fmla="*/ 609830 h 1435045"/>
              <a:gd name="connsiteX0" fmla="*/ 529692 w 6908014"/>
              <a:gd name="connsiteY0" fmla="*/ 609830 h 1435045"/>
              <a:gd name="connsiteX1" fmla="*/ 657499 w 6908014"/>
              <a:gd name="connsiteY1" fmla="*/ 1160623 h 1435045"/>
              <a:gd name="connsiteX2" fmla="*/ 5971100 w 6908014"/>
              <a:gd name="connsiteY2" fmla="*/ 1289005 h 1435045"/>
              <a:gd name="connsiteX3" fmla="*/ 6278982 w 6908014"/>
              <a:gd name="connsiteY3" fmla="*/ 284381 h 1435045"/>
              <a:gd name="connsiteX4" fmla="*/ 3219157 w 6908014"/>
              <a:gd name="connsiteY4" fmla="*/ 100456 h 1435045"/>
              <a:gd name="connsiteX5" fmla="*/ 529692 w 6908014"/>
              <a:gd name="connsiteY5" fmla="*/ 609830 h 1435045"/>
              <a:gd name="connsiteX0" fmla="*/ 529692 w 6908014"/>
              <a:gd name="connsiteY0" fmla="*/ 609830 h 1435045"/>
              <a:gd name="connsiteX1" fmla="*/ 657499 w 6908014"/>
              <a:gd name="connsiteY1" fmla="*/ 1160623 h 1435045"/>
              <a:gd name="connsiteX2" fmla="*/ 5971100 w 6908014"/>
              <a:gd name="connsiteY2" fmla="*/ 1289005 h 1435045"/>
              <a:gd name="connsiteX3" fmla="*/ 6278982 w 6908014"/>
              <a:gd name="connsiteY3" fmla="*/ 284381 h 1435045"/>
              <a:gd name="connsiteX4" fmla="*/ 3219157 w 6908014"/>
              <a:gd name="connsiteY4" fmla="*/ 100456 h 1435045"/>
              <a:gd name="connsiteX5" fmla="*/ 529692 w 6908014"/>
              <a:gd name="connsiteY5" fmla="*/ 609830 h 1435045"/>
              <a:gd name="connsiteX0" fmla="*/ 529692 w 6908014"/>
              <a:gd name="connsiteY0" fmla="*/ 609830 h 1435045"/>
              <a:gd name="connsiteX1" fmla="*/ 657499 w 6908014"/>
              <a:gd name="connsiteY1" fmla="*/ 1160623 h 1435045"/>
              <a:gd name="connsiteX2" fmla="*/ 5971100 w 6908014"/>
              <a:gd name="connsiteY2" fmla="*/ 1289005 h 1435045"/>
              <a:gd name="connsiteX3" fmla="*/ 6278982 w 6908014"/>
              <a:gd name="connsiteY3" fmla="*/ 284381 h 1435045"/>
              <a:gd name="connsiteX4" fmla="*/ 3219157 w 6908014"/>
              <a:gd name="connsiteY4" fmla="*/ 522657 h 1435045"/>
              <a:gd name="connsiteX5" fmla="*/ 529692 w 6908014"/>
              <a:gd name="connsiteY5" fmla="*/ 609830 h 1435045"/>
              <a:gd name="connsiteX0" fmla="*/ 529692 w 6908014"/>
              <a:gd name="connsiteY0" fmla="*/ 263475 h 1030964"/>
              <a:gd name="connsiteX1" fmla="*/ 657499 w 6908014"/>
              <a:gd name="connsiteY1" fmla="*/ 814268 h 1030964"/>
              <a:gd name="connsiteX2" fmla="*/ 5971100 w 6908014"/>
              <a:gd name="connsiteY2" fmla="*/ 942650 h 1030964"/>
              <a:gd name="connsiteX3" fmla="*/ 6278982 w 6908014"/>
              <a:gd name="connsiteY3" fmla="*/ 284381 h 1030964"/>
              <a:gd name="connsiteX4" fmla="*/ 3219157 w 6908014"/>
              <a:gd name="connsiteY4" fmla="*/ 176302 h 1030964"/>
              <a:gd name="connsiteX5" fmla="*/ 529692 w 6908014"/>
              <a:gd name="connsiteY5" fmla="*/ 263475 h 1030964"/>
              <a:gd name="connsiteX0" fmla="*/ 529692 w 6908014"/>
              <a:gd name="connsiteY0" fmla="*/ 263475 h 1030964"/>
              <a:gd name="connsiteX1" fmla="*/ 657499 w 6908014"/>
              <a:gd name="connsiteY1" fmla="*/ 814268 h 1030964"/>
              <a:gd name="connsiteX2" fmla="*/ 5971100 w 6908014"/>
              <a:gd name="connsiteY2" fmla="*/ 942650 h 1030964"/>
              <a:gd name="connsiteX3" fmla="*/ 6278982 w 6908014"/>
              <a:gd name="connsiteY3" fmla="*/ 284381 h 1030964"/>
              <a:gd name="connsiteX4" fmla="*/ 3219157 w 6908014"/>
              <a:gd name="connsiteY4" fmla="*/ 176302 h 1030964"/>
              <a:gd name="connsiteX5" fmla="*/ 529692 w 6908014"/>
              <a:gd name="connsiteY5" fmla="*/ 263475 h 1030964"/>
              <a:gd name="connsiteX0" fmla="*/ 529692 w 6569842"/>
              <a:gd name="connsiteY0" fmla="*/ 263475 h 1030964"/>
              <a:gd name="connsiteX1" fmla="*/ 657499 w 6569842"/>
              <a:gd name="connsiteY1" fmla="*/ 814268 h 1030964"/>
              <a:gd name="connsiteX2" fmla="*/ 5971100 w 6569842"/>
              <a:gd name="connsiteY2" fmla="*/ 942650 h 1030964"/>
              <a:gd name="connsiteX3" fmla="*/ 6278982 w 6569842"/>
              <a:gd name="connsiteY3" fmla="*/ 284381 h 1030964"/>
              <a:gd name="connsiteX4" fmla="*/ 3219157 w 6569842"/>
              <a:gd name="connsiteY4" fmla="*/ 176302 h 1030964"/>
              <a:gd name="connsiteX5" fmla="*/ 529692 w 6569842"/>
              <a:gd name="connsiteY5" fmla="*/ 263475 h 1030964"/>
              <a:gd name="connsiteX0" fmla="*/ 529692 w 6569842"/>
              <a:gd name="connsiteY0" fmla="*/ 263475 h 1030964"/>
              <a:gd name="connsiteX1" fmla="*/ 657499 w 6569842"/>
              <a:gd name="connsiteY1" fmla="*/ 814268 h 1030964"/>
              <a:gd name="connsiteX2" fmla="*/ 5971101 w 6569842"/>
              <a:gd name="connsiteY2" fmla="*/ 942650 h 1030964"/>
              <a:gd name="connsiteX3" fmla="*/ 6278982 w 6569842"/>
              <a:gd name="connsiteY3" fmla="*/ 284381 h 1030964"/>
              <a:gd name="connsiteX4" fmla="*/ 3219157 w 6569842"/>
              <a:gd name="connsiteY4" fmla="*/ 176302 h 1030964"/>
              <a:gd name="connsiteX5" fmla="*/ 529692 w 6569842"/>
              <a:gd name="connsiteY5" fmla="*/ 263475 h 1030964"/>
              <a:gd name="connsiteX0" fmla="*/ 529692 w 6569842"/>
              <a:gd name="connsiteY0" fmla="*/ 263475 h 1049126"/>
              <a:gd name="connsiteX1" fmla="*/ 657499 w 6569842"/>
              <a:gd name="connsiteY1" fmla="*/ 814268 h 1049126"/>
              <a:gd name="connsiteX2" fmla="*/ 3155521 w 6569842"/>
              <a:gd name="connsiteY2" fmla="*/ 923237 h 1049126"/>
              <a:gd name="connsiteX3" fmla="*/ 5971101 w 6569842"/>
              <a:gd name="connsiteY3" fmla="*/ 942650 h 1049126"/>
              <a:gd name="connsiteX4" fmla="*/ 6278982 w 6569842"/>
              <a:gd name="connsiteY4" fmla="*/ 284381 h 1049126"/>
              <a:gd name="connsiteX5" fmla="*/ 3219157 w 6569842"/>
              <a:gd name="connsiteY5" fmla="*/ 176302 h 1049126"/>
              <a:gd name="connsiteX6" fmla="*/ 529692 w 6569842"/>
              <a:gd name="connsiteY6" fmla="*/ 263475 h 1049126"/>
              <a:gd name="connsiteX0" fmla="*/ 529692 w 6569842"/>
              <a:gd name="connsiteY0" fmla="*/ 263475 h 1049127"/>
              <a:gd name="connsiteX1" fmla="*/ 657499 w 6569842"/>
              <a:gd name="connsiteY1" fmla="*/ 814268 h 1049127"/>
              <a:gd name="connsiteX2" fmla="*/ 3155521 w 6569842"/>
              <a:gd name="connsiteY2" fmla="*/ 923237 h 1049127"/>
              <a:gd name="connsiteX3" fmla="*/ 5971102 w 6569842"/>
              <a:gd name="connsiteY3" fmla="*/ 942651 h 1049127"/>
              <a:gd name="connsiteX4" fmla="*/ 6278982 w 6569842"/>
              <a:gd name="connsiteY4" fmla="*/ 284381 h 1049127"/>
              <a:gd name="connsiteX5" fmla="*/ 3219157 w 6569842"/>
              <a:gd name="connsiteY5" fmla="*/ 176302 h 1049127"/>
              <a:gd name="connsiteX6" fmla="*/ 529692 w 6569842"/>
              <a:gd name="connsiteY6" fmla="*/ 263475 h 1049127"/>
              <a:gd name="connsiteX0" fmla="*/ 529692 w 6569842"/>
              <a:gd name="connsiteY0" fmla="*/ 263475 h 944634"/>
              <a:gd name="connsiteX1" fmla="*/ 657499 w 6569842"/>
              <a:gd name="connsiteY1" fmla="*/ 814268 h 944634"/>
              <a:gd name="connsiteX2" fmla="*/ 3155521 w 6569842"/>
              <a:gd name="connsiteY2" fmla="*/ 923237 h 944634"/>
              <a:gd name="connsiteX3" fmla="*/ 5971102 w 6569842"/>
              <a:gd name="connsiteY3" fmla="*/ 942651 h 944634"/>
              <a:gd name="connsiteX4" fmla="*/ 6278982 w 6569842"/>
              <a:gd name="connsiteY4" fmla="*/ 284381 h 944634"/>
              <a:gd name="connsiteX5" fmla="*/ 3219157 w 6569842"/>
              <a:gd name="connsiteY5" fmla="*/ 176302 h 944634"/>
              <a:gd name="connsiteX6" fmla="*/ 529692 w 6569842"/>
              <a:gd name="connsiteY6" fmla="*/ 263475 h 944634"/>
              <a:gd name="connsiteX0" fmla="*/ 529692 w 6569842"/>
              <a:gd name="connsiteY0" fmla="*/ 263475 h 944634"/>
              <a:gd name="connsiteX1" fmla="*/ 657499 w 6569842"/>
              <a:gd name="connsiteY1" fmla="*/ 814268 h 944634"/>
              <a:gd name="connsiteX2" fmla="*/ 3155521 w 6569842"/>
              <a:gd name="connsiteY2" fmla="*/ 923237 h 944634"/>
              <a:gd name="connsiteX3" fmla="*/ 5971103 w 6569842"/>
              <a:gd name="connsiteY3" fmla="*/ 942651 h 944634"/>
              <a:gd name="connsiteX4" fmla="*/ 6278982 w 6569842"/>
              <a:gd name="connsiteY4" fmla="*/ 284381 h 944634"/>
              <a:gd name="connsiteX5" fmla="*/ 3219157 w 6569842"/>
              <a:gd name="connsiteY5" fmla="*/ 176302 h 944634"/>
              <a:gd name="connsiteX6" fmla="*/ 529692 w 6569842"/>
              <a:gd name="connsiteY6" fmla="*/ 263475 h 944634"/>
              <a:gd name="connsiteX0" fmla="*/ 529692 w 6569842"/>
              <a:gd name="connsiteY0" fmla="*/ 263475 h 972037"/>
              <a:gd name="connsiteX1" fmla="*/ 657499 w 6569842"/>
              <a:gd name="connsiteY1" fmla="*/ 814268 h 972037"/>
              <a:gd name="connsiteX2" fmla="*/ 3155521 w 6569842"/>
              <a:gd name="connsiteY2" fmla="*/ 923237 h 972037"/>
              <a:gd name="connsiteX3" fmla="*/ 5971103 w 6569842"/>
              <a:gd name="connsiteY3" fmla="*/ 942651 h 972037"/>
              <a:gd name="connsiteX4" fmla="*/ 6278982 w 6569842"/>
              <a:gd name="connsiteY4" fmla="*/ 284381 h 972037"/>
              <a:gd name="connsiteX5" fmla="*/ 3219157 w 6569842"/>
              <a:gd name="connsiteY5" fmla="*/ 176302 h 972037"/>
              <a:gd name="connsiteX6" fmla="*/ 529692 w 6569842"/>
              <a:gd name="connsiteY6" fmla="*/ 263475 h 972037"/>
              <a:gd name="connsiteX0" fmla="*/ 529692 w 6569842"/>
              <a:gd name="connsiteY0" fmla="*/ 263475 h 972037"/>
              <a:gd name="connsiteX1" fmla="*/ 657499 w 6569842"/>
              <a:gd name="connsiteY1" fmla="*/ 814268 h 972037"/>
              <a:gd name="connsiteX2" fmla="*/ 3155521 w 6569842"/>
              <a:gd name="connsiteY2" fmla="*/ 923237 h 972037"/>
              <a:gd name="connsiteX3" fmla="*/ 5971104 w 6569842"/>
              <a:gd name="connsiteY3" fmla="*/ 942651 h 972037"/>
              <a:gd name="connsiteX4" fmla="*/ 6278982 w 6569842"/>
              <a:gd name="connsiteY4" fmla="*/ 284381 h 972037"/>
              <a:gd name="connsiteX5" fmla="*/ 3219157 w 6569842"/>
              <a:gd name="connsiteY5" fmla="*/ 176302 h 972037"/>
              <a:gd name="connsiteX6" fmla="*/ 529692 w 6569842"/>
              <a:gd name="connsiteY6" fmla="*/ 263475 h 972037"/>
              <a:gd name="connsiteX0" fmla="*/ 342817 w 6313699"/>
              <a:gd name="connsiteY0" fmla="*/ 140047 h 832050"/>
              <a:gd name="connsiteX1" fmla="*/ 470624 w 6313699"/>
              <a:gd name="connsiteY1" fmla="*/ 690840 h 832050"/>
              <a:gd name="connsiteX2" fmla="*/ 2968646 w 6313699"/>
              <a:gd name="connsiteY2" fmla="*/ 799809 h 832050"/>
              <a:gd name="connsiteX3" fmla="*/ 5784229 w 6313699"/>
              <a:gd name="connsiteY3" fmla="*/ 819223 h 832050"/>
              <a:gd name="connsiteX4" fmla="*/ 6191494 w 6313699"/>
              <a:gd name="connsiteY4" fmla="*/ 160953 h 832050"/>
              <a:gd name="connsiteX5" fmla="*/ 3032282 w 6313699"/>
              <a:gd name="connsiteY5" fmla="*/ 52874 h 832050"/>
              <a:gd name="connsiteX6" fmla="*/ 342817 w 6313699"/>
              <a:gd name="connsiteY6" fmla="*/ 140047 h 832050"/>
              <a:gd name="connsiteX0" fmla="*/ 342817 w 6502186"/>
              <a:gd name="connsiteY0" fmla="*/ 140047 h 799809"/>
              <a:gd name="connsiteX1" fmla="*/ 470624 w 6502186"/>
              <a:gd name="connsiteY1" fmla="*/ 690840 h 799809"/>
              <a:gd name="connsiteX2" fmla="*/ 2968646 w 6502186"/>
              <a:gd name="connsiteY2" fmla="*/ 799809 h 799809"/>
              <a:gd name="connsiteX3" fmla="*/ 6252765 w 6502186"/>
              <a:gd name="connsiteY3" fmla="*/ 743019 h 799809"/>
              <a:gd name="connsiteX4" fmla="*/ 6191494 w 6502186"/>
              <a:gd name="connsiteY4" fmla="*/ 160953 h 799809"/>
              <a:gd name="connsiteX5" fmla="*/ 3032282 w 6502186"/>
              <a:gd name="connsiteY5" fmla="*/ 52874 h 799809"/>
              <a:gd name="connsiteX6" fmla="*/ 342817 w 6502186"/>
              <a:gd name="connsiteY6" fmla="*/ 140047 h 799809"/>
              <a:gd name="connsiteX0" fmla="*/ 342817 w 6436892"/>
              <a:gd name="connsiteY0" fmla="*/ 140047 h 805482"/>
              <a:gd name="connsiteX1" fmla="*/ 470624 w 6436892"/>
              <a:gd name="connsiteY1" fmla="*/ 690840 h 805482"/>
              <a:gd name="connsiteX2" fmla="*/ 2968646 w 6436892"/>
              <a:gd name="connsiteY2" fmla="*/ 799809 h 805482"/>
              <a:gd name="connsiteX3" fmla="*/ 6139181 w 6436892"/>
              <a:gd name="connsiteY3" fmla="*/ 788740 h 805482"/>
              <a:gd name="connsiteX4" fmla="*/ 6191494 w 6436892"/>
              <a:gd name="connsiteY4" fmla="*/ 160953 h 805482"/>
              <a:gd name="connsiteX5" fmla="*/ 3032282 w 6436892"/>
              <a:gd name="connsiteY5" fmla="*/ 52874 h 805482"/>
              <a:gd name="connsiteX6" fmla="*/ 342817 w 6436892"/>
              <a:gd name="connsiteY6" fmla="*/ 140047 h 805482"/>
              <a:gd name="connsiteX0" fmla="*/ 342817 w 6529672"/>
              <a:gd name="connsiteY0" fmla="*/ 140047 h 799809"/>
              <a:gd name="connsiteX1" fmla="*/ 470624 w 6529672"/>
              <a:gd name="connsiteY1" fmla="*/ 690840 h 799809"/>
              <a:gd name="connsiteX2" fmla="*/ 2968646 w 6529672"/>
              <a:gd name="connsiteY2" fmla="*/ 799809 h 799809"/>
              <a:gd name="connsiteX3" fmla="*/ 6295360 w 6529672"/>
              <a:gd name="connsiteY3" fmla="*/ 743019 h 799809"/>
              <a:gd name="connsiteX4" fmla="*/ 6191494 w 6529672"/>
              <a:gd name="connsiteY4" fmla="*/ 160953 h 799809"/>
              <a:gd name="connsiteX5" fmla="*/ 3032282 w 6529672"/>
              <a:gd name="connsiteY5" fmla="*/ 52874 h 799809"/>
              <a:gd name="connsiteX6" fmla="*/ 342817 w 6529672"/>
              <a:gd name="connsiteY6" fmla="*/ 140047 h 799809"/>
              <a:gd name="connsiteX0" fmla="*/ 342817 w 6573508"/>
              <a:gd name="connsiteY0" fmla="*/ 140047 h 799809"/>
              <a:gd name="connsiteX1" fmla="*/ 470624 w 6573508"/>
              <a:gd name="connsiteY1" fmla="*/ 690840 h 799809"/>
              <a:gd name="connsiteX2" fmla="*/ 2968646 w 6573508"/>
              <a:gd name="connsiteY2" fmla="*/ 799809 h 799809"/>
              <a:gd name="connsiteX3" fmla="*/ 6295360 w 6573508"/>
              <a:gd name="connsiteY3" fmla="*/ 743019 h 799809"/>
              <a:gd name="connsiteX4" fmla="*/ 6305078 w 6573508"/>
              <a:gd name="connsiteY4" fmla="*/ 160953 h 799809"/>
              <a:gd name="connsiteX5" fmla="*/ 3032282 w 6573508"/>
              <a:gd name="connsiteY5" fmla="*/ 52874 h 799809"/>
              <a:gd name="connsiteX6" fmla="*/ 342817 w 6573508"/>
              <a:gd name="connsiteY6" fmla="*/ 140047 h 799809"/>
              <a:gd name="connsiteX0" fmla="*/ 343714 w 6574405"/>
              <a:gd name="connsiteY0" fmla="*/ 188938 h 848700"/>
              <a:gd name="connsiteX1" fmla="*/ 471521 w 6574405"/>
              <a:gd name="connsiteY1" fmla="*/ 739731 h 848700"/>
              <a:gd name="connsiteX2" fmla="*/ 2969543 w 6574405"/>
              <a:gd name="connsiteY2" fmla="*/ 848700 h 848700"/>
              <a:gd name="connsiteX3" fmla="*/ 6296257 w 6574405"/>
              <a:gd name="connsiteY3" fmla="*/ 791910 h 848700"/>
              <a:gd name="connsiteX4" fmla="*/ 6305975 w 6574405"/>
              <a:gd name="connsiteY4" fmla="*/ 209844 h 848700"/>
              <a:gd name="connsiteX5" fmla="*/ 3047377 w 6574405"/>
              <a:gd name="connsiteY5" fmla="*/ 10320 h 848700"/>
              <a:gd name="connsiteX6" fmla="*/ 343714 w 6574405"/>
              <a:gd name="connsiteY6" fmla="*/ 188938 h 848700"/>
              <a:gd name="connsiteX0" fmla="*/ 343714 w 6551055"/>
              <a:gd name="connsiteY0" fmla="*/ 227308 h 887070"/>
              <a:gd name="connsiteX1" fmla="*/ 471521 w 6551055"/>
              <a:gd name="connsiteY1" fmla="*/ 778101 h 887070"/>
              <a:gd name="connsiteX2" fmla="*/ 2969543 w 6551055"/>
              <a:gd name="connsiteY2" fmla="*/ 887070 h 887070"/>
              <a:gd name="connsiteX3" fmla="*/ 6296257 w 6551055"/>
              <a:gd name="connsiteY3" fmla="*/ 830280 h 887070"/>
              <a:gd name="connsiteX4" fmla="*/ 6249183 w 6551055"/>
              <a:gd name="connsiteY4" fmla="*/ 172010 h 887070"/>
              <a:gd name="connsiteX5" fmla="*/ 3047377 w 6551055"/>
              <a:gd name="connsiteY5" fmla="*/ 48690 h 887070"/>
              <a:gd name="connsiteX6" fmla="*/ 343714 w 6551055"/>
              <a:gd name="connsiteY6" fmla="*/ 227308 h 887070"/>
              <a:gd name="connsiteX0" fmla="*/ 343714 w 6480253"/>
              <a:gd name="connsiteY0" fmla="*/ 227308 h 887222"/>
              <a:gd name="connsiteX1" fmla="*/ 471521 w 6480253"/>
              <a:gd name="connsiteY1" fmla="*/ 778101 h 887222"/>
              <a:gd name="connsiteX2" fmla="*/ 2969543 w 6480253"/>
              <a:gd name="connsiteY2" fmla="*/ 887070 h 887222"/>
              <a:gd name="connsiteX3" fmla="*/ 6168476 w 6480253"/>
              <a:gd name="connsiteY3" fmla="*/ 799798 h 887222"/>
              <a:gd name="connsiteX4" fmla="*/ 6249183 w 6480253"/>
              <a:gd name="connsiteY4" fmla="*/ 172010 h 887222"/>
              <a:gd name="connsiteX5" fmla="*/ 3047377 w 6480253"/>
              <a:gd name="connsiteY5" fmla="*/ 48690 h 887222"/>
              <a:gd name="connsiteX6" fmla="*/ 343714 w 6480253"/>
              <a:gd name="connsiteY6" fmla="*/ 227308 h 887222"/>
              <a:gd name="connsiteX0" fmla="*/ 338341 w 6474880"/>
              <a:gd name="connsiteY0" fmla="*/ 202760 h 862674"/>
              <a:gd name="connsiteX1" fmla="*/ 466148 w 6474880"/>
              <a:gd name="connsiteY1" fmla="*/ 753553 h 862674"/>
              <a:gd name="connsiteX2" fmla="*/ 2964170 w 6474880"/>
              <a:gd name="connsiteY2" fmla="*/ 862522 h 862674"/>
              <a:gd name="connsiteX3" fmla="*/ 6163103 w 6474880"/>
              <a:gd name="connsiteY3" fmla="*/ 775250 h 862674"/>
              <a:gd name="connsiteX4" fmla="*/ 6243810 w 6474880"/>
              <a:gd name="connsiteY4" fmla="*/ 147462 h 862674"/>
              <a:gd name="connsiteX5" fmla="*/ 2956816 w 6474880"/>
              <a:gd name="connsiteY5" fmla="*/ 85105 h 862674"/>
              <a:gd name="connsiteX6" fmla="*/ 338341 w 6474880"/>
              <a:gd name="connsiteY6" fmla="*/ 202760 h 862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74880" h="862674">
                <a:moveTo>
                  <a:pt x="338341" y="202760"/>
                </a:moveTo>
                <a:cubicBezTo>
                  <a:pt x="-76770" y="314168"/>
                  <a:pt x="-191351" y="519128"/>
                  <a:pt x="466148" y="753553"/>
                </a:cubicBezTo>
                <a:cubicBezTo>
                  <a:pt x="903786" y="863513"/>
                  <a:pt x="2014678" y="858906"/>
                  <a:pt x="2964170" y="862522"/>
                </a:cubicBezTo>
                <a:cubicBezTo>
                  <a:pt x="3913662" y="866138"/>
                  <a:pt x="5096792" y="804341"/>
                  <a:pt x="6163103" y="775250"/>
                </a:cubicBezTo>
                <a:cubicBezTo>
                  <a:pt x="6595909" y="482360"/>
                  <a:pt x="6534670" y="509344"/>
                  <a:pt x="6243810" y="147462"/>
                </a:cubicBezTo>
                <a:cubicBezTo>
                  <a:pt x="5811512" y="-136919"/>
                  <a:pt x="3941061" y="75889"/>
                  <a:pt x="2956816" y="85105"/>
                </a:cubicBezTo>
                <a:cubicBezTo>
                  <a:pt x="1972571" y="94321"/>
                  <a:pt x="753452" y="91352"/>
                  <a:pt x="338341" y="202760"/>
                </a:cubicBezTo>
                <a:close/>
              </a:path>
            </a:pathLst>
          </a:custGeom>
          <a:solidFill>
            <a:srgbClr val="9EE5E7">
              <a:alpha val="50000"/>
            </a:srgbClr>
          </a:solidFill>
          <a:ln w="38100">
            <a:solidFill>
              <a:srgbClr val="9BE2E7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3200">
              <a:ln>
                <a:solidFill>
                  <a:schemeClr val="accent6"/>
                </a:solidFill>
              </a:ln>
            </a:endParaRPr>
          </a:p>
        </p:txBody>
      </p:sp>
      <p:sp>
        <p:nvSpPr>
          <p:cNvPr id="300" name="Freeform 299"/>
          <p:cNvSpPr/>
          <p:nvPr/>
        </p:nvSpPr>
        <p:spPr>
          <a:xfrm>
            <a:off x="4081518" y="21663493"/>
            <a:ext cx="3862585" cy="1713998"/>
          </a:xfrm>
          <a:custGeom>
            <a:avLst/>
            <a:gdLst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610259 w 2847787"/>
              <a:gd name="connsiteY56" fmla="*/ 11151 h 1661532"/>
              <a:gd name="connsiteX57" fmla="*/ 1521050 w 2847787"/>
              <a:gd name="connsiteY57" fmla="*/ 0 h 1661532"/>
              <a:gd name="connsiteX58" fmla="*/ 227508 w 2847787"/>
              <a:gd name="connsiteY58" fmla="*/ 11151 h 1661532"/>
              <a:gd name="connsiteX59" fmla="*/ 4484 w 2847787"/>
              <a:gd name="connsiteY59" fmla="*/ 55756 h 1661532"/>
              <a:gd name="connsiteX60" fmla="*/ 15635 w 2847787"/>
              <a:gd name="connsiteY60" fmla="*/ 167269 h 1661532"/>
              <a:gd name="connsiteX0" fmla="*/ 15635 w 2847787"/>
              <a:gd name="connsiteY0" fmla="*/ 178420 h 1672683"/>
              <a:gd name="connsiteX1" fmla="*/ 15635 w 2847787"/>
              <a:gd name="connsiteY1" fmla="*/ 178420 h 1672683"/>
              <a:gd name="connsiteX2" fmla="*/ 37937 w 2847787"/>
              <a:gd name="connsiteY2" fmla="*/ 501805 h 1672683"/>
              <a:gd name="connsiteX3" fmla="*/ 49089 w 2847787"/>
              <a:gd name="connsiteY3" fmla="*/ 613317 h 1672683"/>
              <a:gd name="connsiteX4" fmla="*/ 71391 w 2847787"/>
              <a:gd name="connsiteY4" fmla="*/ 1070517 h 1672683"/>
              <a:gd name="connsiteX5" fmla="*/ 82542 w 2847787"/>
              <a:gd name="connsiteY5" fmla="*/ 1204332 h 1672683"/>
              <a:gd name="connsiteX6" fmla="*/ 93693 w 2847787"/>
              <a:gd name="connsiteY6" fmla="*/ 1315844 h 1672683"/>
              <a:gd name="connsiteX7" fmla="*/ 104845 w 2847787"/>
              <a:gd name="connsiteY7" fmla="*/ 1516566 h 1672683"/>
              <a:gd name="connsiteX8" fmla="*/ 115996 w 2847787"/>
              <a:gd name="connsiteY8" fmla="*/ 1605776 h 1672683"/>
              <a:gd name="connsiteX9" fmla="*/ 138298 w 2847787"/>
              <a:gd name="connsiteY9" fmla="*/ 1639229 h 1672683"/>
              <a:gd name="connsiteX10" fmla="*/ 227508 w 2847787"/>
              <a:gd name="connsiteY10" fmla="*/ 1672683 h 1672683"/>
              <a:gd name="connsiteX11" fmla="*/ 695859 w 2847787"/>
              <a:gd name="connsiteY11" fmla="*/ 1650380 h 1672683"/>
              <a:gd name="connsiteX12" fmla="*/ 918884 w 2847787"/>
              <a:gd name="connsiteY12" fmla="*/ 1628078 h 1672683"/>
              <a:gd name="connsiteX13" fmla="*/ 963489 w 2847787"/>
              <a:gd name="connsiteY13" fmla="*/ 1605776 h 1672683"/>
              <a:gd name="connsiteX14" fmla="*/ 996942 w 2847787"/>
              <a:gd name="connsiteY14" fmla="*/ 1572322 h 1672683"/>
              <a:gd name="connsiteX15" fmla="*/ 1164210 w 2847787"/>
              <a:gd name="connsiteY15" fmla="*/ 1538868 h 1672683"/>
              <a:gd name="connsiteX16" fmla="*/ 1253420 w 2847787"/>
              <a:gd name="connsiteY16" fmla="*/ 1494263 h 1672683"/>
              <a:gd name="connsiteX17" fmla="*/ 1264571 w 2847787"/>
              <a:gd name="connsiteY17" fmla="*/ 1460810 h 1672683"/>
              <a:gd name="connsiteX18" fmla="*/ 1320328 w 2847787"/>
              <a:gd name="connsiteY18" fmla="*/ 1405054 h 1672683"/>
              <a:gd name="connsiteX19" fmla="*/ 1353781 w 2847787"/>
              <a:gd name="connsiteY19" fmla="*/ 1371600 h 1672683"/>
              <a:gd name="connsiteX20" fmla="*/ 1387235 w 2847787"/>
              <a:gd name="connsiteY20" fmla="*/ 1338146 h 1672683"/>
              <a:gd name="connsiteX21" fmla="*/ 1409537 w 2847787"/>
              <a:gd name="connsiteY21" fmla="*/ 1304693 h 1672683"/>
              <a:gd name="connsiteX22" fmla="*/ 1476445 w 2847787"/>
              <a:gd name="connsiteY22" fmla="*/ 1237785 h 1672683"/>
              <a:gd name="connsiteX23" fmla="*/ 1498747 w 2847787"/>
              <a:gd name="connsiteY23" fmla="*/ 1193180 h 1672683"/>
              <a:gd name="connsiteX24" fmla="*/ 1521050 w 2847787"/>
              <a:gd name="connsiteY24" fmla="*/ 1170878 h 1672683"/>
              <a:gd name="connsiteX25" fmla="*/ 1543352 w 2847787"/>
              <a:gd name="connsiteY25" fmla="*/ 1137424 h 1672683"/>
              <a:gd name="connsiteX26" fmla="*/ 1576806 w 2847787"/>
              <a:gd name="connsiteY26" fmla="*/ 1092820 h 1672683"/>
              <a:gd name="connsiteX27" fmla="*/ 1610259 w 2847787"/>
              <a:gd name="connsiteY27" fmla="*/ 1037063 h 1672683"/>
              <a:gd name="connsiteX28" fmla="*/ 1621410 w 2847787"/>
              <a:gd name="connsiteY28" fmla="*/ 1003610 h 1672683"/>
              <a:gd name="connsiteX29" fmla="*/ 1654864 w 2847787"/>
              <a:gd name="connsiteY29" fmla="*/ 970156 h 1672683"/>
              <a:gd name="connsiteX30" fmla="*/ 1744074 w 2847787"/>
              <a:gd name="connsiteY30" fmla="*/ 869795 h 1672683"/>
              <a:gd name="connsiteX31" fmla="*/ 1777528 w 2847787"/>
              <a:gd name="connsiteY31" fmla="*/ 858644 h 1672683"/>
              <a:gd name="connsiteX32" fmla="*/ 1844435 w 2847787"/>
              <a:gd name="connsiteY32" fmla="*/ 802888 h 1672683"/>
              <a:gd name="connsiteX33" fmla="*/ 1877889 w 2847787"/>
              <a:gd name="connsiteY33" fmla="*/ 791737 h 1672683"/>
              <a:gd name="connsiteX34" fmla="*/ 1944796 w 2847787"/>
              <a:gd name="connsiteY34" fmla="*/ 747132 h 1672683"/>
              <a:gd name="connsiteX35" fmla="*/ 1978250 w 2847787"/>
              <a:gd name="connsiteY35" fmla="*/ 713678 h 1672683"/>
              <a:gd name="connsiteX36" fmla="*/ 2045157 w 2847787"/>
              <a:gd name="connsiteY36" fmla="*/ 669073 h 1672683"/>
              <a:gd name="connsiteX37" fmla="*/ 2100913 w 2847787"/>
              <a:gd name="connsiteY37" fmla="*/ 624468 h 1672683"/>
              <a:gd name="connsiteX38" fmla="*/ 2134367 w 2847787"/>
              <a:gd name="connsiteY38" fmla="*/ 613317 h 1672683"/>
              <a:gd name="connsiteX39" fmla="*/ 2190123 w 2847787"/>
              <a:gd name="connsiteY39" fmla="*/ 591015 h 1672683"/>
              <a:gd name="connsiteX40" fmla="*/ 2312786 w 2847787"/>
              <a:gd name="connsiteY40" fmla="*/ 568712 h 1672683"/>
              <a:gd name="connsiteX41" fmla="*/ 2390845 w 2847787"/>
              <a:gd name="connsiteY41" fmla="*/ 546410 h 1672683"/>
              <a:gd name="connsiteX42" fmla="*/ 2535810 w 2847787"/>
              <a:gd name="connsiteY42" fmla="*/ 512956 h 1672683"/>
              <a:gd name="connsiteX43" fmla="*/ 2647323 w 2847787"/>
              <a:gd name="connsiteY43" fmla="*/ 490654 h 1672683"/>
              <a:gd name="connsiteX44" fmla="*/ 2691928 w 2847787"/>
              <a:gd name="connsiteY44" fmla="*/ 457200 h 1672683"/>
              <a:gd name="connsiteX45" fmla="*/ 2736532 w 2847787"/>
              <a:gd name="connsiteY45" fmla="*/ 434898 h 1672683"/>
              <a:gd name="connsiteX46" fmla="*/ 2803440 w 2847787"/>
              <a:gd name="connsiteY46" fmla="*/ 367990 h 1672683"/>
              <a:gd name="connsiteX47" fmla="*/ 2814591 w 2847787"/>
              <a:gd name="connsiteY47" fmla="*/ 334537 h 1672683"/>
              <a:gd name="connsiteX48" fmla="*/ 2825742 w 2847787"/>
              <a:gd name="connsiteY48" fmla="*/ 211873 h 1672683"/>
              <a:gd name="connsiteX49" fmla="*/ 2781137 w 2847787"/>
              <a:gd name="connsiteY49" fmla="*/ 189571 h 1672683"/>
              <a:gd name="connsiteX50" fmla="*/ 2680776 w 2847787"/>
              <a:gd name="connsiteY50" fmla="*/ 156117 h 1672683"/>
              <a:gd name="connsiteX51" fmla="*/ 2468903 w 2847787"/>
              <a:gd name="connsiteY51" fmla="*/ 122663 h 1672683"/>
              <a:gd name="connsiteX52" fmla="*/ 2234728 w 2847787"/>
              <a:gd name="connsiteY52" fmla="*/ 89210 h 1672683"/>
              <a:gd name="connsiteX53" fmla="*/ 2034006 w 2847787"/>
              <a:gd name="connsiteY53" fmla="*/ 66907 h 1672683"/>
              <a:gd name="connsiteX54" fmla="*/ 1944796 w 2847787"/>
              <a:gd name="connsiteY54" fmla="*/ 55756 h 1672683"/>
              <a:gd name="connsiteX55" fmla="*/ 1688318 w 2847787"/>
              <a:gd name="connsiteY55" fmla="*/ 33454 h 1672683"/>
              <a:gd name="connsiteX56" fmla="*/ 2602717 w 2847787"/>
              <a:gd name="connsiteY56" fmla="*/ 0 h 1672683"/>
              <a:gd name="connsiteX57" fmla="*/ 1521050 w 2847787"/>
              <a:gd name="connsiteY57" fmla="*/ 11151 h 1672683"/>
              <a:gd name="connsiteX58" fmla="*/ 227508 w 2847787"/>
              <a:gd name="connsiteY58" fmla="*/ 22302 h 1672683"/>
              <a:gd name="connsiteX59" fmla="*/ 4484 w 2847787"/>
              <a:gd name="connsiteY59" fmla="*/ 66907 h 1672683"/>
              <a:gd name="connsiteX60" fmla="*/ 15635 w 2847787"/>
              <a:gd name="connsiteY60" fmla="*/ 178420 h 1672683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521050 w 2847787"/>
              <a:gd name="connsiteY56" fmla="*/ 0 h 1661532"/>
              <a:gd name="connsiteX57" fmla="*/ 227508 w 2847787"/>
              <a:gd name="connsiteY57" fmla="*/ 11151 h 1661532"/>
              <a:gd name="connsiteX58" fmla="*/ 4484 w 2847787"/>
              <a:gd name="connsiteY58" fmla="*/ 55756 h 1661532"/>
              <a:gd name="connsiteX59" fmla="*/ 15635 w 2847787"/>
              <a:gd name="connsiteY59" fmla="*/ 167269 h 1661532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521050 w 2847787"/>
              <a:gd name="connsiteY55" fmla="*/ 0 h 1661532"/>
              <a:gd name="connsiteX56" fmla="*/ 227508 w 2847787"/>
              <a:gd name="connsiteY56" fmla="*/ 11151 h 1661532"/>
              <a:gd name="connsiteX57" fmla="*/ 4484 w 2847787"/>
              <a:gd name="connsiteY57" fmla="*/ 55756 h 1661532"/>
              <a:gd name="connsiteX58" fmla="*/ 15635 w 2847787"/>
              <a:gd name="connsiteY58" fmla="*/ 167269 h 1661532"/>
              <a:gd name="connsiteX0" fmla="*/ 15635 w 2829750"/>
              <a:gd name="connsiteY0" fmla="*/ 167269 h 1661532"/>
              <a:gd name="connsiteX1" fmla="*/ 15635 w 2829750"/>
              <a:gd name="connsiteY1" fmla="*/ 167269 h 1661532"/>
              <a:gd name="connsiteX2" fmla="*/ 37937 w 2829750"/>
              <a:gd name="connsiteY2" fmla="*/ 490654 h 1661532"/>
              <a:gd name="connsiteX3" fmla="*/ 49089 w 2829750"/>
              <a:gd name="connsiteY3" fmla="*/ 602166 h 1661532"/>
              <a:gd name="connsiteX4" fmla="*/ 71391 w 2829750"/>
              <a:gd name="connsiteY4" fmla="*/ 1059366 h 1661532"/>
              <a:gd name="connsiteX5" fmla="*/ 82542 w 2829750"/>
              <a:gd name="connsiteY5" fmla="*/ 1193181 h 1661532"/>
              <a:gd name="connsiteX6" fmla="*/ 93693 w 2829750"/>
              <a:gd name="connsiteY6" fmla="*/ 1304693 h 1661532"/>
              <a:gd name="connsiteX7" fmla="*/ 104845 w 2829750"/>
              <a:gd name="connsiteY7" fmla="*/ 1505415 h 1661532"/>
              <a:gd name="connsiteX8" fmla="*/ 115996 w 2829750"/>
              <a:gd name="connsiteY8" fmla="*/ 1594625 h 1661532"/>
              <a:gd name="connsiteX9" fmla="*/ 138298 w 2829750"/>
              <a:gd name="connsiteY9" fmla="*/ 1628078 h 1661532"/>
              <a:gd name="connsiteX10" fmla="*/ 227508 w 2829750"/>
              <a:gd name="connsiteY10" fmla="*/ 1661532 h 1661532"/>
              <a:gd name="connsiteX11" fmla="*/ 695859 w 2829750"/>
              <a:gd name="connsiteY11" fmla="*/ 1639229 h 1661532"/>
              <a:gd name="connsiteX12" fmla="*/ 918884 w 2829750"/>
              <a:gd name="connsiteY12" fmla="*/ 1616927 h 1661532"/>
              <a:gd name="connsiteX13" fmla="*/ 963489 w 2829750"/>
              <a:gd name="connsiteY13" fmla="*/ 1594625 h 1661532"/>
              <a:gd name="connsiteX14" fmla="*/ 996942 w 2829750"/>
              <a:gd name="connsiteY14" fmla="*/ 1561171 h 1661532"/>
              <a:gd name="connsiteX15" fmla="*/ 1164210 w 2829750"/>
              <a:gd name="connsiteY15" fmla="*/ 1527717 h 1661532"/>
              <a:gd name="connsiteX16" fmla="*/ 1253420 w 2829750"/>
              <a:gd name="connsiteY16" fmla="*/ 1483112 h 1661532"/>
              <a:gd name="connsiteX17" fmla="*/ 1264571 w 2829750"/>
              <a:gd name="connsiteY17" fmla="*/ 1449659 h 1661532"/>
              <a:gd name="connsiteX18" fmla="*/ 1320328 w 2829750"/>
              <a:gd name="connsiteY18" fmla="*/ 1393903 h 1661532"/>
              <a:gd name="connsiteX19" fmla="*/ 1353781 w 2829750"/>
              <a:gd name="connsiteY19" fmla="*/ 1360449 h 1661532"/>
              <a:gd name="connsiteX20" fmla="*/ 1387235 w 2829750"/>
              <a:gd name="connsiteY20" fmla="*/ 1326995 h 1661532"/>
              <a:gd name="connsiteX21" fmla="*/ 1409537 w 2829750"/>
              <a:gd name="connsiteY21" fmla="*/ 1293542 h 1661532"/>
              <a:gd name="connsiteX22" fmla="*/ 1476445 w 2829750"/>
              <a:gd name="connsiteY22" fmla="*/ 1226634 h 1661532"/>
              <a:gd name="connsiteX23" fmla="*/ 1498747 w 2829750"/>
              <a:gd name="connsiteY23" fmla="*/ 1182029 h 1661532"/>
              <a:gd name="connsiteX24" fmla="*/ 1521050 w 2829750"/>
              <a:gd name="connsiteY24" fmla="*/ 1159727 h 1661532"/>
              <a:gd name="connsiteX25" fmla="*/ 1543352 w 2829750"/>
              <a:gd name="connsiteY25" fmla="*/ 1126273 h 1661532"/>
              <a:gd name="connsiteX26" fmla="*/ 1576806 w 2829750"/>
              <a:gd name="connsiteY26" fmla="*/ 1081669 h 1661532"/>
              <a:gd name="connsiteX27" fmla="*/ 1610259 w 2829750"/>
              <a:gd name="connsiteY27" fmla="*/ 1025912 h 1661532"/>
              <a:gd name="connsiteX28" fmla="*/ 1621410 w 2829750"/>
              <a:gd name="connsiteY28" fmla="*/ 992459 h 1661532"/>
              <a:gd name="connsiteX29" fmla="*/ 1654864 w 2829750"/>
              <a:gd name="connsiteY29" fmla="*/ 959005 h 1661532"/>
              <a:gd name="connsiteX30" fmla="*/ 1744074 w 2829750"/>
              <a:gd name="connsiteY30" fmla="*/ 858644 h 1661532"/>
              <a:gd name="connsiteX31" fmla="*/ 1777528 w 2829750"/>
              <a:gd name="connsiteY31" fmla="*/ 847493 h 1661532"/>
              <a:gd name="connsiteX32" fmla="*/ 1844435 w 2829750"/>
              <a:gd name="connsiteY32" fmla="*/ 791737 h 1661532"/>
              <a:gd name="connsiteX33" fmla="*/ 1877889 w 2829750"/>
              <a:gd name="connsiteY33" fmla="*/ 780586 h 1661532"/>
              <a:gd name="connsiteX34" fmla="*/ 1944796 w 2829750"/>
              <a:gd name="connsiteY34" fmla="*/ 735981 h 1661532"/>
              <a:gd name="connsiteX35" fmla="*/ 1978250 w 2829750"/>
              <a:gd name="connsiteY35" fmla="*/ 702527 h 1661532"/>
              <a:gd name="connsiteX36" fmla="*/ 2045157 w 2829750"/>
              <a:gd name="connsiteY36" fmla="*/ 657922 h 1661532"/>
              <a:gd name="connsiteX37" fmla="*/ 2100913 w 2829750"/>
              <a:gd name="connsiteY37" fmla="*/ 613317 h 1661532"/>
              <a:gd name="connsiteX38" fmla="*/ 2134367 w 2829750"/>
              <a:gd name="connsiteY38" fmla="*/ 602166 h 1661532"/>
              <a:gd name="connsiteX39" fmla="*/ 2190123 w 2829750"/>
              <a:gd name="connsiteY39" fmla="*/ 579864 h 1661532"/>
              <a:gd name="connsiteX40" fmla="*/ 2312786 w 2829750"/>
              <a:gd name="connsiteY40" fmla="*/ 557561 h 1661532"/>
              <a:gd name="connsiteX41" fmla="*/ 2390845 w 2829750"/>
              <a:gd name="connsiteY41" fmla="*/ 535259 h 1661532"/>
              <a:gd name="connsiteX42" fmla="*/ 2535810 w 2829750"/>
              <a:gd name="connsiteY42" fmla="*/ 501805 h 1661532"/>
              <a:gd name="connsiteX43" fmla="*/ 2647323 w 2829750"/>
              <a:gd name="connsiteY43" fmla="*/ 479503 h 1661532"/>
              <a:gd name="connsiteX44" fmla="*/ 2691928 w 2829750"/>
              <a:gd name="connsiteY44" fmla="*/ 446049 h 1661532"/>
              <a:gd name="connsiteX45" fmla="*/ 2736532 w 2829750"/>
              <a:gd name="connsiteY45" fmla="*/ 423747 h 1661532"/>
              <a:gd name="connsiteX46" fmla="*/ 2803440 w 2829750"/>
              <a:gd name="connsiteY46" fmla="*/ 356839 h 1661532"/>
              <a:gd name="connsiteX47" fmla="*/ 2814591 w 2829750"/>
              <a:gd name="connsiteY47" fmla="*/ 323386 h 1661532"/>
              <a:gd name="connsiteX48" fmla="*/ 2825742 w 2829750"/>
              <a:gd name="connsiteY48" fmla="*/ 200722 h 1661532"/>
              <a:gd name="connsiteX49" fmla="*/ 2814590 w 2829750"/>
              <a:gd name="connsiteY49" fmla="*/ 55756 h 1661532"/>
              <a:gd name="connsiteX50" fmla="*/ 2680776 w 2829750"/>
              <a:gd name="connsiteY50" fmla="*/ 144966 h 1661532"/>
              <a:gd name="connsiteX51" fmla="*/ 2468903 w 2829750"/>
              <a:gd name="connsiteY51" fmla="*/ 111512 h 1661532"/>
              <a:gd name="connsiteX52" fmla="*/ 2234728 w 2829750"/>
              <a:gd name="connsiteY52" fmla="*/ 78059 h 1661532"/>
              <a:gd name="connsiteX53" fmla="*/ 2034006 w 2829750"/>
              <a:gd name="connsiteY53" fmla="*/ 55756 h 1661532"/>
              <a:gd name="connsiteX54" fmla="*/ 1944796 w 2829750"/>
              <a:gd name="connsiteY54" fmla="*/ 44605 h 1661532"/>
              <a:gd name="connsiteX55" fmla="*/ 1521050 w 2829750"/>
              <a:gd name="connsiteY55" fmla="*/ 0 h 1661532"/>
              <a:gd name="connsiteX56" fmla="*/ 227508 w 2829750"/>
              <a:gd name="connsiteY56" fmla="*/ 11151 h 1661532"/>
              <a:gd name="connsiteX57" fmla="*/ 4484 w 2829750"/>
              <a:gd name="connsiteY57" fmla="*/ 55756 h 1661532"/>
              <a:gd name="connsiteX58" fmla="*/ 15635 w 2829750"/>
              <a:gd name="connsiteY58" fmla="*/ 167269 h 1661532"/>
              <a:gd name="connsiteX0" fmla="*/ 15635 w 2844259"/>
              <a:gd name="connsiteY0" fmla="*/ 167269 h 1661532"/>
              <a:gd name="connsiteX1" fmla="*/ 15635 w 2844259"/>
              <a:gd name="connsiteY1" fmla="*/ 167269 h 1661532"/>
              <a:gd name="connsiteX2" fmla="*/ 37937 w 2844259"/>
              <a:gd name="connsiteY2" fmla="*/ 490654 h 1661532"/>
              <a:gd name="connsiteX3" fmla="*/ 49089 w 2844259"/>
              <a:gd name="connsiteY3" fmla="*/ 602166 h 1661532"/>
              <a:gd name="connsiteX4" fmla="*/ 71391 w 2844259"/>
              <a:gd name="connsiteY4" fmla="*/ 1059366 h 1661532"/>
              <a:gd name="connsiteX5" fmla="*/ 82542 w 2844259"/>
              <a:gd name="connsiteY5" fmla="*/ 1193181 h 1661532"/>
              <a:gd name="connsiteX6" fmla="*/ 93693 w 2844259"/>
              <a:gd name="connsiteY6" fmla="*/ 1304693 h 1661532"/>
              <a:gd name="connsiteX7" fmla="*/ 104845 w 2844259"/>
              <a:gd name="connsiteY7" fmla="*/ 1505415 h 1661532"/>
              <a:gd name="connsiteX8" fmla="*/ 115996 w 2844259"/>
              <a:gd name="connsiteY8" fmla="*/ 1594625 h 1661532"/>
              <a:gd name="connsiteX9" fmla="*/ 138298 w 2844259"/>
              <a:gd name="connsiteY9" fmla="*/ 1628078 h 1661532"/>
              <a:gd name="connsiteX10" fmla="*/ 227508 w 2844259"/>
              <a:gd name="connsiteY10" fmla="*/ 1661532 h 1661532"/>
              <a:gd name="connsiteX11" fmla="*/ 695859 w 2844259"/>
              <a:gd name="connsiteY11" fmla="*/ 1639229 h 1661532"/>
              <a:gd name="connsiteX12" fmla="*/ 918884 w 2844259"/>
              <a:gd name="connsiteY12" fmla="*/ 1616927 h 1661532"/>
              <a:gd name="connsiteX13" fmla="*/ 963489 w 2844259"/>
              <a:gd name="connsiteY13" fmla="*/ 1594625 h 1661532"/>
              <a:gd name="connsiteX14" fmla="*/ 996942 w 2844259"/>
              <a:gd name="connsiteY14" fmla="*/ 1561171 h 1661532"/>
              <a:gd name="connsiteX15" fmla="*/ 1164210 w 2844259"/>
              <a:gd name="connsiteY15" fmla="*/ 1527717 h 1661532"/>
              <a:gd name="connsiteX16" fmla="*/ 1253420 w 2844259"/>
              <a:gd name="connsiteY16" fmla="*/ 1483112 h 1661532"/>
              <a:gd name="connsiteX17" fmla="*/ 1264571 w 2844259"/>
              <a:gd name="connsiteY17" fmla="*/ 1449659 h 1661532"/>
              <a:gd name="connsiteX18" fmla="*/ 1320328 w 2844259"/>
              <a:gd name="connsiteY18" fmla="*/ 1393903 h 1661532"/>
              <a:gd name="connsiteX19" fmla="*/ 1353781 w 2844259"/>
              <a:gd name="connsiteY19" fmla="*/ 1360449 h 1661532"/>
              <a:gd name="connsiteX20" fmla="*/ 1387235 w 2844259"/>
              <a:gd name="connsiteY20" fmla="*/ 1326995 h 1661532"/>
              <a:gd name="connsiteX21" fmla="*/ 1409537 w 2844259"/>
              <a:gd name="connsiteY21" fmla="*/ 1293542 h 1661532"/>
              <a:gd name="connsiteX22" fmla="*/ 1476445 w 2844259"/>
              <a:gd name="connsiteY22" fmla="*/ 1226634 h 1661532"/>
              <a:gd name="connsiteX23" fmla="*/ 1498747 w 2844259"/>
              <a:gd name="connsiteY23" fmla="*/ 1182029 h 1661532"/>
              <a:gd name="connsiteX24" fmla="*/ 1521050 w 2844259"/>
              <a:gd name="connsiteY24" fmla="*/ 1159727 h 1661532"/>
              <a:gd name="connsiteX25" fmla="*/ 1543352 w 2844259"/>
              <a:gd name="connsiteY25" fmla="*/ 1126273 h 1661532"/>
              <a:gd name="connsiteX26" fmla="*/ 1576806 w 2844259"/>
              <a:gd name="connsiteY26" fmla="*/ 1081669 h 1661532"/>
              <a:gd name="connsiteX27" fmla="*/ 1610259 w 2844259"/>
              <a:gd name="connsiteY27" fmla="*/ 1025912 h 1661532"/>
              <a:gd name="connsiteX28" fmla="*/ 1621410 w 2844259"/>
              <a:gd name="connsiteY28" fmla="*/ 992459 h 1661532"/>
              <a:gd name="connsiteX29" fmla="*/ 1654864 w 2844259"/>
              <a:gd name="connsiteY29" fmla="*/ 959005 h 1661532"/>
              <a:gd name="connsiteX30" fmla="*/ 1744074 w 2844259"/>
              <a:gd name="connsiteY30" fmla="*/ 858644 h 1661532"/>
              <a:gd name="connsiteX31" fmla="*/ 1777528 w 2844259"/>
              <a:gd name="connsiteY31" fmla="*/ 847493 h 1661532"/>
              <a:gd name="connsiteX32" fmla="*/ 1844435 w 2844259"/>
              <a:gd name="connsiteY32" fmla="*/ 791737 h 1661532"/>
              <a:gd name="connsiteX33" fmla="*/ 1877889 w 2844259"/>
              <a:gd name="connsiteY33" fmla="*/ 780586 h 1661532"/>
              <a:gd name="connsiteX34" fmla="*/ 1944796 w 2844259"/>
              <a:gd name="connsiteY34" fmla="*/ 735981 h 1661532"/>
              <a:gd name="connsiteX35" fmla="*/ 1978250 w 2844259"/>
              <a:gd name="connsiteY35" fmla="*/ 702527 h 1661532"/>
              <a:gd name="connsiteX36" fmla="*/ 2045157 w 2844259"/>
              <a:gd name="connsiteY36" fmla="*/ 657922 h 1661532"/>
              <a:gd name="connsiteX37" fmla="*/ 2100913 w 2844259"/>
              <a:gd name="connsiteY37" fmla="*/ 613317 h 1661532"/>
              <a:gd name="connsiteX38" fmla="*/ 2134367 w 2844259"/>
              <a:gd name="connsiteY38" fmla="*/ 602166 h 1661532"/>
              <a:gd name="connsiteX39" fmla="*/ 2190123 w 2844259"/>
              <a:gd name="connsiteY39" fmla="*/ 579864 h 1661532"/>
              <a:gd name="connsiteX40" fmla="*/ 2312786 w 2844259"/>
              <a:gd name="connsiteY40" fmla="*/ 557561 h 1661532"/>
              <a:gd name="connsiteX41" fmla="*/ 2390845 w 2844259"/>
              <a:gd name="connsiteY41" fmla="*/ 535259 h 1661532"/>
              <a:gd name="connsiteX42" fmla="*/ 2535810 w 2844259"/>
              <a:gd name="connsiteY42" fmla="*/ 501805 h 1661532"/>
              <a:gd name="connsiteX43" fmla="*/ 2647323 w 2844259"/>
              <a:gd name="connsiteY43" fmla="*/ 479503 h 1661532"/>
              <a:gd name="connsiteX44" fmla="*/ 2691928 w 2844259"/>
              <a:gd name="connsiteY44" fmla="*/ 446049 h 1661532"/>
              <a:gd name="connsiteX45" fmla="*/ 2736532 w 2844259"/>
              <a:gd name="connsiteY45" fmla="*/ 423747 h 1661532"/>
              <a:gd name="connsiteX46" fmla="*/ 2803440 w 2844259"/>
              <a:gd name="connsiteY46" fmla="*/ 356839 h 1661532"/>
              <a:gd name="connsiteX47" fmla="*/ 2814591 w 2844259"/>
              <a:gd name="connsiteY47" fmla="*/ 323386 h 1661532"/>
              <a:gd name="connsiteX48" fmla="*/ 2825742 w 2844259"/>
              <a:gd name="connsiteY48" fmla="*/ 200722 h 1661532"/>
              <a:gd name="connsiteX49" fmla="*/ 2814590 w 2844259"/>
              <a:gd name="connsiteY49" fmla="*/ 55756 h 1661532"/>
              <a:gd name="connsiteX50" fmla="*/ 2468903 w 2844259"/>
              <a:gd name="connsiteY50" fmla="*/ 111512 h 1661532"/>
              <a:gd name="connsiteX51" fmla="*/ 2234728 w 2844259"/>
              <a:gd name="connsiteY51" fmla="*/ 78059 h 1661532"/>
              <a:gd name="connsiteX52" fmla="*/ 2034006 w 2844259"/>
              <a:gd name="connsiteY52" fmla="*/ 55756 h 1661532"/>
              <a:gd name="connsiteX53" fmla="*/ 1944796 w 2844259"/>
              <a:gd name="connsiteY53" fmla="*/ 44605 h 1661532"/>
              <a:gd name="connsiteX54" fmla="*/ 1521050 w 2844259"/>
              <a:gd name="connsiteY54" fmla="*/ 0 h 1661532"/>
              <a:gd name="connsiteX55" fmla="*/ 227508 w 2844259"/>
              <a:gd name="connsiteY55" fmla="*/ 11151 h 1661532"/>
              <a:gd name="connsiteX56" fmla="*/ 4484 w 2844259"/>
              <a:gd name="connsiteY56" fmla="*/ 55756 h 1661532"/>
              <a:gd name="connsiteX57" fmla="*/ 15635 w 2844259"/>
              <a:gd name="connsiteY57" fmla="*/ 167269 h 1661532"/>
              <a:gd name="connsiteX0" fmla="*/ 15635 w 2861459"/>
              <a:gd name="connsiteY0" fmla="*/ 167269 h 1661532"/>
              <a:gd name="connsiteX1" fmla="*/ 15635 w 2861459"/>
              <a:gd name="connsiteY1" fmla="*/ 167269 h 1661532"/>
              <a:gd name="connsiteX2" fmla="*/ 37937 w 2861459"/>
              <a:gd name="connsiteY2" fmla="*/ 490654 h 1661532"/>
              <a:gd name="connsiteX3" fmla="*/ 49089 w 2861459"/>
              <a:gd name="connsiteY3" fmla="*/ 602166 h 1661532"/>
              <a:gd name="connsiteX4" fmla="*/ 71391 w 2861459"/>
              <a:gd name="connsiteY4" fmla="*/ 1059366 h 1661532"/>
              <a:gd name="connsiteX5" fmla="*/ 82542 w 2861459"/>
              <a:gd name="connsiteY5" fmla="*/ 1193181 h 1661532"/>
              <a:gd name="connsiteX6" fmla="*/ 93693 w 2861459"/>
              <a:gd name="connsiteY6" fmla="*/ 1304693 h 1661532"/>
              <a:gd name="connsiteX7" fmla="*/ 104845 w 2861459"/>
              <a:gd name="connsiteY7" fmla="*/ 1505415 h 1661532"/>
              <a:gd name="connsiteX8" fmla="*/ 115996 w 2861459"/>
              <a:gd name="connsiteY8" fmla="*/ 1594625 h 1661532"/>
              <a:gd name="connsiteX9" fmla="*/ 138298 w 2861459"/>
              <a:gd name="connsiteY9" fmla="*/ 1628078 h 1661532"/>
              <a:gd name="connsiteX10" fmla="*/ 227508 w 2861459"/>
              <a:gd name="connsiteY10" fmla="*/ 1661532 h 1661532"/>
              <a:gd name="connsiteX11" fmla="*/ 695859 w 2861459"/>
              <a:gd name="connsiteY11" fmla="*/ 1639229 h 1661532"/>
              <a:gd name="connsiteX12" fmla="*/ 918884 w 2861459"/>
              <a:gd name="connsiteY12" fmla="*/ 1616927 h 1661532"/>
              <a:gd name="connsiteX13" fmla="*/ 963489 w 2861459"/>
              <a:gd name="connsiteY13" fmla="*/ 1594625 h 1661532"/>
              <a:gd name="connsiteX14" fmla="*/ 996942 w 2861459"/>
              <a:gd name="connsiteY14" fmla="*/ 1561171 h 1661532"/>
              <a:gd name="connsiteX15" fmla="*/ 1164210 w 2861459"/>
              <a:gd name="connsiteY15" fmla="*/ 1527717 h 1661532"/>
              <a:gd name="connsiteX16" fmla="*/ 1253420 w 2861459"/>
              <a:gd name="connsiteY16" fmla="*/ 1483112 h 1661532"/>
              <a:gd name="connsiteX17" fmla="*/ 1264571 w 2861459"/>
              <a:gd name="connsiteY17" fmla="*/ 1449659 h 1661532"/>
              <a:gd name="connsiteX18" fmla="*/ 1320328 w 2861459"/>
              <a:gd name="connsiteY18" fmla="*/ 1393903 h 1661532"/>
              <a:gd name="connsiteX19" fmla="*/ 1353781 w 2861459"/>
              <a:gd name="connsiteY19" fmla="*/ 1360449 h 1661532"/>
              <a:gd name="connsiteX20" fmla="*/ 1387235 w 2861459"/>
              <a:gd name="connsiteY20" fmla="*/ 1326995 h 1661532"/>
              <a:gd name="connsiteX21" fmla="*/ 1409537 w 2861459"/>
              <a:gd name="connsiteY21" fmla="*/ 1293542 h 1661532"/>
              <a:gd name="connsiteX22" fmla="*/ 1476445 w 2861459"/>
              <a:gd name="connsiteY22" fmla="*/ 1226634 h 1661532"/>
              <a:gd name="connsiteX23" fmla="*/ 1498747 w 2861459"/>
              <a:gd name="connsiteY23" fmla="*/ 1182029 h 1661532"/>
              <a:gd name="connsiteX24" fmla="*/ 1521050 w 2861459"/>
              <a:gd name="connsiteY24" fmla="*/ 1159727 h 1661532"/>
              <a:gd name="connsiteX25" fmla="*/ 1543352 w 2861459"/>
              <a:gd name="connsiteY25" fmla="*/ 1126273 h 1661532"/>
              <a:gd name="connsiteX26" fmla="*/ 1576806 w 2861459"/>
              <a:gd name="connsiteY26" fmla="*/ 1081669 h 1661532"/>
              <a:gd name="connsiteX27" fmla="*/ 1610259 w 2861459"/>
              <a:gd name="connsiteY27" fmla="*/ 1025912 h 1661532"/>
              <a:gd name="connsiteX28" fmla="*/ 1621410 w 2861459"/>
              <a:gd name="connsiteY28" fmla="*/ 992459 h 1661532"/>
              <a:gd name="connsiteX29" fmla="*/ 1654864 w 2861459"/>
              <a:gd name="connsiteY29" fmla="*/ 959005 h 1661532"/>
              <a:gd name="connsiteX30" fmla="*/ 1744074 w 2861459"/>
              <a:gd name="connsiteY30" fmla="*/ 858644 h 1661532"/>
              <a:gd name="connsiteX31" fmla="*/ 1777528 w 2861459"/>
              <a:gd name="connsiteY31" fmla="*/ 847493 h 1661532"/>
              <a:gd name="connsiteX32" fmla="*/ 1844435 w 2861459"/>
              <a:gd name="connsiteY32" fmla="*/ 791737 h 1661532"/>
              <a:gd name="connsiteX33" fmla="*/ 1877889 w 2861459"/>
              <a:gd name="connsiteY33" fmla="*/ 780586 h 1661532"/>
              <a:gd name="connsiteX34" fmla="*/ 1944796 w 2861459"/>
              <a:gd name="connsiteY34" fmla="*/ 735981 h 1661532"/>
              <a:gd name="connsiteX35" fmla="*/ 1978250 w 2861459"/>
              <a:gd name="connsiteY35" fmla="*/ 702527 h 1661532"/>
              <a:gd name="connsiteX36" fmla="*/ 2045157 w 2861459"/>
              <a:gd name="connsiteY36" fmla="*/ 657922 h 1661532"/>
              <a:gd name="connsiteX37" fmla="*/ 2100913 w 2861459"/>
              <a:gd name="connsiteY37" fmla="*/ 613317 h 1661532"/>
              <a:gd name="connsiteX38" fmla="*/ 2134367 w 2861459"/>
              <a:gd name="connsiteY38" fmla="*/ 602166 h 1661532"/>
              <a:gd name="connsiteX39" fmla="*/ 2190123 w 2861459"/>
              <a:gd name="connsiteY39" fmla="*/ 579864 h 1661532"/>
              <a:gd name="connsiteX40" fmla="*/ 2312786 w 2861459"/>
              <a:gd name="connsiteY40" fmla="*/ 557561 h 1661532"/>
              <a:gd name="connsiteX41" fmla="*/ 2390845 w 2861459"/>
              <a:gd name="connsiteY41" fmla="*/ 535259 h 1661532"/>
              <a:gd name="connsiteX42" fmla="*/ 2535810 w 2861459"/>
              <a:gd name="connsiteY42" fmla="*/ 501805 h 1661532"/>
              <a:gd name="connsiteX43" fmla="*/ 2647323 w 2861459"/>
              <a:gd name="connsiteY43" fmla="*/ 479503 h 1661532"/>
              <a:gd name="connsiteX44" fmla="*/ 2691928 w 2861459"/>
              <a:gd name="connsiteY44" fmla="*/ 446049 h 1661532"/>
              <a:gd name="connsiteX45" fmla="*/ 2736532 w 2861459"/>
              <a:gd name="connsiteY45" fmla="*/ 423747 h 1661532"/>
              <a:gd name="connsiteX46" fmla="*/ 2803440 w 2861459"/>
              <a:gd name="connsiteY46" fmla="*/ 356839 h 1661532"/>
              <a:gd name="connsiteX47" fmla="*/ 2814591 w 2861459"/>
              <a:gd name="connsiteY47" fmla="*/ 323386 h 1661532"/>
              <a:gd name="connsiteX48" fmla="*/ 2825742 w 2861459"/>
              <a:gd name="connsiteY48" fmla="*/ 200722 h 1661532"/>
              <a:gd name="connsiteX49" fmla="*/ 2814590 w 2861459"/>
              <a:gd name="connsiteY49" fmla="*/ 55756 h 1661532"/>
              <a:gd name="connsiteX50" fmla="*/ 2234728 w 2861459"/>
              <a:gd name="connsiteY50" fmla="*/ 78059 h 1661532"/>
              <a:gd name="connsiteX51" fmla="*/ 2034006 w 2861459"/>
              <a:gd name="connsiteY51" fmla="*/ 55756 h 1661532"/>
              <a:gd name="connsiteX52" fmla="*/ 1944796 w 2861459"/>
              <a:gd name="connsiteY52" fmla="*/ 44605 h 1661532"/>
              <a:gd name="connsiteX53" fmla="*/ 1521050 w 2861459"/>
              <a:gd name="connsiteY53" fmla="*/ 0 h 1661532"/>
              <a:gd name="connsiteX54" fmla="*/ 227508 w 2861459"/>
              <a:gd name="connsiteY54" fmla="*/ 11151 h 1661532"/>
              <a:gd name="connsiteX55" fmla="*/ 4484 w 2861459"/>
              <a:gd name="connsiteY55" fmla="*/ 55756 h 1661532"/>
              <a:gd name="connsiteX56" fmla="*/ 15635 w 2861459"/>
              <a:gd name="connsiteY56" fmla="*/ 167269 h 1661532"/>
              <a:gd name="connsiteX0" fmla="*/ 15635 w 2876274"/>
              <a:gd name="connsiteY0" fmla="*/ 167269 h 1661532"/>
              <a:gd name="connsiteX1" fmla="*/ 15635 w 2876274"/>
              <a:gd name="connsiteY1" fmla="*/ 167269 h 1661532"/>
              <a:gd name="connsiteX2" fmla="*/ 37937 w 2876274"/>
              <a:gd name="connsiteY2" fmla="*/ 490654 h 1661532"/>
              <a:gd name="connsiteX3" fmla="*/ 49089 w 2876274"/>
              <a:gd name="connsiteY3" fmla="*/ 602166 h 1661532"/>
              <a:gd name="connsiteX4" fmla="*/ 71391 w 2876274"/>
              <a:gd name="connsiteY4" fmla="*/ 1059366 h 1661532"/>
              <a:gd name="connsiteX5" fmla="*/ 82542 w 2876274"/>
              <a:gd name="connsiteY5" fmla="*/ 1193181 h 1661532"/>
              <a:gd name="connsiteX6" fmla="*/ 93693 w 2876274"/>
              <a:gd name="connsiteY6" fmla="*/ 1304693 h 1661532"/>
              <a:gd name="connsiteX7" fmla="*/ 104845 w 2876274"/>
              <a:gd name="connsiteY7" fmla="*/ 1505415 h 1661532"/>
              <a:gd name="connsiteX8" fmla="*/ 115996 w 2876274"/>
              <a:gd name="connsiteY8" fmla="*/ 1594625 h 1661532"/>
              <a:gd name="connsiteX9" fmla="*/ 138298 w 2876274"/>
              <a:gd name="connsiteY9" fmla="*/ 1628078 h 1661532"/>
              <a:gd name="connsiteX10" fmla="*/ 227508 w 2876274"/>
              <a:gd name="connsiteY10" fmla="*/ 1661532 h 1661532"/>
              <a:gd name="connsiteX11" fmla="*/ 695859 w 2876274"/>
              <a:gd name="connsiteY11" fmla="*/ 1639229 h 1661532"/>
              <a:gd name="connsiteX12" fmla="*/ 918884 w 2876274"/>
              <a:gd name="connsiteY12" fmla="*/ 1616927 h 1661532"/>
              <a:gd name="connsiteX13" fmla="*/ 963489 w 2876274"/>
              <a:gd name="connsiteY13" fmla="*/ 1594625 h 1661532"/>
              <a:gd name="connsiteX14" fmla="*/ 996942 w 2876274"/>
              <a:gd name="connsiteY14" fmla="*/ 1561171 h 1661532"/>
              <a:gd name="connsiteX15" fmla="*/ 1164210 w 2876274"/>
              <a:gd name="connsiteY15" fmla="*/ 1527717 h 1661532"/>
              <a:gd name="connsiteX16" fmla="*/ 1253420 w 2876274"/>
              <a:gd name="connsiteY16" fmla="*/ 1483112 h 1661532"/>
              <a:gd name="connsiteX17" fmla="*/ 1264571 w 2876274"/>
              <a:gd name="connsiteY17" fmla="*/ 1449659 h 1661532"/>
              <a:gd name="connsiteX18" fmla="*/ 1320328 w 2876274"/>
              <a:gd name="connsiteY18" fmla="*/ 1393903 h 1661532"/>
              <a:gd name="connsiteX19" fmla="*/ 1353781 w 2876274"/>
              <a:gd name="connsiteY19" fmla="*/ 1360449 h 1661532"/>
              <a:gd name="connsiteX20" fmla="*/ 1387235 w 2876274"/>
              <a:gd name="connsiteY20" fmla="*/ 1326995 h 1661532"/>
              <a:gd name="connsiteX21" fmla="*/ 1409537 w 2876274"/>
              <a:gd name="connsiteY21" fmla="*/ 1293542 h 1661532"/>
              <a:gd name="connsiteX22" fmla="*/ 1476445 w 2876274"/>
              <a:gd name="connsiteY22" fmla="*/ 1226634 h 1661532"/>
              <a:gd name="connsiteX23" fmla="*/ 1498747 w 2876274"/>
              <a:gd name="connsiteY23" fmla="*/ 1182029 h 1661532"/>
              <a:gd name="connsiteX24" fmla="*/ 1521050 w 2876274"/>
              <a:gd name="connsiteY24" fmla="*/ 1159727 h 1661532"/>
              <a:gd name="connsiteX25" fmla="*/ 1543352 w 2876274"/>
              <a:gd name="connsiteY25" fmla="*/ 1126273 h 1661532"/>
              <a:gd name="connsiteX26" fmla="*/ 1576806 w 2876274"/>
              <a:gd name="connsiteY26" fmla="*/ 1081669 h 1661532"/>
              <a:gd name="connsiteX27" fmla="*/ 1610259 w 2876274"/>
              <a:gd name="connsiteY27" fmla="*/ 1025912 h 1661532"/>
              <a:gd name="connsiteX28" fmla="*/ 1621410 w 2876274"/>
              <a:gd name="connsiteY28" fmla="*/ 992459 h 1661532"/>
              <a:gd name="connsiteX29" fmla="*/ 1654864 w 2876274"/>
              <a:gd name="connsiteY29" fmla="*/ 959005 h 1661532"/>
              <a:gd name="connsiteX30" fmla="*/ 1744074 w 2876274"/>
              <a:gd name="connsiteY30" fmla="*/ 858644 h 1661532"/>
              <a:gd name="connsiteX31" fmla="*/ 1777528 w 2876274"/>
              <a:gd name="connsiteY31" fmla="*/ 847493 h 1661532"/>
              <a:gd name="connsiteX32" fmla="*/ 1844435 w 2876274"/>
              <a:gd name="connsiteY32" fmla="*/ 791737 h 1661532"/>
              <a:gd name="connsiteX33" fmla="*/ 1877889 w 2876274"/>
              <a:gd name="connsiteY33" fmla="*/ 780586 h 1661532"/>
              <a:gd name="connsiteX34" fmla="*/ 1944796 w 2876274"/>
              <a:gd name="connsiteY34" fmla="*/ 735981 h 1661532"/>
              <a:gd name="connsiteX35" fmla="*/ 1978250 w 2876274"/>
              <a:gd name="connsiteY35" fmla="*/ 702527 h 1661532"/>
              <a:gd name="connsiteX36" fmla="*/ 2045157 w 2876274"/>
              <a:gd name="connsiteY36" fmla="*/ 657922 h 1661532"/>
              <a:gd name="connsiteX37" fmla="*/ 2100913 w 2876274"/>
              <a:gd name="connsiteY37" fmla="*/ 613317 h 1661532"/>
              <a:gd name="connsiteX38" fmla="*/ 2134367 w 2876274"/>
              <a:gd name="connsiteY38" fmla="*/ 602166 h 1661532"/>
              <a:gd name="connsiteX39" fmla="*/ 2190123 w 2876274"/>
              <a:gd name="connsiteY39" fmla="*/ 579864 h 1661532"/>
              <a:gd name="connsiteX40" fmla="*/ 2312786 w 2876274"/>
              <a:gd name="connsiteY40" fmla="*/ 557561 h 1661532"/>
              <a:gd name="connsiteX41" fmla="*/ 2390845 w 2876274"/>
              <a:gd name="connsiteY41" fmla="*/ 535259 h 1661532"/>
              <a:gd name="connsiteX42" fmla="*/ 2535810 w 2876274"/>
              <a:gd name="connsiteY42" fmla="*/ 501805 h 1661532"/>
              <a:gd name="connsiteX43" fmla="*/ 2647323 w 2876274"/>
              <a:gd name="connsiteY43" fmla="*/ 479503 h 1661532"/>
              <a:gd name="connsiteX44" fmla="*/ 2691928 w 2876274"/>
              <a:gd name="connsiteY44" fmla="*/ 446049 h 1661532"/>
              <a:gd name="connsiteX45" fmla="*/ 2736532 w 2876274"/>
              <a:gd name="connsiteY45" fmla="*/ 423747 h 1661532"/>
              <a:gd name="connsiteX46" fmla="*/ 2803440 w 2876274"/>
              <a:gd name="connsiteY46" fmla="*/ 356839 h 1661532"/>
              <a:gd name="connsiteX47" fmla="*/ 2814591 w 2876274"/>
              <a:gd name="connsiteY47" fmla="*/ 323386 h 1661532"/>
              <a:gd name="connsiteX48" fmla="*/ 2825742 w 2876274"/>
              <a:gd name="connsiteY48" fmla="*/ 200722 h 1661532"/>
              <a:gd name="connsiteX49" fmla="*/ 2814590 w 2876274"/>
              <a:gd name="connsiteY49" fmla="*/ 55756 h 1661532"/>
              <a:gd name="connsiteX50" fmla="*/ 2034006 w 2876274"/>
              <a:gd name="connsiteY50" fmla="*/ 55756 h 1661532"/>
              <a:gd name="connsiteX51" fmla="*/ 1944796 w 2876274"/>
              <a:gd name="connsiteY51" fmla="*/ 44605 h 1661532"/>
              <a:gd name="connsiteX52" fmla="*/ 1521050 w 2876274"/>
              <a:gd name="connsiteY52" fmla="*/ 0 h 1661532"/>
              <a:gd name="connsiteX53" fmla="*/ 227508 w 2876274"/>
              <a:gd name="connsiteY53" fmla="*/ 11151 h 1661532"/>
              <a:gd name="connsiteX54" fmla="*/ 4484 w 2876274"/>
              <a:gd name="connsiteY54" fmla="*/ 55756 h 1661532"/>
              <a:gd name="connsiteX55" fmla="*/ 15635 w 2876274"/>
              <a:gd name="connsiteY55" fmla="*/ 167269 h 1661532"/>
              <a:gd name="connsiteX0" fmla="*/ 15635 w 2882867"/>
              <a:gd name="connsiteY0" fmla="*/ 167269 h 1661532"/>
              <a:gd name="connsiteX1" fmla="*/ 15635 w 2882867"/>
              <a:gd name="connsiteY1" fmla="*/ 167269 h 1661532"/>
              <a:gd name="connsiteX2" fmla="*/ 37937 w 2882867"/>
              <a:gd name="connsiteY2" fmla="*/ 490654 h 1661532"/>
              <a:gd name="connsiteX3" fmla="*/ 49089 w 2882867"/>
              <a:gd name="connsiteY3" fmla="*/ 602166 h 1661532"/>
              <a:gd name="connsiteX4" fmla="*/ 71391 w 2882867"/>
              <a:gd name="connsiteY4" fmla="*/ 1059366 h 1661532"/>
              <a:gd name="connsiteX5" fmla="*/ 82542 w 2882867"/>
              <a:gd name="connsiteY5" fmla="*/ 1193181 h 1661532"/>
              <a:gd name="connsiteX6" fmla="*/ 93693 w 2882867"/>
              <a:gd name="connsiteY6" fmla="*/ 1304693 h 1661532"/>
              <a:gd name="connsiteX7" fmla="*/ 104845 w 2882867"/>
              <a:gd name="connsiteY7" fmla="*/ 1505415 h 1661532"/>
              <a:gd name="connsiteX8" fmla="*/ 115996 w 2882867"/>
              <a:gd name="connsiteY8" fmla="*/ 1594625 h 1661532"/>
              <a:gd name="connsiteX9" fmla="*/ 138298 w 2882867"/>
              <a:gd name="connsiteY9" fmla="*/ 1628078 h 1661532"/>
              <a:gd name="connsiteX10" fmla="*/ 227508 w 2882867"/>
              <a:gd name="connsiteY10" fmla="*/ 1661532 h 1661532"/>
              <a:gd name="connsiteX11" fmla="*/ 695859 w 2882867"/>
              <a:gd name="connsiteY11" fmla="*/ 1639229 h 1661532"/>
              <a:gd name="connsiteX12" fmla="*/ 918884 w 2882867"/>
              <a:gd name="connsiteY12" fmla="*/ 1616927 h 1661532"/>
              <a:gd name="connsiteX13" fmla="*/ 963489 w 2882867"/>
              <a:gd name="connsiteY13" fmla="*/ 1594625 h 1661532"/>
              <a:gd name="connsiteX14" fmla="*/ 996942 w 2882867"/>
              <a:gd name="connsiteY14" fmla="*/ 1561171 h 1661532"/>
              <a:gd name="connsiteX15" fmla="*/ 1164210 w 2882867"/>
              <a:gd name="connsiteY15" fmla="*/ 1527717 h 1661532"/>
              <a:gd name="connsiteX16" fmla="*/ 1253420 w 2882867"/>
              <a:gd name="connsiteY16" fmla="*/ 1483112 h 1661532"/>
              <a:gd name="connsiteX17" fmla="*/ 1264571 w 2882867"/>
              <a:gd name="connsiteY17" fmla="*/ 1449659 h 1661532"/>
              <a:gd name="connsiteX18" fmla="*/ 1320328 w 2882867"/>
              <a:gd name="connsiteY18" fmla="*/ 1393903 h 1661532"/>
              <a:gd name="connsiteX19" fmla="*/ 1353781 w 2882867"/>
              <a:gd name="connsiteY19" fmla="*/ 1360449 h 1661532"/>
              <a:gd name="connsiteX20" fmla="*/ 1387235 w 2882867"/>
              <a:gd name="connsiteY20" fmla="*/ 1326995 h 1661532"/>
              <a:gd name="connsiteX21" fmla="*/ 1409537 w 2882867"/>
              <a:gd name="connsiteY21" fmla="*/ 1293542 h 1661532"/>
              <a:gd name="connsiteX22" fmla="*/ 1476445 w 2882867"/>
              <a:gd name="connsiteY22" fmla="*/ 1226634 h 1661532"/>
              <a:gd name="connsiteX23" fmla="*/ 1498747 w 2882867"/>
              <a:gd name="connsiteY23" fmla="*/ 1182029 h 1661532"/>
              <a:gd name="connsiteX24" fmla="*/ 1521050 w 2882867"/>
              <a:gd name="connsiteY24" fmla="*/ 1159727 h 1661532"/>
              <a:gd name="connsiteX25" fmla="*/ 1543352 w 2882867"/>
              <a:gd name="connsiteY25" fmla="*/ 1126273 h 1661532"/>
              <a:gd name="connsiteX26" fmla="*/ 1576806 w 2882867"/>
              <a:gd name="connsiteY26" fmla="*/ 1081669 h 1661532"/>
              <a:gd name="connsiteX27" fmla="*/ 1610259 w 2882867"/>
              <a:gd name="connsiteY27" fmla="*/ 1025912 h 1661532"/>
              <a:gd name="connsiteX28" fmla="*/ 1621410 w 2882867"/>
              <a:gd name="connsiteY28" fmla="*/ 992459 h 1661532"/>
              <a:gd name="connsiteX29" fmla="*/ 1654864 w 2882867"/>
              <a:gd name="connsiteY29" fmla="*/ 959005 h 1661532"/>
              <a:gd name="connsiteX30" fmla="*/ 1744074 w 2882867"/>
              <a:gd name="connsiteY30" fmla="*/ 858644 h 1661532"/>
              <a:gd name="connsiteX31" fmla="*/ 1777528 w 2882867"/>
              <a:gd name="connsiteY31" fmla="*/ 847493 h 1661532"/>
              <a:gd name="connsiteX32" fmla="*/ 1844435 w 2882867"/>
              <a:gd name="connsiteY32" fmla="*/ 791737 h 1661532"/>
              <a:gd name="connsiteX33" fmla="*/ 1877889 w 2882867"/>
              <a:gd name="connsiteY33" fmla="*/ 780586 h 1661532"/>
              <a:gd name="connsiteX34" fmla="*/ 1944796 w 2882867"/>
              <a:gd name="connsiteY34" fmla="*/ 735981 h 1661532"/>
              <a:gd name="connsiteX35" fmla="*/ 1978250 w 2882867"/>
              <a:gd name="connsiteY35" fmla="*/ 702527 h 1661532"/>
              <a:gd name="connsiteX36" fmla="*/ 2045157 w 2882867"/>
              <a:gd name="connsiteY36" fmla="*/ 657922 h 1661532"/>
              <a:gd name="connsiteX37" fmla="*/ 2100913 w 2882867"/>
              <a:gd name="connsiteY37" fmla="*/ 613317 h 1661532"/>
              <a:gd name="connsiteX38" fmla="*/ 2134367 w 2882867"/>
              <a:gd name="connsiteY38" fmla="*/ 602166 h 1661532"/>
              <a:gd name="connsiteX39" fmla="*/ 2190123 w 2882867"/>
              <a:gd name="connsiteY39" fmla="*/ 579864 h 1661532"/>
              <a:gd name="connsiteX40" fmla="*/ 2312786 w 2882867"/>
              <a:gd name="connsiteY40" fmla="*/ 557561 h 1661532"/>
              <a:gd name="connsiteX41" fmla="*/ 2390845 w 2882867"/>
              <a:gd name="connsiteY41" fmla="*/ 535259 h 1661532"/>
              <a:gd name="connsiteX42" fmla="*/ 2535810 w 2882867"/>
              <a:gd name="connsiteY42" fmla="*/ 501805 h 1661532"/>
              <a:gd name="connsiteX43" fmla="*/ 2647323 w 2882867"/>
              <a:gd name="connsiteY43" fmla="*/ 479503 h 1661532"/>
              <a:gd name="connsiteX44" fmla="*/ 2691928 w 2882867"/>
              <a:gd name="connsiteY44" fmla="*/ 446049 h 1661532"/>
              <a:gd name="connsiteX45" fmla="*/ 2736532 w 2882867"/>
              <a:gd name="connsiteY45" fmla="*/ 423747 h 1661532"/>
              <a:gd name="connsiteX46" fmla="*/ 2803440 w 2882867"/>
              <a:gd name="connsiteY46" fmla="*/ 356839 h 1661532"/>
              <a:gd name="connsiteX47" fmla="*/ 2814591 w 2882867"/>
              <a:gd name="connsiteY47" fmla="*/ 323386 h 1661532"/>
              <a:gd name="connsiteX48" fmla="*/ 2825742 w 2882867"/>
              <a:gd name="connsiteY48" fmla="*/ 200722 h 1661532"/>
              <a:gd name="connsiteX49" fmla="*/ 2814590 w 2882867"/>
              <a:gd name="connsiteY49" fmla="*/ 55756 h 1661532"/>
              <a:gd name="connsiteX50" fmla="*/ 1944796 w 2882867"/>
              <a:gd name="connsiteY50" fmla="*/ 44605 h 1661532"/>
              <a:gd name="connsiteX51" fmla="*/ 1521050 w 2882867"/>
              <a:gd name="connsiteY51" fmla="*/ 0 h 1661532"/>
              <a:gd name="connsiteX52" fmla="*/ 227508 w 2882867"/>
              <a:gd name="connsiteY52" fmla="*/ 11151 h 1661532"/>
              <a:gd name="connsiteX53" fmla="*/ 4484 w 2882867"/>
              <a:gd name="connsiteY53" fmla="*/ 55756 h 1661532"/>
              <a:gd name="connsiteX54" fmla="*/ 15635 w 2882867"/>
              <a:gd name="connsiteY54" fmla="*/ 167269 h 1661532"/>
              <a:gd name="connsiteX0" fmla="*/ 15635 w 2914212"/>
              <a:gd name="connsiteY0" fmla="*/ 167269 h 1661532"/>
              <a:gd name="connsiteX1" fmla="*/ 15635 w 2914212"/>
              <a:gd name="connsiteY1" fmla="*/ 167269 h 1661532"/>
              <a:gd name="connsiteX2" fmla="*/ 37937 w 2914212"/>
              <a:gd name="connsiteY2" fmla="*/ 490654 h 1661532"/>
              <a:gd name="connsiteX3" fmla="*/ 49089 w 2914212"/>
              <a:gd name="connsiteY3" fmla="*/ 602166 h 1661532"/>
              <a:gd name="connsiteX4" fmla="*/ 71391 w 2914212"/>
              <a:gd name="connsiteY4" fmla="*/ 1059366 h 1661532"/>
              <a:gd name="connsiteX5" fmla="*/ 82542 w 2914212"/>
              <a:gd name="connsiteY5" fmla="*/ 1193181 h 1661532"/>
              <a:gd name="connsiteX6" fmla="*/ 93693 w 2914212"/>
              <a:gd name="connsiteY6" fmla="*/ 1304693 h 1661532"/>
              <a:gd name="connsiteX7" fmla="*/ 104845 w 2914212"/>
              <a:gd name="connsiteY7" fmla="*/ 1505415 h 1661532"/>
              <a:gd name="connsiteX8" fmla="*/ 115996 w 2914212"/>
              <a:gd name="connsiteY8" fmla="*/ 1594625 h 1661532"/>
              <a:gd name="connsiteX9" fmla="*/ 138298 w 2914212"/>
              <a:gd name="connsiteY9" fmla="*/ 1628078 h 1661532"/>
              <a:gd name="connsiteX10" fmla="*/ 227508 w 2914212"/>
              <a:gd name="connsiteY10" fmla="*/ 1661532 h 1661532"/>
              <a:gd name="connsiteX11" fmla="*/ 695859 w 2914212"/>
              <a:gd name="connsiteY11" fmla="*/ 1639229 h 1661532"/>
              <a:gd name="connsiteX12" fmla="*/ 918884 w 2914212"/>
              <a:gd name="connsiteY12" fmla="*/ 1616927 h 1661532"/>
              <a:gd name="connsiteX13" fmla="*/ 963489 w 2914212"/>
              <a:gd name="connsiteY13" fmla="*/ 1594625 h 1661532"/>
              <a:gd name="connsiteX14" fmla="*/ 996942 w 2914212"/>
              <a:gd name="connsiteY14" fmla="*/ 1561171 h 1661532"/>
              <a:gd name="connsiteX15" fmla="*/ 1164210 w 2914212"/>
              <a:gd name="connsiteY15" fmla="*/ 1527717 h 1661532"/>
              <a:gd name="connsiteX16" fmla="*/ 1253420 w 2914212"/>
              <a:gd name="connsiteY16" fmla="*/ 1483112 h 1661532"/>
              <a:gd name="connsiteX17" fmla="*/ 1264571 w 2914212"/>
              <a:gd name="connsiteY17" fmla="*/ 1449659 h 1661532"/>
              <a:gd name="connsiteX18" fmla="*/ 1320328 w 2914212"/>
              <a:gd name="connsiteY18" fmla="*/ 1393903 h 1661532"/>
              <a:gd name="connsiteX19" fmla="*/ 1353781 w 2914212"/>
              <a:gd name="connsiteY19" fmla="*/ 1360449 h 1661532"/>
              <a:gd name="connsiteX20" fmla="*/ 1387235 w 2914212"/>
              <a:gd name="connsiteY20" fmla="*/ 1326995 h 1661532"/>
              <a:gd name="connsiteX21" fmla="*/ 1409537 w 2914212"/>
              <a:gd name="connsiteY21" fmla="*/ 1293542 h 1661532"/>
              <a:gd name="connsiteX22" fmla="*/ 1476445 w 2914212"/>
              <a:gd name="connsiteY22" fmla="*/ 1226634 h 1661532"/>
              <a:gd name="connsiteX23" fmla="*/ 1498747 w 2914212"/>
              <a:gd name="connsiteY23" fmla="*/ 1182029 h 1661532"/>
              <a:gd name="connsiteX24" fmla="*/ 1521050 w 2914212"/>
              <a:gd name="connsiteY24" fmla="*/ 1159727 h 1661532"/>
              <a:gd name="connsiteX25" fmla="*/ 1543352 w 2914212"/>
              <a:gd name="connsiteY25" fmla="*/ 1126273 h 1661532"/>
              <a:gd name="connsiteX26" fmla="*/ 1576806 w 2914212"/>
              <a:gd name="connsiteY26" fmla="*/ 1081669 h 1661532"/>
              <a:gd name="connsiteX27" fmla="*/ 1610259 w 2914212"/>
              <a:gd name="connsiteY27" fmla="*/ 1025912 h 1661532"/>
              <a:gd name="connsiteX28" fmla="*/ 1621410 w 2914212"/>
              <a:gd name="connsiteY28" fmla="*/ 992459 h 1661532"/>
              <a:gd name="connsiteX29" fmla="*/ 1654864 w 2914212"/>
              <a:gd name="connsiteY29" fmla="*/ 959005 h 1661532"/>
              <a:gd name="connsiteX30" fmla="*/ 1744074 w 2914212"/>
              <a:gd name="connsiteY30" fmla="*/ 858644 h 1661532"/>
              <a:gd name="connsiteX31" fmla="*/ 1777528 w 2914212"/>
              <a:gd name="connsiteY31" fmla="*/ 847493 h 1661532"/>
              <a:gd name="connsiteX32" fmla="*/ 1844435 w 2914212"/>
              <a:gd name="connsiteY32" fmla="*/ 791737 h 1661532"/>
              <a:gd name="connsiteX33" fmla="*/ 1877889 w 2914212"/>
              <a:gd name="connsiteY33" fmla="*/ 780586 h 1661532"/>
              <a:gd name="connsiteX34" fmla="*/ 1944796 w 2914212"/>
              <a:gd name="connsiteY34" fmla="*/ 735981 h 1661532"/>
              <a:gd name="connsiteX35" fmla="*/ 1978250 w 2914212"/>
              <a:gd name="connsiteY35" fmla="*/ 702527 h 1661532"/>
              <a:gd name="connsiteX36" fmla="*/ 2045157 w 2914212"/>
              <a:gd name="connsiteY36" fmla="*/ 657922 h 1661532"/>
              <a:gd name="connsiteX37" fmla="*/ 2100913 w 2914212"/>
              <a:gd name="connsiteY37" fmla="*/ 613317 h 1661532"/>
              <a:gd name="connsiteX38" fmla="*/ 2134367 w 2914212"/>
              <a:gd name="connsiteY38" fmla="*/ 602166 h 1661532"/>
              <a:gd name="connsiteX39" fmla="*/ 2190123 w 2914212"/>
              <a:gd name="connsiteY39" fmla="*/ 579864 h 1661532"/>
              <a:gd name="connsiteX40" fmla="*/ 2312786 w 2914212"/>
              <a:gd name="connsiteY40" fmla="*/ 557561 h 1661532"/>
              <a:gd name="connsiteX41" fmla="*/ 2390845 w 2914212"/>
              <a:gd name="connsiteY41" fmla="*/ 535259 h 1661532"/>
              <a:gd name="connsiteX42" fmla="*/ 2535810 w 2914212"/>
              <a:gd name="connsiteY42" fmla="*/ 501805 h 1661532"/>
              <a:gd name="connsiteX43" fmla="*/ 2647323 w 2914212"/>
              <a:gd name="connsiteY43" fmla="*/ 479503 h 1661532"/>
              <a:gd name="connsiteX44" fmla="*/ 2691928 w 2914212"/>
              <a:gd name="connsiteY44" fmla="*/ 446049 h 1661532"/>
              <a:gd name="connsiteX45" fmla="*/ 2736532 w 2914212"/>
              <a:gd name="connsiteY45" fmla="*/ 423747 h 1661532"/>
              <a:gd name="connsiteX46" fmla="*/ 2803440 w 2914212"/>
              <a:gd name="connsiteY46" fmla="*/ 356839 h 1661532"/>
              <a:gd name="connsiteX47" fmla="*/ 2814591 w 2914212"/>
              <a:gd name="connsiteY47" fmla="*/ 323386 h 1661532"/>
              <a:gd name="connsiteX48" fmla="*/ 2825742 w 2914212"/>
              <a:gd name="connsiteY48" fmla="*/ 200722 h 1661532"/>
              <a:gd name="connsiteX49" fmla="*/ 2814590 w 2914212"/>
              <a:gd name="connsiteY49" fmla="*/ 55756 h 1661532"/>
              <a:gd name="connsiteX50" fmla="*/ 1521050 w 2914212"/>
              <a:gd name="connsiteY50" fmla="*/ 0 h 1661532"/>
              <a:gd name="connsiteX51" fmla="*/ 227508 w 2914212"/>
              <a:gd name="connsiteY51" fmla="*/ 11151 h 1661532"/>
              <a:gd name="connsiteX52" fmla="*/ 4484 w 2914212"/>
              <a:gd name="connsiteY52" fmla="*/ 55756 h 1661532"/>
              <a:gd name="connsiteX53" fmla="*/ 15635 w 2914212"/>
              <a:gd name="connsiteY53" fmla="*/ 167269 h 1661532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535810 w 3009986"/>
              <a:gd name="connsiteY42" fmla="*/ 499983 h 1659710"/>
              <a:gd name="connsiteX43" fmla="*/ 2647323 w 3009986"/>
              <a:gd name="connsiteY43" fmla="*/ 477681 h 1659710"/>
              <a:gd name="connsiteX44" fmla="*/ 2691928 w 3009986"/>
              <a:gd name="connsiteY44" fmla="*/ 444227 h 1659710"/>
              <a:gd name="connsiteX45" fmla="*/ 2736532 w 3009986"/>
              <a:gd name="connsiteY45" fmla="*/ 421925 h 1659710"/>
              <a:gd name="connsiteX46" fmla="*/ 2803440 w 3009986"/>
              <a:gd name="connsiteY46" fmla="*/ 355017 h 1659710"/>
              <a:gd name="connsiteX47" fmla="*/ 2814591 w 3009986"/>
              <a:gd name="connsiteY47" fmla="*/ 321564 h 1659710"/>
              <a:gd name="connsiteX48" fmla="*/ 2825742 w 3009986"/>
              <a:gd name="connsiteY48" fmla="*/ 198900 h 1659710"/>
              <a:gd name="connsiteX49" fmla="*/ 2814590 w 3009986"/>
              <a:gd name="connsiteY49" fmla="*/ 53934 h 1659710"/>
              <a:gd name="connsiteX50" fmla="*/ 227508 w 3009986"/>
              <a:gd name="connsiteY50" fmla="*/ 9329 h 1659710"/>
              <a:gd name="connsiteX51" fmla="*/ 4484 w 3009986"/>
              <a:gd name="connsiteY51" fmla="*/ 53934 h 1659710"/>
              <a:gd name="connsiteX52" fmla="*/ 15635 w 3009986"/>
              <a:gd name="connsiteY52" fmla="*/ 165447 h 1659710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647323 w 3009986"/>
              <a:gd name="connsiteY42" fmla="*/ 477681 h 1659710"/>
              <a:gd name="connsiteX43" fmla="*/ 2691928 w 3009986"/>
              <a:gd name="connsiteY43" fmla="*/ 444227 h 1659710"/>
              <a:gd name="connsiteX44" fmla="*/ 2736532 w 3009986"/>
              <a:gd name="connsiteY44" fmla="*/ 421925 h 1659710"/>
              <a:gd name="connsiteX45" fmla="*/ 2803440 w 3009986"/>
              <a:gd name="connsiteY45" fmla="*/ 355017 h 1659710"/>
              <a:gd name="connsiteX46" fmla="*/ 2814591 w 3009986"/>
              <a:gd name="connsiteY46" fmla="*/ 321564 h 1659710"/>
              <a:gd name="connsiteX47" fmla="*/ 2825742 w 3009986"/>
              <a:gd name="connsiteY47" fmla="*/ 198900 h 1659710"/>
              <a:gd name="connsiteX48" fmla="*/ 2814590 w 3009986"/>
              <a:gd name="connsiteY48" fmla="*/ 53934 h 1659710"/>
              <a:gd name="connsiteX49" fmla="*/ 227508 w 3009986"/>
              <a:gd name="connsiteY49" fmla="*/ 9329 h 1659710"/>
              <a:gd name="connsiteX50" fmla="*/ 4484 w 3009986"/>
              <a:gd name="connsiteY50" fmla="*/ 53934 h 1659710"/>
              <a:gd name="connsiteX51" fmla="*/ 15635 w 3009986"/>
              <a:gd name="connsiteY51" fmla="*/ 165447 h 1659710"/>
              <a:gd name="connsiteX0" fmla="*/ 15635 w 3006639"/>
              <a:gd name="connsiteY0" fmla="*/ 165447 h 1659710"/>
              <a:gd name="connsiteX1" fmla="*/ 15635 w 3006639"/>
              <a:gd name="connsiteY1" fmla="*/ 165447 h 1659710"/>
              <a:gd name="connsiteX2" fmla="*/ 37937 w 3006639"/>
              <a:gd name="connsiteY2" fmla="*/ 488832 h 1659710"/>
              <a:gd name="connsiteX3" fmla="*/ 49089 w 3006639"/>
              <a:gd name="connsiteY3" fmla="*/ 600344 h 1659710"/>
              <a:gd name="connsiteX4" fmla="*/ 71391 w 3006639"/>
              <a:gd name="connsiteY4" fmla="*/ 1057544 h 1659710"/>
              <a:gd name="connsiteX5" fmla="*/ 82542 w 3006639"/>
              <a:gd name="connsiteY5" fmla="*/ 1191359 h 1659710"/>
              <a:gd name="connsiteX6" fmla="*/ 93693 w 3006639"/>
              <a:gd name="connsiteY6" fmla="*/ 1302871 h 1659710"/>
              <a:gd name="connsiteX7" fmla="*/ 104845 w 3006639"/>
              <a:gd name="connsiteY7" fmla="*/ 1503593 h 1659710"/>
              <a:gd name="connsiteX8" fmla="*/ 115996 w 3006639"/>
              <a:gd name="connsiteY8" fmla="*/ 1592803 h 1659710"/>
              <a:gd name="connsiteX9" fmla="*/ 138298 w 3006639"/>
              <a:gd name="connsiteY9" fmla="*/ 1626256 h 1659710"/>
              <a:gd name="connsiteX10" fmla="*/ 227508 w 3006639"/>
              <a:gd name="connsiteY10" fmla="*/ 1659710 h 1659710"/>
              <a:gd name="connsiteX11" fmla="*/ 695859 w 3006639"/>
              <a:gd name="connsiteY11" fmla="*/ 1637407 h 1659710"/>
              <a:gd name="connsiteX12" fmla="*/ 918884 w 3006639"/>
              <a:gd name="connsiteY12" fmla="*/ 1615105 h 1659710"/>
              <a:gd name="connsiteX13" fmla="*/ 963489 w 3006639"/>
              <a:gd name="connsiteY13" fmla="*/ 1592803 h 1659710"/>
              <a:gd name="connsiteX14" fmla="*/ 996942 w 3006639"/>
              <a:gd name="connsiteY14" fmla="*/ 1559349 h 1659710"/>
              <a:gd name="connsiteX15" fmla="*/ 1164210 w 3006639"/>
              <a:gd name="connsiteY15" fmla="*/ 1525895 h 1659710"/>
              <a:gd name="connsiteX16" fmla="*/ 1253420 w 3006639"/>
              <a:gd name="connsiteY16" fmla="*/ 1481290 h 1659710"/>
              <a:gd name="connsiteX17" fmla="*/ 1264571 w 3006639"/>
              <a:gd name="connsiteY17" fmla="*/ 1447837 h 1659710"/>
              <a:gd name="connsiteX18" fmla="*/ 1320328 w 3006639"/>
              <a:gd name="connsiteY18" fmla="*/ 1392081 h 1659710"/>
              <a:gd name="connsiteX19" fmla="*/ 1353781 w 3006639"/>
              <a:gd name="connsiteY19" fmla="*/ 1358627 h 1659710"/>
              <a:gd name="connsiteX20" fmla="*/ 1387235 w 3006639"/>
              <a:gd name="connsiteY20" fmla="*/ 1325173 h 1659710"/>
              <a:gd name="connsiteX21" fmla="*/ 1409537 w 3006639"/>
              <a:gd name="connsiteY21" fmla="*/ 1291720 h 1659710"/>
              <a:gd name="connsiteX22" fmla="*/ 1476445 w 3006639"/>
              <a:gd name="connsiteY22" fmla="*/ 1224812 h 1659710"/>
              <a:gd name="connsiteX23" fmla="*/ 1498747 w 3006639"/>
              <a:gd name="connsiteY23" fmla="*/ 1180207 h 1659710"/>
              <a:gd name="connsiteX24" fmla="*/ 1521050 w 3006639"/>
              <a:gd name="connsiteY24" fmla="*/ 1157905 h 1659710"/>
              <a:gd name="connsiteX25" fmla="*/ 1543352 w 3006639"/>
              <a:gd name="connsiteY25" fmla="*/ 1124451 h 1659710"/>
              <a:gd name="connsiteX26" fmla="*/ 1576806 w 3006639"/>
              <a:gd name="connsiteY26" fmla="*/ 1079847 h 1659710"/>
              <a:gd name="connsiteX27" fmla="*/ 1610259 w 3006639"/>
              <a:gd name="connsiteY27" fmla="*/ 1024090 h 1659710"/>
              <a:gd name="connsiteX28" fmla="*/ 1621410 w 3006639"/>
              <a:gd name="connsiteY28" fmla="*/ 990637 h 1659710"/>
              <a:gd name="connsiteX29" fmla="*/ 1654864 w 3006639"/>
              <a:gd name="connsiteY29" fmla="*/ 957183 h 1659710"/>
              <a:gd name="connsiteX30" fmla="*/ 1744074 w 3006639"/>
              <a:gd name="connsiteY30" fmla="*/ 856822 h 1659710"/>
              <a:gd name="connsiteX31" fmla="*/ 1777528 w 3006639"/>
              <a:gd name="connsiteY31" fmla="*/ 845671 h 1659710"/>
              <a:gd name="connsiteX32" fmla="*/ 1844435 w 3006639"/>
              <a:gd name="connsiteY32" fmla="*/ 789915 h 1659710"/>
              <a:gd name="connsiteX33" fmla="*/ 1877889 w 3006639"/>
              <a:gd name="connsiteY33" fmla="*/ 778764 h 1659710"/>
              <a:gd name="connsiteX34" fmla="*/ 1944796 w 3006639"/>
              <a:gd name="connsiteY34" fmla="*/ 734159 h 1659710"/>
              <a:gd name="connsiteX35" fmla="*/ 1978250 w 3006639"/>
              <a:gd name="connsiteY35" fmla="*/ 700705 h 1659710"/>
              <a:gd name="connsiteX36" fmla="*/ 2045157 w 3006639"/>
              <a:gd name="connsiteY36" fmla="*/ 656100 h 1659710"/>
              <a:gd name="connsiteX37" fmla="*/ 2100913 w 3006639"/>
              <a:gd name="connsiteY37" fmla="*/ 611495 h 1659710"/>
              <a:gd name="connsiteX38" fmla="*/ 2134367 w 3006639"/>
              <a:gd name="connsiteY38" fmla="*/ 600344 h 1659710"/>
              <a:gd name="connsiteX39" fmla="*/ 2190123 w 3006639"/>
              <a:gd name="connsiteY39" fmla="*/ 578042 h 1659710"/>
              <a:gd name="connsiteX40" fmla="*/ 2312786 w 3006639"/>
              <a:gd name="connsiteY40" fmla="*/ 555739 h 1659710"/>
              <a:gd name="connsiteX41" fmla="*/ 2390845 w 3006639"/>
              <a:gd name="connsiteY41" fmla="*/ 533437 h 1659710"/>
              <a:gd name="connsiteX42" fmla="*/ 2647323 w 3006639"/>
              <a:gd name="connsiteY42" fmla="*/ 477681 h 1659710"/>
              <a:gd name="connsiteX43" fmla="*/ 2691928 w 3006639"/>
              <a:gd name="connsiteY43" fmla="*/ 444227 h 1659710"/>
              <a:gd name="connsiteX44" fmla="*/ 2736532 w 3006639"/>
              <a:gd name="connsiteY44" fmla="*/ 421925 h 1659710"/>
              <a:gd name="connsiteX45" fmla="*/ 2803440 w 3006639"/>
              <a:gd name="connsiteY45" fmla="*/ 355017 h 1659710"/>
              <a:gd name="connsiteX46" fmla="*/ 2814591 w 3006639"/>
              <a:gd name="connsiteY46" fmla="*/ 321564 h 1659710"/>
              <a:gd name="connsiteX47" fmla="*/ 2814590 w 3006639"/>
              <a:gd name="connsiteY47" fmla="*/ 53934 h 1659710"/>
              <a:gd name="connsiteX48" fmla="*/ 227508 w 3006639"/>
              <a:gd name="connsiteY48" fmla="*/ 9329 h 1659710"/>
              <a:gd name="connsiteX49" fmla="*/ 4484 w 3006639"/>
              <a:gd name="connsiteY49" fmla="*/ 53934 h 1659710"/>
              <a:gd name="connsiteX50" fmla="*/ 15635 w 3006639"/>
              <a:gd name="connsiteY50" fmla="*/ 165447 h 1659710"/>
              <a:gd name="connsiteX0" fmla="*/ 15635 w 3005400"/>
              <a:gd name="connsiteY0" fmla="*/ 165447 h 1659710"/>
              <a:gd name="connsiteX1" fmla="*/ 15635 w 3005400"/>
              <a:gd name="connsiteY1" fmla="*/ 165447 h 1659710"/>
              <a:gd name="connsiteX2" fmla="*/ 37937 w 3005400"/>
              <a:gd name="connsiteY2" fmla="*/ 488832 h 1659710"/>
              <a:gd name="connsiteX3" fmla="*/ 49089 w 3005400"/>
              <a:gd name="connsiteY3" fmla="*/ 600344 h 1659710"/>
              <a:gd name="connsiteX4" fmla="*/ 71391 w 3005400"/>
              <a:gd name="connsiteY4" fmla="*/ 1057544 h 1659710"/>
              <a:gd name="connsiteX5" fmla="*/ 82542 w 3005400"/>
              <a:gd name="connsiteY5" fmla="*/ 1191359 h 1659710"/>
              <a:gd name="connsiteX6" fmla="*/ 93693 w 3005400"/>
              <a:gd name="connsiteY6" fmla="*/ 1302871 h 1659710"/>
              <a:gd name="connsiteX7" fmla="*/ 104845 w 3005400"/>
              <a:gd name="connsiteY7" fmla="*/ 1503593 h 1659710"/>
              <a:gd name="connsiteX8" fmla="*/ 115996 w 3005400"/>
              <a:gd name="connsiteY8" fmla="*/ 1592803 h 1659710"/>
              <a:gd name="connsiteX9" fmla="*/ 138298 w 3005400"/>
              <a:gd name="connsiteY9" fmla="*/ 1626256 h 1659710"/>
              <a:gd name="connsiteX10" fmla="*/ 227508 w 3005400"/>
              <a:gd name="connsiteY10" fmla="*/ 1659710 h 1659710"/>
              <a:gd name="connsiteX11" fmla="*/ 695859 w 3005400"/>
              <a:gd name="connsiteY11" fmla="*/ 1637407 h 1659710"/>
              <a:gd name="connsiteX12" fmla="*/ 918884 w 3005400"/>
              <a:gd name="connsiteY12" fmla="*/ 1615105 h 1659710"/>
              <a:gd name="connsiteX13" fmla="*/ 963489 w 3005400"/>
              <a:gd name="connsiteY13" fmla="*/ 1592803 h 1659710"/>
              <a:gd name="connsiteX14" fmla="*/ 996942 w 3005400"/>
              <a:gd name="connsiteY14" fmla="*/ 1559349 h 1659710"/>
              <a:gd name="connsiteX15" fmla="*/ 1164210 w 3005400"/>
              <a:gd name="connsiteY15" fmla="*/ 1525895 h 1659710"/>
              <a:gd name="connsiteX16" fmla="*/ 1253420 w 3005400"/>
              <a:gd name="connsiteY16" fmla="*/ 1481290 h 1659710"/>
              <a:gd name="connsiteX17" fmla="*/ 1264571 w 3005400"/>
              <a:gd name="connsiteY17" fmla="*/ 1447837 h 1659710"/>
              <a:gd name="connsiteX18" fmla="*/ 1320328 w 3005400"/>
              <a:gd name="connsiteY18" fmla="*/ 1392081 h 1659710"/>
              <a:gd name="connsiteX19" fmla="*/ 1353781 w 3005400"/>
              <a:gd name="connsiteY19" fmla="*/ 1358627 h 1659710"/>
              <a:gd name="connsiteX20" fmla="*/ 1387235 w 3005400"/>
              <a:gd name="connsiteY20" fmla="*/ 1325173 h 1659710"/>
              <a:gd name="connsiteX21" fmla="*/ 1409537 w 3005400"/>
              <a:gd name="connsiteY21" fmla="*/ 1291720 h 1659710"/>
              <a:gd name="connsiteX22" fmla="*/ 1476445 w 3005400"/>
              <a:gd name="connsiteY22" fmla="*/ 1224812 h 1659710"/>
              <a:gd name="connsiteX23" fmla="*/ 1498747 w 3005400"/>
              <a:gd name="connsiteY23" fmla="*/ 1180207 h 1659710"/>
              <a:gd name="connsiteX24" fmla="*/ 1521050 w 3005400"/>
              <a:gd name="connsiteY24" fmla="*/ 1157905 h 1659710"/>
              <a:gd name="connsiteX25" fmla="*/ 1543352 w 3005400"/>
              <a:gd name="connsiteY25" fmla="*/ 1124451 h 1659710"/>
              <a:gd name="connsiteX26" fmla="*/ 1576806 w 3005400"/>
              <a:gd name="connsiteY26" fmla="*/ 1079847 h 1659710"/>
              <a:gd name="connsiteX27" fmla="*/ 1610259 w 3005400"/>
              <a:gd name="connsiteY27" fmla="*/ 1024090 h 1659710"/>
              <a:gd name="connsiteX28" fmla="*/ 1621410 w 3005400"/>
              <a:gd name="connsiteY28" fmla="*/ 990637 h 1659710"/>
              <a:gd name="connsiteX29" fmla="*/ 1654864 w 3005400"/>
              <a:gd name="connsiteY29" fmla="*/ 957183 h 1659710"/>
              <a:gd name="connsiteX30" fmla="*/ 1744074 w 3005400"/>
              <a:gd name="connsiteY30" fmla="*/ 856822 h 1659710"/>
              <a:gd name="connsiteX31" fmla="*/ 1777528 w 3005400"/>
              <a:gd name="connsiteY31" fmla="*/ 845671 h 1659710"/>
              <a:gd name="connsiteX32" fmla="*/ 1844435 w 3005400"/>
              <a:gd name="connsiteY32" fmla="*/ 789915 h 1659710"/>
              <a:gd name="connsiteX33" fmla="*/ 1877889 w 3005400"/>
              <a:gd name="connsiteY33" fmla="*/ 778764 h 1659710"/>
              <a:gd name="connsiteX34" fmla="*/ 1944796 w 3005400"/>
              <a:gd name="connsiteY34" fmla="*/ 734159 h 1659710"/>
              <a:gd name="connsiteX35" fmla="*/ 1978250 w 3005400"/>
              <a:gd name="connsiteY35" fmla="*/ 700705 h 1659710"/>
              <a:gd name="connsiteX36" fmla="*/ 2045157 w 3005400"/>
              <a:gd name="connsiteY36" fmla="*/ 656100 h 1659710"/>
              <a:gd name="connsiteX37" fmla="*/ 2100913 w 3005400"/>
              <a:gd name="connsiteY37" fmla="*/ 611495 h 1659710"/>
              <a:gd name="connsiteX38" fmla="*/ 2134367 w 3005400"/>
              <a:gd name="connsiteY38" fmla="*/ 600344 h 1659710"/>
              <a:gd name="connsiteX39" fmla="*/ 2190123 w 3005400"/>
              <a:gd name="connsiteY39" fmla="*/ 578042 h 1659710"/>
              <a:gd name="connsiteX40" fmla="*/ 2312786 w 3005400"/>
              <a:gd name="connsiteY40" fmla="*/ 555739 h 1659710"/>
              <a:gd name="connsiteX41" fmla="*/ 2390845 w 3005400"/>
              <a:gd name="connsiteY41" fmla="*/ 533437 h 1659710"/>
              <a:gd name="connsiteX42" fmla="*/ 2647323 w 3005400"/>
              <a:gd name="connsiteY42" fmla="*/ 477681 h 1659710"/>
              <a:gd name="connsiteX43" fmla="*/ 2691928 w 3005400"/>
              <a:gd name="connsiteY43" fmla="*/ 444227 h 1659710"/>
              <a:gd name="connsiteX44" fmla="*/ 2736532 w 3005400"/>
              <a:gd name="connsiteY44" fmla="*/ 421925 h 1659710"/>
              <a:gd name="connsiteX45" fmla="*/ 2803440 w 3005400"/>
              <a:gd name="connsiteY45" fmla="*/ 355017 h 1659710"/>
              <a:gd name="connsiteX46" fmla="*/ 2814590 w 3005400"/>
              <a:gd name="connsiteY46" fmla="*/ 53934 h 1659710"/>
              <a:gd name="connsiteX47" fmla="*/ 227508 w 3005400"/>
              <a:gd name="connsiteY47" fmla="*/ 9329 h 1659710"/>
              <a:gd name="connsiteX48" fmla="*/ 4484 w 3005400"/>
              <a:gd name="connsiteY48" fmla="*/ 53934 h 1659710"/>
              <a:gd name="connsiteX49" fmla="*/ 15635 w 3005400"/>
              <a:gd name="connsiteY49" fmla="*/ 165447 h 1659710"/>
              <a:gd name="connsiteX0" fmla="*/ 15635 w 2986022"/>
              <a:gd name="connsiteY0" fmla="*/ 165447 h 1659710"/>
              <a:gd name="connsiteX1" fmla="*/ 15635 w 2986022"/>
              <a:gd name="connsiteY1" fmla="*/ 165447 h 1659710"/>
              <a:gd name="connsiteX2" fmla="*/ 37937 w 2986022"/>
              <a:gd name="connsiteY2" fmla="*/ 488832 h 1659710"/>
              <a:gd name="connsiteX3" fmla="*/ 49089 w 2986022"/>
              <a:gd name="connsiteY3" fmla="*/ 600344 h 1659710"/>
              <a:gd name="connsiteX4" fmla="*/ 71391 w 2986022"/>
              <a:gd name="connsiteY4" fmla="*/ 1057544 h 1659710"/>
              <a:gd name="connsiteX5" fmla="*/ 82542 w 2986022"/>
              <a:gd name="connsiteY5" fmla="*/ 1191359 h 1659710"/>
              <a:gd name="connsiteX6" fmla="*/ 93693 w 2986022"/>
              <a:gd name="connsiteY6" fmla="*/ 1302871 h 1659710"/>
              <a:gd name="connsiteX7" fmla="*/ 104845 w 2986022"/>
              <a:gd name="connsiteY7" fmla="*/ 1503593 h 1659710"/>
              <a:gd name="connsiteX8" fmla="*/ 115996 w 2986022"/>
              <a:gd name="connsiteY8" fmla="*/ 1592803 h 1659710"/>
              <a:gd name="connsiteX9" fmla="*/ 138298 w 2986022"/>
              <a:gd name="connsiteY9" fmla="*/ 1626256 h 1659710"/>
              <a:gd name="connsiteX10" fmla="*/ 227508 w 2986022"/>
              <a:gd name="connsiteY10" fmla="*/ 1659710 h 1659710"/>
              <a:gd name="connsiteX11" fmla="*/ 695859 w 2986022"/>
              <a:gd name="connsiteY11" fmla="*/ 1637407 h 1659710"/>
              <a:gd name="connsiteX12" fmla="*/ 918884 w 2986022"/>
              <a:gd name="connsiteY12" fmla="*/ 1615105 h 1659710"/>
              <a:gd name="connsiteX13" fmla="*/ 963489 w 2986022"/>
              <a:gd name="connsiteY13" fmla="*/ 1592803 h 1659710"/>
              <a:gd name="connsiteX14" fmla="*/ 996942 w 2986022"/>
              <a:gd name="connsiteY14" fmla="*/ 1559349 h 1659710"/>
              <a:gd name="connsiteX15" fmla="*/ 1164210 w 2986022"/>
              <a:gd name="connsiteY15" fmla="*/ 1525895 h 1659710"/>
              <a:gd name="connsiteX16" fmla="*/ 1253420 w 2986022"/>
              <a:gd name="connsiteY16" fmla="*/ 1481290 h 1659710"/>
              <a:gd name="connsiteX17" fmla="*/ 1264571 w 2986022"/>
              <a:gd name="connsiteY17" fmla="*/ 1447837 h 1659710"/>
              <a:gd name="connsiteX18" fmla="*/ 1320328 w 2986022"/>
              <a:gd name="connsiteY18" fmla="*/ 1392081 h 1659710"/>
              <a:gd name="connsiteX19" fmla="*/ 1353781 w 2986022"/>
              <a:gd name="connsiteY19" fmla="*/ 1358627 h 1659710"/>
              <a:gd name="connsiteX20" fmla="*/ 1387235 w 2986022"/>
              <a:gd name="connsiteY20" fmla="*/ 1325173 h 1659710"/>
              <a:gd name="connsiteX21" fmla="*/ 1409537 w 2986022"/>
              <a:gd name="connsiteY21" fmla="*/ 1291720 h 1659710"/>
              <a:gd name="connsiteX22" fmla="*/ 1476445 w 2986022"/>
              <a:gd name="connsiteY22" fmla="*/ 1224812 h 1659710"/>
              <a:gd name="connsiteX23" fmla="*/ 1498747 w 2986022"/>
              <a:gd name="connsiteY23" fmla="*/ 1180207 h 1659710"/>
              <a:gd name="connsiteX24" fmla="*/ 1521050 w 2986022"/>
              <a:gd name="connsiteY24" fmla="*/ 1157905 h 1659710"/>
              <a:gd name="connsiteX25" fmla="*/ 1543352 w 2986022"/>
              <a:gd name="connsiteY25" fmla="*/ 1124451 h 1659710"/>
              <a:gd name="connsiteX26" fmla="*/ 1576806 w 2986022"/>
              <a:gd name="connsiteY26" fmla="*/ 1079847 h 1659710"/>
              <a:gd name="connsiteX27" fmla="*/ 1610259 w 2986022"/>
              <a:gd name="connsiteY27" fmla="*/ 1024090 h 1659710"/>
              <a:gd name="connsiteX28" fmla="*/ 1621410 w 2986022"/>
              <a:gd name="connsiteY28" fmla="*/ 990637 h 1659710"/>
              <a:gd name="connsiteX29" fmla="*/ 1654864 w 2986022"/>
              <a:gd name="connsiteY29" fmla="*/ 957183 h 1659710"/>
              <a:gd name="connsiteX30" fmla="*/ 1744074 w 2986022"/>
              <a:gd name="connsiteY30" fmla="*/ 856822 h 1659710"/>
              <a:gd name="connsiteX31" fmla="*/ 1777528 w 2986022"/>
              <a:gd name="connsiteY31" fmla="*/ 845671 h 1659710"/>
              <a:gd name="connsiteX32" fmla="*/ 1844435 w 2986022"/>
              <a:gd name="connsiteY32" fmla="*/ 789915 h 1659710"/>
              <a:gd name="connsiteX33" fmla="*/ 1877889 w 2986022"/>
              <a:gd name="connsiteY33" fmla="*/ 778764 h 1659710"/>
              <a:gd name="connsiteX34" fmla="*/ 1944796 w 2986022"/>
              <a:gd name="connsiteY34" fmla="*/ 734159 h 1659710"/>
              <a:gd name="connsiteX35" fmla="*/ 1978250 w 2986022"/>
              <a:gd name="connsiteY35" fmla="*/ 700705 h 1659710"/>
              <a:gd name="connsiteX36" fmla="*/ 2045157 w 2986022"/>
              <a:gd name="connsiteY36" fmla="*/ 656100 h 1659710"/>
              <a:gd name="connsiteX37" fmla="*/ 2100913 w 2986022"/>
              <a:gd name="connsiteY37" fmla="*/ 611495 h 1659710"/>
              <a:gd name="connsiteX38" fmla="*/ 2134367 w 2986022"/>
              <a:gd name="connsiteY38" fmla="*/ 600344 h 1659710"/>
              <a:gd name="connsiteX39" fmla="*/ 2190123 w 2986022"/>
              <a:gd name="connsiteY39" fmla="*/ 578042 h 1659710"/>
              <a:gd name="connsiteX40" fmla="*/ 2312786 w 2986022"/>
              <a:gd name="connsiteY40" fmla="*/ 555739 h 1659710"/>
              <a:gd name="connsiteX41" fmla="*/ 2390845 w 2986022"/>
              <a:gd name="connsiteY41" fmla="*/ 533437 h 1659710"/>
              <a:gd name="connsiteX42" fmla="*/ 2647323 w 2986022"/>
              <a:gd name="connsiteY42" fmla="*/ 477681 h 1659710"/>
              <a:gd name="connsiteX43" fmla="*/ 2691928 w 2986022"/>
              <a:gd name="connsiteY43" fmla="*/ 444227 h 1659710"/>
              <a:gd name="connsiteX44" fmla="*/ 2736532 w 2986022"/>
              <a:gd name="connsiteY44" fmla="*/ 421925 h 1659710"/>
              <a:gd name="connsiteX45" fmla="*/ 2814590 w 2986022"/>
              <a:gd name="connsiteY45" fmla="*/ 53934 h 1659710"/>
              <a:gd name="connsiteX46" fmla="*/ 227508 w 2986022"/>
              <a:gd name="connsiteY46" fmla="*/ 9329 h 1659710"/>
              <a:gd name="connsiteX47" fmla="*/ 4484 w 2986022"/>
              <a:gd name="connsiteY47" fmla="*/ 53934 h 1659710"/>
              <a:gd name="connsiteX48" fmla="*/ 15635 w 2986022"/>
              <a:gd name="connsiteY48" fmla="*/ 165447 h 1659710"/>
              <a:gd name="connsiteX0" fmla="*/ 15635 w 2758205"/>
              <a:gd name="connsiteY0" fmla="*/ 165447 h 1659710"/>
              <a:gd name="connsiteX1" fmla="*/ 15635 w 2758205"/>
              <a:gd name="connsiteY1" fmla="*/ 165447 h 1659710"/>
              <a:gd name="connsiteX2" fmla="*/ 37937 w 2758205"/>
              <a:gd name="connsiteY2" fmla="*/ 488832 h 1659710"/>
              <a:gd name="connsiteX3" fmla="*/ 49089 w 2758205"/>
              <a:gd name="connsiteY3" fmla="*/ 600344 h 1659710"/>
              <a:gd name="connsiteX4" fmla="*/ 71391 w 2758205"/>
              <a:gd name="connsiteY4" fmla="*/ 1057544 h 1659710"/>
              <a:gd name="connsiteX5" fmla="*/ 82542 w 2758205"/>
              <a:gd name="connsiteY5" fmla="*/ 1191359 h 1659710"/>
              <a:gd name="connsiteX6" fmla="*/ 93693 w 2758205"/>
              <a:gd name="connsiteY6" fmla="*/ 1302871 h 1659710"/>
              <a:gd name="connsiteX7" fmla="*/ 104845 w 2758205"/>
              <a:gd name="connsiteY7" fmla="*/ 1503593 h 1659710"/>
              <a:gd name="connsiteX8" fmla="*/ 115996 w 2758205"/>
              <a:gd name="connsiteY8" fmla="*/ 1592803 h 1659710"/>
              <a:gd name="connsiteX9" fmla="*/ 138298 w 2758205"/>
              <a:gd name="connsiteY9" fmla="*/ 1626256 h 1659710"/>
              <a:gd name="connsiteX10" fmla="*/ 227508 w 2758205"/>
              <a:gd name="connsiteY10" fmla="*/ 1659710 h 1659710"/>
              <a:gd name="connsiteX11" fmla="*/ 695859 w 2758205"/>
              <a:gd name="connsiteY11" fmla="*/ 1637407 h 1659710"/>
              <a:gd name="connsiteX12" fmla="*/ 918884 w 2758205"/>
              <a:gd name="connsiteY12" fmla="*/ 1615105 h 1659710"/>
              <a:gd name="connsiteX13" fmla="*/ 963489 w 2758205"/>
              <a:gd name="connsiteY13" fmla="*/ 1592803 h 1659710"/>
              <a:gd name="connsiteX14" fmla="*/ 996942 w 2758205"/>
              <a:gd name="connsiteY14" fmla="*/ 1559349 h 1659710"/>
              <a:gd name="connsiteX15" fmla="*/ 1164210 w 2758205"/>
              <a:gd name="connsiteY15" fmla="*/ 1525895 h 1659710"/>
              <a:gd name="connsiteX16" fmla="*/ 1253420 w 2758205"/>
              <a:gd name="connsiteY16" fmla="*/ 1481290 h 1659710"/>
              <a:gd name="connsiteX17" fmla="*/ 1264571 w 2758205"/>
              <a:gd name="connsiteY17" fmla="*/ 1447837 h 1659710"/>
              <a:gd name="connsiteX18" fmla="*/ 1320328 w 2758205"/>
              <a:gd name="connsiteY18" fmla="*/ 1392081 h 1659710"/>
              <a:gd name="connsiteX19" fmla="*/ 1353781 w 2758205"/>
              <a:gd name="connsiteY19" fmla="*/ 1358627 h 1659710"/>
              <a:gd name="connsiteX20" fmla="*/ 1387235 w 2758205"/>
              <a:gd name="connsiteY20" fmla="*/ 1325173 h 1659710"/>
              <a:gd name="connsiteX21" fmla="*/ 1409537 w 2758205"/>
              <a:gd name="connsiteY21" fmla="*/ 1291720 h 1659710"/>
              <a:gd name="connsiteX22" fmla="*/ 1476445 w 2758205"/>
              <a:gd name="connsiteY22" fmla="*/ 1224812 h 1659710"/>
              <a:gd name="connsiteX23" fmla="*/ 1498747 w 2758205"/>
              <a:gd name="connsiteY23" fmla="*/ 1180207 h 1659710"/>
              <a:gd name="connsiteX24" fmla="*/ 1521050 w 2758205"/>
              <a:gd name="connsiteY24" fmla="*/ 1157905 h 1659710"/>
              <a:gd name="connsiteX25" fmla="*/ 1543352 w 2758205"/>
              <a:gd name="connsiteY25" fmla="*/ 1124451 h 1659710"/>
              <a:gd name="connsiteX26" fmla="*/ 1576806 w 2758205"/>
              <a:gd name="connsiteY26" fmla="*/ 1079847 h 1659710"/>
              <a:gd name="connsiteX27" fmla="*/ 1610259 w 2758205"/>
              <a:gd name="connsiteY27" fmla="*/ 1024090 h 1659710"/>
              <a:gd name="connsiteX28" fmla="*/ 1621410 w 2758205"/>
              <a:gd name="connsiteY28" fmla="*/ 990637 h 1659710"/>
              <a:gd name="connsiteX29" fmla="*/ 1654864 w 2758205"/>
              <a:gd name="connsiteY29" fmla="*/ 957183 h 1659710"/>
              <a:gd name="connsiteX30" fmla="*/ 1744074 w 2758205"/>
              <a:gd name="connsiteY30" fmla="*/ 856822 h 1659710"/>
              <a:gd name="connsiteX31" fmla="*/ 1777528 w 2758205"/>
              <a:gd name="connsiteY31" fmla="*/ 845671 h 1659710"/>
              <a:gd name="connsiteX32" fmla="*/ 1844435 w 2758205"/>
              <a:gd name="connsiteY32" fmla="*/ 789915 h 1659710"/>
              <a:gd name="connsiteX33" fmla="*/ 1877889 w 2758205"/>
              <a:gd name="connsiteY33" fmla="*/ 778764 h 1659710"/>
              <a:gd name="connsiteX34" fmla="*/ 1944796 w 2758205"/>
              <a:gd name="connsiteY34" fmla="*/ 734159 h 1659710"/>
              <a:gd name="connsiteX35" fmla="*/ 1978250 w 2758205"/>
              <a:gd name="connsiteY35" fmla="*/ 700705 h 1659710"/>
              <a:gd name="connsiteX36" fmla="*/ 2045157 w 2758205"/>
              <a:gd name="connsiteY36" fmla="*/ 656100 h 1659710"/>
              <a:gd name="connsiteX37" fmla="*/ 2100913 w 2758205"/>
              <a:gd name="connsiteY37" fmla="*/ 611495 h 1659710"/>
              <a:gd name="connsiteX38" fmla="*/ 2134367 w 2758205"/>
              <a:gd name="connsiteY38" fmla="*/ 600344 h 1659710"/>
              <a:gd name="connsiteX39" fmla="*/ 2190123 w 2758205"/>
              <a:gd name="connsiteY39" fmla="*/ 578042 h 1659710"/>
              <a:gd name="connsiteX40" fmla="*/ 2312786 w 2758205"/>
              <a:gd name="connsiteY40" fmla="*/ 555739 h 1659710"/>
              <a:gd name="connsiteX41" fmla="*/ 2390845 w 2758205"/>
              <a:gd name="connsiteY41" fmla="*/ 533437 h 1659710"/>
              <a:gd name="connsiteX42" fmla="*/ 2647323 w 2758205"/>
              <a:gd name="connsiteY42" fmla="*/ 477681 h 1659710"/>
              <a:gd name="connsiteX43" fmla="*/ 2691928 w 2758205"/>
              <a:gd name="connsiteY43" fmla="*/ 444227 h 1659710"/>
              <a:gd name="connsiteX44" fmla="*/ 2736532 w 2758205"/>
              <a:gd name="connsiteY44" fmla="*/ 421925 h 1659710"/>
              <a:gd name="connsiteX45" fmla="*/ 2312785 w 2758205"/>
              <a:gd name="connsiteY45" fmla="*/ 53934 h 1659710"/>
              <a:gd name="connsiteX46" fmla="*/ 227508 w 2758205"/>
              <a:gd name="connsiteY46" fmla="*/ 9329 h 1659710"/>
              <a:gd name="connsiteX47" fmla="*/ 4484 w 2758205"/>
              <a:gd name="connsiteY47" fmla="*/ 53934 h 1659710"/>
              <a:gd name="connsiteX48" fmla="*/ 15635 w 2758205"/>
              <a:gd name="connsiteY48" fmla="*/ 165447 h 1659710"/>
              <a:gd name="connsiteX0" fmla="*/ 15635 w 2749766"/>
              <a:gd name="connsiteY0" fmla="*/ 165447 h 1659710"/>
              <a:gd name="connsiteX1" fmla="*/ 15635 w 2749766"/>
              <a:gd name="connsiteY1" fmla="*/ 165447 h 1659710"/>
              <a:gd name="connsiteX2" fmla="*/ 37937 w 2749766"/>
              <a:gd name="connsiteY2" fmla="*/ 488832 h 1659710"/>
              <a:gd name="connsiteX3" fmla="*/ 49089 w 2749766"/>
              <a:gd name="connsiteY3" fmla="*/ 600344 h 1659710"/>
              <a:gd name="connsiteX4" fmla="*/ 71391 w 2749766"/>
              <a:gd name="connsiteY4" fmla="*/ 1057544 h 1659710"/>
              <a:gd name="connsiteX5" fmla="*/ 82542 w 2749766"/>
              <a:gd name="connsiteY5" fmla="*/ 1191359 h 1659710"/>
              <a:gd name="connsiteX6" fmla="*/ 93693 w 2749766"/>
              <a:gd name="connsiteY6" fmla="*/ 1302871 h 1659710"/>
              <a:gd name="connsiteX7" fmla="*/ 104845 w 2749766"/>
              <a:gd name="connsiteY7" fmla="*/ 1503593 h 1659710"/>
              <a:gd name="connsiteX8" fmla="*/ 115996 w 2749766"/>
              <a:gd name="connsiteY8" fmla="*/ 1592803 h 1659710"/>
              <a:gd name="connsiteX9" fmla="*/ 138298 w 2749766"/>
              <a:gd name="connsiteY9" fmla="*/ 1626256 h 1659710"/>
              <a:gd name="connsiteX10" fmla="*/ 227508 w 2749766"/>
              <a:gd name="connsiteY10" fmla="*/ 1659710 h 1659710"/>
              <a:gd name="connsiteX11" fmla="*/ 695859 w 2749766"/>
              <a:gd name="connsiteY11" fmla="*/ 1637407 h 1659710"/>
              <a:gd name="connsiteX12" fmla="*/ 918884 w 2749766"/>
              <a:gd name="connsiteY12" fmla="*/ 1615105 h 1659710"/>
              <a:gd name="connsiteX13" fmla="*/ 963489 w 2749766"/>
              <a:gd name="connsiteY13" fmla="*/ 1592803 h 1659710"/>
              <a:gd name="connsiteX14" fmla="*/ 996942 w 2749766"/>
              <a:gd name="connsiteY14" fmla="*/ 1559349 h 1659710"/>
              <a:gd name="connsiteX15" fmla="*/ 1164210 w 2749766"/>
              <a:gd name="connsiteY15" fmla="*/ 1525895 h 1659710"/>
              <a:gd name="connsiteX16" fmla="*/ 1253420 w 2749766"/>
              <a:gd name="connsiteY16" fmla="*/ 1481290 h 1659710"/>
              <a:gd name="connsiteX17" fmla="*/ 1264571 w 2749766"/>
              <a:gd name="connsiteY17" fmla="*/ 1447837 h 1659710"/>
              <a:gd name="connsiteX18" fmla="*/ 1320328 w 2749766"/>
              <a:gd name="connsiteY18" fmla="*/ 1392081 h 1659710"/>
              <a:gd name="connsiteX19" fmla="*/ 1353781 w 2749766"/>
              <a:gd name="connsiteY19" fmla="*/ 1358627 h 1659710"/>
              <a:gd name="connsiteX20" fmla="*/ 1387235 w 2749766"/>
              <a:gd name="connsiteY20" fmla="*/ 1325173 h 1659710"/>
              <a:gd name="connsiteX21" fmla="*/ 1409537 w 2749766"/>
              <a:gd name="connsiteY21" fmla="*/ 1291720 h 1659710"/>
              <a:gd name="connsiteX22" fmla="*/ 1476445 w 2749766"/>
              <a:gd name="connsiteY22" fmla="*/ 1224812 h 1659710"/>
              <a:gd name="connsiteX23" fmla="*/ 1498747 w 2749766"/>
              <a:gd name="connsiteY23" fmla="*/ 1180207 h 1659710"/>
              <a:gd name="connsiteX24" fmla="*/ 1521050 w 2749766"/>
              <a:gd name="connsiteY24" fmla="*/ 1157905 h 1659710"/>
              <a:gd name="connsiteX25" fmla="*/ 1543352 w 2749766"/>
              <a:gd name="connsiteY25" fmla="*/ 1124451 h 1659710"/>
              <a:gd name="connsiteX26" fmla="*/ 1576806 w 2749766"/>
              <a:gd name="connsiteY26" fmla="*/ 1079847 h 1659710"/>
              <a:gd name="connsiteX27" fmla="*/ 1610259 w 2749766"/>
              <a:gd name="connsiteY27" fmla="*/ 1024090 h 1659710"/>
              <a:gd name="connsiteX28" fmla="*/ 1621410 w 2749766"/>
              <a:gd name="connsiteY28" fmla="*/ 990637 h 1659710"/>
              <a:gd name="connsiteX29" fmla="*/ 1654864 w 2749766"/>
              <a:gd name="connsiteY29" fmla="*/ 957183 h 1659710"/>
              <a:gd name="connsiteX30" fmla="*/ 1744074 w 2749766"/>
              <a:gd name="connsiteY30" fmla="*/ 856822 h 1659710"/>
              <a:gd name="connsiteX31" fmla="*/ 1777528 w 2749766"/>
              <a:gd name="connsiteY31" fmla="*/ 845671 h 1659710"/>
              <a:gd name="connsiteX32" fmla="*/ 1844435 w 2749766"/>
              <a:gd name="connsiteY32" fmla="*/ 789915 h 1659710"/>
              <a:gd name="connsiteX33" fmla="*/ 1877889 w 2749766"/>
              <a:gd name="connsiteY33" fmla="*/ 778764 h 1659710"/>
              <a:gd name="connsiteX34" fmla="*/ 1944796 w 2749766"/>
              <a:gd name="connsiteY34" fmla="*/ 734159 h 1659710"/>
              <a:gd name="connsiteX35" fmla="*/ 1978250 w 2749766"/>
              <a:gd name="connsiteY35" fmla="*/ 700705 h 1659710"/>
              <a:gd name="connsiteX36" fmla="*/ 2045157 w 2749766"/>
              <a:gd name="connsiteY36" fmla="*/ 656100 h 1659710"/>
              <a:gd name="connsiteX37" fmla="*/ 2100913 w 2749766"/>
              <a:gd name="connsiteY37" fmla="*/ 611495 h 1659710"/>
              <a:gd name="connsiteX38" fmla="*/ 2134367 w 2749766"/>
              <a:gd name="connsiteY38" fmla="*/ 600344 h 1659710"/>
              <a:gd name="connsiteX39" fmla="*/ 2190123 w 2749766"/>
              <a:gd name="connsiteY39" fmla="*/ 578042 h 1659710"/>
              <a:gd name="connsiteX40" fmla="*/ 2312786 w 2749766"/>
              <a:gd name="connsiteY40" fmla="*/ 555739 h 1659710"/>
              <a:gd name="connsiteX41" fmla="*/ 2390845 w 2749766"/>
              <a:gd name="connsiteY41" fmla="*/ 533437 h 1659710"/>
              <a:gd name="connsiteX42" fmla="*/ 2647323 w 2749766"/>
              <a:gd name="connsiteY42" fmla="*/ 477681 h 1659710"/>
              <a:gd name="connsiteX43" fmla="*/ 2691928 w 2749766"/>
              <a:gd name="connsiteY43" fmla="*/ 444227 h 1659710"/>
              <a:gd name="connsiteX44" fmla="*/ 2736532 w 2749766"/>
              <a:gd name="connsiteY44" fmla="*/ 421925 h 1659710"/>
              <a:gd name="connsiteX45" fmla="*/ 2435449 w 2749766"/>
              <a:gd name="connsiteY45" fmla="*/ 53934 h 1659710"/>
              <a:gd name="connsiteX46" fmla="*/ 227508 w 2749766"/>
              <a:gd name="connsiteY46" fmla="*/ 9329 h 1659710"/>
              <a:gd name="connsiteX47" fmla="*/ 4484 w 2749766"/>
              <a:gd name="connsiteY47" fmla="*/ 53934 h 1659710"/>
              <a:gd name="connsiteX48" fmla="*/ 15635 w 2749766"/>
              <a:gd name="connsiteY48" fmla="*/ 165447 h 1659710"/>
              <a:gd name="connsiteX0" fmla="*/ 15635 w 2707351"/>
              <a:gd name="connsiteY0" fmla="*/ 165447 h 1659710"/>
              <a:gd name="connsiteX1" fmla="*/ 15635 w 2707351"/>
              <a:gd name="connsiteY1" fmla="*/ 165447 h 1659710"/>
              <a:gd name="connsiteX2" fmla="*/ 37937 w 2707351"/>
              <a:gd name="connsiteY2" fmla="*/ 488832 h 1659710"/>
              <a:gd name="connsiteX3" fmla="*/ 49089 w 2707351"/>
              <a:gd name="connsiteY3" fmla="*/ 600344 h 1659710"/>
              <a:gd name="connsiteX4" fmla="*/ 71391 w 2707351"/>
              <a:gd name="connsiteY4" fmla="*/ 1057544 h 1659710"/>
              <a:gd name="connsiteX5" fmla="*/ 82542 w 2707351"/>
              <a:gd name="connsiteY5" fmla="*/ 1191359 h 1659710"/>
              <a:gd name="connsiteX6" fmla="*/ 93693 w 2707351"/>
              <a:gd name="connsiteY6" fmla="*/ 1302871 h 1659710"/>
              <a:gd name="connsiteX7" fmla="*/ 104845 w 2707351"/>
              <a:gd name="connsiteY7" fmla="*/ 1503593 h 1659710"/>
              <a:gd name="connsiteX8" fmla="*/ 115996 w 2707351"/>
              <a:gd name="connsiteY8" fmla="*/ 1592803 h 1659710"/>
              <a:gd name="connsiteX9" fmla="*/ 138298 w 2707351"/>
              <a:gd name="connsiteY9" fmla="*/ 1626256 h 1659710"/>
              <a:gd name="connsiteX10" fmla="*/ 227508 w 2707351"/>
              <a:gd name="connsiteY10" fmla="*/ 1659710 h 1659710"/>
              <a:gd name="connsiteX11" fmla="*/ 695859 w 2707351"/>
              <a:gd name="connsiteY11" fmla="*/ 1637407 h 1659710"/>
              <a:gd name="connsiteX12" fmla="*/ 918884 w 2707351"/>
              <a:gd name="connsiteY12" fmla="*/ 1615105 h 1659710"/>
              <a:gd name="connsiteX13" fmla="*/ 963489 w 2707351"/>
              <a:gd name="connsiteY13" fmla="*/ 1592803 h 1659710"/>
              <a:gd name="connsiteX14" fmla="*/ 996942 w 2707351"/>
              <a:gd name="connsiteY14" fmla="*/ 1559349 h 1659710"/>
              <a:gd name="connsiteX15" fmla="*/ 1164210 w 2707351"/>
              <a:gd name="connsiteY15" fmla="*/ 1525895 h 1659710"/>
              <a:gd name="connsiteX16" fmla="*/ 1253420 w 2707351"/>
              <a:gd name="connsiteY16" fmla="*/ 1481290 h 1659710"/>
              <a:gd name="connsiteX17" fmla="*/ 1264571 w 2707351"/>
              <a:gd name="connsiteY17" fmla="*/ 1447837 h 1659710"/>
              <a:gd name="connsiteX18" fmla="*/ 1320328 w 2707351"/>
              <a:gd name="connsiteY18" fmla="*/ 1392081 h 1659710"/>
              <a:gd name="connsiteX19" fmla="*/ 1353781 w 2707351"/>
              <a:gd name="connsiteY19" fmla="*/ 1358627 h 1659710"/>
              <a:gd name="connsiteX20" fmla="*/ 1387235 w 2707351"/>
              <a:gd name="connsiteY20" fmla="*/ 1325173 h 1659710"/>
              <a:gd name="connsiteX21" fmla="*/ 1409537 w 2707351"/>
              <a:gd name="connsiteY21" fmla="*/ 1291720 h 1659710"/>
              <a:gd name="connsiteX22" fmla="*/ 1476445 w 2707351"/>
              <a:gd name="connsiteY22" fmla="*/ 1224812 h 1659710"/>
              <a:gd name="connsiteX23" fmla="*/ 1498747 w 2707351"/>
              <a:gd name="connsiteY23" fmla="*/ 1180207 h 1659710"/>
              <a:gd name="connsiteX24" fmla="*/ 1521050 w 2707351"/>
              <a:gd name="connsiteY24" fmla="*/ 1157905 h 1659710"/>
              <a:gd name="connsiteX25" fmla="*/ 1543352 w 2707351"/>
              <a:gd name="connsiteY25" fmla="*/ 1124451 h 1659710"/>
              <a:gd name="connsiteX26" fmla="*/ 1576806 w 2707351"/>
              <a:gd name="connsiteY26" fmla="*/ 1079847 h 1659710"/>
              <a:gd name="connsiteX27" fmla="*/ 1610259 w 2707351"/>
              <a:gd name="connsiteY27" fmla="*/ 1024090 h 1659710"/>
              <a:gd name="connsiteX28" fmla="*/ 1621410 w 2707351"/>
              <a:gd name="connsiteY28" fmla="*/ 990637 h 1659710"/>
              <a:gd name="connsiteX29" fmla="*/ 1654864 w 2707351"/>
              <a:gd name="connsiteY29" fmla="*/ 957183 h 1659710"/>
              <a:gd name="connsiteX30" fmla="*/ 1744074 w 2707351"/>
              <a:gd name="connsiteY30" fmla="*/ 856822 h 1659710"/>
              <a:gd name="connsiteX31" fmla="*/ 1777528 w 2707351"/>
              <a:gd name="connsiteY31" fmla="*/ 845671 h 1659710"/>
              <a:gd name="connsiteX32" fmla="*/ 1844435 w 2707351"/>
              <a:gd name="connsiteY32" fmla="*/ 789915 h 1659710"/>
              <a:gd name="connsiteX33" fmla="*/ 1877889 w 2707351"/>
              <a:gd name="connsiteY33" fmla="*/ 778764 h 1659710"/>
              <a:gd name="connsiteX34" fmla="*/ 1944796 w 2707351"/>
              <a:gd name="connsiteY34" fmla="*/ 734159 h 1659710"/>
              <a:gd name="connsiteX35" fmla="*/ 1978250 w 2707351"/>
              <a:gd name="connsiteY35" fmla="*/ 700705 h 1659710"/>
              <a:gd name="connsiteX36" fmla="*/ 2045157 w 2707351"/>
              <a:gd name="connsiteY36" fmla="*/ 656100 h 1659710"/>
              <a:gd name="connsiteX37" fmla="*/ 2100913 w 2707351"/>
              <a:gd name="connsiteY37" fmla="*/ 611495 h 1659710"/>
              <a:gd name="connsiteX38" fmla="*/ 2134367 w 2707351"/>
              <a:gd name="connsiteY38" fmla="*/ 600344 h 1659710"/>
              <a:gd name="connsiteX39" fmla="*/ 2190123 w 2707351"/>
              <a:gd name="connsiteY39" fmla="*/ 578042 h 1659710"/>
              <a:gd name="connsiteX40" fmla="*/ 2312786 w 2707351"/>
              <a:gd name="connsiteY40" fmla="*/ 555739 h 1659710"/>
              <a:gd name="connsiteX41" fmla="*/ 2390845 w 2707351"/>
              <a:gd name="connsiteY41" fmla="*/ 533437 h 1659710"/>
              <a:gd name="connsiteX42" fmla="*/ 2647323 w 2707351"/>
              <a:gd name="connsiteY42" fmla="*/ 477681 h 1659710"/>
              <a:gd name="connsiteX43" fmla="*/ 2691928 w 2707351"/>
              <a:gd name="connsiteY43" fmla="*/ 444227 h 1659710"/>
              <a:gd name="connsiteX44" fmla="*/ 2435449 w 2707351"/>
              <a:gd name="connsiteY44" fmla="*/ 53934 h 1659710"/>
              <a:gd name="connsiteX45" fmla="*/ 227508 w 2707351"/>
              <a:gd name="connsiteY45" fmla="*/ 9329 h 1659710"/>
              <a:gd name="connsiteX46" fmla="*/ 4484 w 2707351"/>
              <a:gd name="connsiteY46" fmla="*/ 53934 h 1659710"/>
              <a:gd name="connsiteX47" fmla="*/ 15635 w 2707351"/>
              <a:gd name="connsiteY47" fmla="*/ 165447 h 1659710"/>
              <a:gd name="connsiteX0" fmla="*/ 15635 w 2723436"/>
              <a:gd name="connsiteY0" fmla="*/ 165447 h 1659710"/>
              <a:gd name="connsiteX1" fmla="*/ 15635 w 2723436"/>
              <a:gd name="connsiteY1" fmla="*/ 165447 h 1659710"/>
              <a:gd name="connsiteX2" fmla="*/ 37937 w 2723436"/>
              <a:gd name="connsiteY2" fmla="*/ 488832 h 1659710"/>
              <a:gd name="connsiteX3" fmla="*/ 49089 w 2723436"/>
              <a:gd name="connsiteY3" fmla="*/ 600344 h 1659710"/>
              <a:gd name="connsiteX4" fmla="*/ 71391 w 2723436"/>
              <a:gd name="connsiteY4" fmla="*/ 1057544 h 1659710"/>
              <a:gd name="connsiteX5" fmla="*/ 82542 w 2723436"/>
              <a:gd name="connsiteY5" fmla="*/ 1191359 h 1659710"/>
              <a:gd name="connsiteX6" fmla="*/ 93693 w 2723436"/>
              <a:gd name="connsiteY6" fmla="*/ 1302871 h 1659710"/>
              <a:gd name="connsiteX7" fmla="*/ 104845 w 2723436"/>
              <a:gd name="connsiteY7" fmla="*/ 1503593 h 1659710"/>
              <a:gd name="connsiteX8" fmla="*/ 115996 w 2723436"/>
              <a:gd name="connsiteY8" fmla="*/ 1592803 h 1659710"/>
              <a:gd name="connsiteX9" fmla="*/ 138298 w 2723436"/>
              <a:gd name="connsiteY9" fmla="*/ 1626256 h 1659710"/>
              <a:gd name="connsiteX10" fmla="*/ 227508 w 2723436"/>
              <a:gd name="connsiteY10" fmla="*/ 1659710 h 1659710"/>
              <a:gd name="connsiteX11" fmla="*/ 695859 w 2723436"/>
              <a:gd name="connsiteY11" fmla="*/ 1637407 h 1659710"/>
              <a:gd name="connsiteX12" fmla="*/ 918884 w 2723436"/>
              <a:gd name="connsiteY12" fmla="*/ 1615105 h 1659710"/>
              <a:gd name="connsiteX13" fmla="*/ 963489 w 2723436"/>
              <a:gd name="connsiteY13" fmla="*/ 1592803 h 1659710"/>
              <a:gd name="connsiteX14" fmla="*/ 996942 w 2723436"/>
              <a:gd name="connsiteY14" fmla="*/ 1559349 h 1659710"/>
              <a:gd name="connsiteX15" fmla="*/ 1164210 w 2723436"/>
              <a:gd name="connsiteY15" fmla="*/ 1525895 h 1659710"/>
              <a:gd name="connsiteX16" fmla="*/ 1253420 w 2723436"/>
              <a:gd name="connsiteY16" fmla="*/ 1481290 h 1659710"/>
              <a:gd name="connsiteX17" fmla="*/ 1264571 w 2723436"/>
              <a:gd name="connsiteY17" fmla="*/ 1447837 h 1659710"/>
              <a:gd name="connsiteX18" fmla="*/ 1320328 w 2723436"/>
              <a:gd name="connsiteY18" fmla="*/ 1392081 h 1659710"/>
              <a:gd name="connsiteX19" fmla="*/ 1353781 w 2723436"/>
              <a:gd name="connsiteY19" fmla="*/ 1358627 h 1659710"/>
              <a:gd name="connsiteX20" fmla="*/ 1387235 w 2723436"/>
              <a:gd name="connsiteY20" fmla="*/ 1325173 h 1659710"/>
              <a:gd name="connsiteX21" fmla="*/ 1409537 w 2723436"/>
              <a:gd name="connsiteY21" fmla="*/ 1291720 h 1659710"/>
              <a:gd name="connsiteX22" fmla="*/ 1476445 w 2723436"/>
              <a:gd name="connsiteY22" fmla="*/ 1224812 h 1659710"/>
              <a:gd name="connsiteX23" fmla="*/ 1498747 w 2723436"/>
              <a:gd name="connsiteY23" fmla="*/ 1180207 h 1659710"/>
              <a:gd name="connsiteX24" fmla="*/ 1521050 w 2723436"/>
              <a:gd name="connsiteY24" fmla="*/ 1157905 h 1659710"/>
              <a:gd name="connsiteX25" fmla="*/ 1543352 w 2723436"/>
              <a:gd name="connsiteY25" fmla="*/ 1124451 h 1659710"/>
              <a:gd name="connsiteX26" fmla="*/ 1576806 w 2723436"/>
              <a:gd name="connsiteY26" fmla="*/ 1079847 h 1659710"/>
              <a:gd name="connsiteX27" fmla="*/ 1610259 w 2723436"/>
              <a:gd name="connsiteY27" fmla="*/ 1024090 h 1659710"/>
              <a:gd name="connsiteX28" fmla="*/ 1621410 w 2723436"/>
              <a:gd name="connsiteY28" fmla="*/ 990637 h 1659710"/>
              <a:gd name="connsiteX29" fmla="*/ 1654864 w 2723436"/>
              <a:gd name="connsiteY29" fmla="*/ 957183 h 1659710"/>
              <a:gd name="connsiteX30" fmla="*/ 1744074 w 2723436"/>
              <a:gd name="connsiteY30" fmla="*/ 856822 h 1659710"/>
              <a:gd name="connsiteX31" fmla="*/ 1777528 w 2723436"/>
              <a:gd name="connsiteY31" fmla="*/ 845671 h 1659710"/>
              <a:gd name="connsiteX32" fmla="*/ 1844435 w 2723436"/>
              <a:gd name="connsiteY32" fmla="*/ 789915 h 1659710"/>
              <a:gd name="connsiteX33" fmla="*/ 1877889 w 2723436"/>
              <a:gd name="connsiteY33" fmla="*/ 778764 h 1659710"/>
              <a:gd name="connsiteX34" fmla="*/ 1944796 w 2723436"/>
              <a:gd name="connsiteY34" fmla="*/ 734159 h 1659710"/>
              <a:gd name="connsiteX35" fmla="*/ 1978250 w 2723436"/>
              <a:gd name="connsiteY35" fmla="*/ 700705 h 1659710"/>
              <a:gd name="connsiteX36" fmla="*/ 2045157 w 2723436"/>
              <a:gd name="connsiteY36" fmla="*/ 656100 h 1659710"/>
              <a:gd name="connsiteX37" fmla="*/ 2100913 w 2723436"/>
              <a:gd name="connsiteY37" fmla="*/ 611495 h 1659710"/>
              <a:gd name="connsiteX38" fmla="*/ 2134367 w 2723436"/>
              <a:gd name="connsiteY38" fmla="*/ 600344 h 1659710"/>
              <a:gd name="connsiteX39" fmla="*/ 2190123 w 2723436"/>
              <a:gd name="connsiteY39" fmla="*/ 578042 h 1659710"/>
              <a:gd name="connsiteX40" fmla="*/ 2312786 w 2723436"/>
              <a:gd name="connsiteY40" fmla="*/ 555739 h 1659710"/>
              <a:gd name="connsiteX41" fmla="*/ 2390845 w 2723436"/>
              <a:gd name="connsiteY41" fmla="*/ 533437 h 1659710"/>
              <a:gd name="connsiteX42" fmla="*/ 2691928 w 2723436"/>
              <a:gd name="connsiteY42" fmla="*/ 444227 h 1659710"/>
              <a:gd name="connsiteX43" fmla="*/ 2435449 w 2723436"/>
              <a:gd name="connsiteY43" fmla="*/ 53934 h 1659710"/>
              <a:gd name="connsiteX44" fmla="*/ 227508 w 2723436"/>
              <a:gd name="connsiteY44" fmla="*/ 9329 h 1659710"/>
              <a:gd name="connsiteX45" fmla="*/ 4484 w 2723436"/>
              <a:gd name="connsiteY45" fmla="*/ 53934 h 1659710"/>
              <a:gd name="connsiteX46" fmla="*/ 15635 w 2723436"/>
              <a:gd name="connsiteY46" fmla="*/ 165447 h 1659710"/>
              <a:gd name="connsiteX0" fmla="*/ 15635 w 2728939"/>
              <a:gd name="connsiteY0" fmla="*/ 165447 h 1659710"/>
              <a:gd name="connsiteX1" fmla="*/ 15635 w 2728939"/>
              <a:gd name="connsiteY1" fmla="*/ 165447 h 1659710"/>
              <a:gd name="connsiteX2" fmla="*/ 37937 w 2728939"/>
              <a:gd name="connsiteY2" fmla="*/ 488832 h 1659710"/>
              <a:gd name="connsiteX3" fmla="*/ 49089 w 2728939"/>
              <a:gd name="connsiteY3" fmla="*/ 600344 h 1659710"/>
              <a:gd name="connsiteX4" fmla="*/ 71391 w 2728939"/>
              <a:gd name="connsiteY4" fmla="*/ 1057544 h 1659710"/>
              <a:gd name="connsiteX5" fmla="*/ 82542 w 2728939"/>
              <a:gd name="connsiteY5" fmla="*/ 1191359 h 1659710"/>
              <a:gd name="connsiteX6" fmla="*/ 93693 w 2728939"/>
              <a:gd name="connsiteY6" fmla="*/ 1302871 h 1659710"/>
              <a:gd name="connsiteX7" fmla="*/ 104845 w 2728939"/>
              <a:gd name="connsiteY7" fmla="*/ 1503593 h 1659710"/>
              <a:gd name="connsiteX8" fmla="*/ 115996 w 2728939"/>
              <a:gd name="connsiteY8" fmla="*/ 1592803 h 1659710"/>
              <a:gd name="connsiteX9" fmla="*/ 138298 w 2728939"/>
              <a:gd name="connsiteY9" fmla="*/ 1626256 h 1659710"/>
              <a:gd name="connsiteX10" fmla="*/ 227508 w 2728939"/>
              <a:gd name="connsiteY10" fmla="*/ 1659710 h 1659710"/>
              <a:gd name="connsiteX11" fmla="*/ 695859 w 2728939"/>
              <a:gd name="connsiteY11" fmla="*/ 1637407 h 1659710"/>
              <a:gd name="connsiteX12" fmla="*/ 918884 w 2728939"/>
              <a:gd name="connsiteY12" fmla="*/ 1615105 h 1659710"/>
              <a:gd name="connsiteX13" fmla="*/ 963489 w 2728939"/>
              <a:gd name="connsiteY13" fmla="*/ 1592803 h 1659710"/>
              <a:gd name="connsiteX14" fmla="*/ 996942 w 2728939"/>
              <a:gd name="connsiteY14" fmla="*/ 1559349 h 1659710"/>
              <a:gd name="connsiteX15" fmla="*/ 1164210 w 2728939"/>
              <a:gd name="connsiteY15" fmla="*/ 1525895 h 1659710"/>
              <a:gd name="connsiteX16" fmla="*/ 1253420 w 2728939"/>
              <a:gd name="connsiteY16" fmla="*/ 1481290 h 1659710"/>
              <a:gd name="connsiteX17" fmla="*/ 1264571 w 2728939"/>
              <a:gd name="connsiteY17" fmla="*/ 1447837 h 1659710"/>
              <a:gd name="connsiteX18" fmla="*/ 1320328 w 2728939"/>
              <a:gd name="connsiteY18" fmla="*/ 1392081 h 1659710"/>
              <a:gd name="connsiteX19" fmla="*/ 1353781 w 2728939"/>
              <a:gd name="connsiteY19" fmla="*/ 1358627 h 1659710"/>
              <a:gd name="connsiteX20" fmla="*/ 1387235 w 2728939"/>
              <a:gd name="connsiteY20" fmla="*/ 1325173 h 1659710"/>
              <a:gd name="connsiteX21" fmla="*/ 1409537 w 2728939"/>
              <a:gd name="connsiteY21" fmla="*/ 1291720 h 1659710"/>
              <a:gd name="connsiteX22" fmla="*/ 1476445 w 2728939"/>
              <a:gd name="connsiteY22" fmla="*/ 1224812 h 1659710"/>
              <a:gd name="connsiteX23" fmla="*/ 1498747 w 2728939"/>
              <a:gd name="connsiteY23" fmla="*/ 1180207 h 1659710"/>
              <a:gd name="connsiteX24" fmla="*/ 1521050 w 2728939"/>
              <a:gd name="connsiteY24" fmla="*/ 1157905 h 1659710"/>
              <a:gd name="connsiteX25" fmla="*/ 1543352 w 2728939"/>
              <a:gd name="connsiteY25" fmla="*/ 1124451 h 1659710"/>
              <a:gd name="connsiteX26" fmla="*/ 1576806 w 2728939"/>
              <a:gd name="connsiteY26" fmla="*/ 1079847 h 1659710"/>
              <a:gd name="connsiteX27" fmla="*/ 1610259 w 2728939"/>
              <a:gd name="connsiteY27" fmla="*/ 1024090 h 1659710"/>
              <a:gd name="connsiteX28" fmla="*/ 1621410 w 2728939"/>
              <a:gd name="connsiteY28" fmla="*/ 990637 h 1659710"/>
              <a:gd name="connsiteX29" fmla="*/ 1654864 w 2728939"/>
              <a:gd name="connsiteY29" fmla="*/ 957183 h 1659710"/>
              <a:gd name="connsiteX30" fmla="*/ 1744074 w 2728939"/>
              <a:gd name="connsiteY30" fmla="*/ 856822 h 1659710"/>
              <a:gd name="connsiteX31" fmla="*/ 1777528 w 2728939"/>
              <a:gd name="connsiteY31" fmla="*/ 845671 h 1659710"/>
              <a:gd name="connsiteX32" fmla="*/ 1844435 w 2728939"/>
              <a:gd name="connsiteY32" fmla="*/ 789915 h 1659710"/>
              <a:gd name="connsiteX33" fmla="*/ 1877889 w 2728939"/>
              <a:gd name="connsiteY33" fmla="*/ 778764 h 1659710"/>
              <a:gd name="connsiteX34" fmla="*/ 1944796 w 2728939"/>
              <a:gd name="connsiteY34" fmla="*/ 734159 h 1659710"/>
              <a:gd name="connsiteX35" fmla="*/ 1978250 w 2728939"/>
              <a:gd name="connsiteY35" fmla="*/ 700705 h 1659710"/>
              <a:gd name="connsiteX36" fmla="*/ 2045157 w 2728939"/>
              <a:gd name="connsiteY36" fmla="*/ 656100 h 1659710"/>
              <a:gd name="connsiteX37" fmla="*/ 2100913 w 2728939"/>
              <a:gd name="connsiteY37" fmla="*/ 611495 h 1659710"/>
              <a:gd name="connsiteX38" fmla="*/ 2134367 w 2728939"/>
              <a:gd name="connsiteY38" fmla="*/ 600344 h 1659710"/>
              <a:gd name="connsiteX39" fmla="*/ 2190123 w 2728939"/>
              <a:gd name="connsiteY39" fmla="*/ 578042 h 1659710"/>
              <a:gd name="connsiteX40" fmla="*/ 2312786 w 2728939"/>
              <a:gd name="connsiteY40" fmla="*/ 555739 h 1659710"/>
              <a:gd name="connsiteX41" fmla="*/ 2691928 w 2728939"/>
              <a:gd name="connsiteY41" fmla="*/ 444227 h 1659710"/>
              <a:gd name="connsiteX42" fmla="*/ 2435449 w 2728939"/>
              <a:gd name="connsiteY42" fmla="*/ 53934 h 1659710"/>
              <a:gd name="connsiteX43" fmla="*/ 227508 w 2728939"/>
              <a:gd name="connsiteY43" fmla="*/ 9329 h 1659710"/>
              <a:gd name="connsiteX44" fmla="*/ 4484 w 2728939"/>
              <a:gd name="connsiteY44" fmla="*/ 53934 h 1659710"/>
              <a:gd name="connsiteX45" fmla="*/ 15635 w 2728939"/>
              <a:gd name="connsiteY45" fmla="*/ 165447 h 1659710"/>
              <a:gd name="connsiteX0" fmla="*/ 15635 w 2728939"/>
              <a:gd name="connsiteY0" fmla="*/ 165447 h 1637767"/>
              <a:gd name="connsiteX1" fmla="*/ 15635 w 2728939"/>
              <a:gd name="connsiteY1" fmla="*/ 165447 h 1637767"/>
              <a:gd name="connsiteX2" fmla="*/ 37937 w 2728939"/>
              <a:gd name="connsiteY2" fmla="*/ 488832 h 1637767"/>
              <a:gd name="connsiteX3" fmla="*/ 49089 w 2728939"/>
              <a:gd name="connsiteY3" fmla="*/ 600344 h 1637767"/>
              <a:gd name="connsiteX4" fmla="*/ 71391 w 2728939"/>
              <a:gd name="connsiteY4" fmla="*/ 1057544 h 1637767"/>
              <a:gd name="connsiteX5" fmla="*/ 82542 w 2728939"/>
              <a:gd name="connsiteY5" fmla="*/ 1191359 h 1637767"/>
              <a:gd name="connsiteX6" fmla="*/ 93693 w 2728939"/>
              <a:gd name="connsiteY6" fmla="*/ 1302871 h 1637767"/>
              <a:gd name="connsiteX7" fmla="*/ 104845 w 2728939"/>
              <a:gd name="connsiteY7" fmla="*/ 1503593 h 1637767"/>
              <a:gd name="connsiteX8" fmla="*/ 115996 w 2728939"/>
              <a:gd name="connsiteY8" fmla="*/ 1592803 h 1637767"/>
              <a:gd name="connsiteX9" fmla="*/ 138298 w 2728939"/>
              <a:gd name="connsiteY9" fmla="*/ 1626256 h 1637767"/>
              <a:gd name="connsiteX10" fmla="*/ 695859 w 2728939"/>
              <a:gd name="connsiteY10" fmla="*/ 1637407 h 1637767"/>
              <a:gd name="connsiteX11" fmla="*/ 918884 w 2728939"/>
              <a:gd name="connsiteY11" fmla="*/ 1615105 h 1637767"/>
              <a:gd name="connsiteX12" fmla="*/ 963489 w 2728939"/>
              <a:gd name="connsiteY12" fmla="*/ 1592803 h 1637767"/>
              <a:gd name="connsiteX13" fmla="*/ 996942 w 2728939"/>
              <a:gd name="connsiteY13" fmla="*/ 1559349 h 1637767"/>
              <a:gd name="connsiteX14" fmla="*/ 1164210 w 2728939"/>
              <a:gd name="connsiteY14" fmla="*/ 1525895 h 1637767"/>
              <a:gd name="connsiteX15" fmla="*/ 1253420 w 2728939"/>
              <a:gd name="connsiteY15" fmla="*/ 1481290 h 1637767"/>
              <a:gd name="connsiteX16" fmla="*/ 1264571 w 2728939"/>
              <a:gd name="connsiteY16" fmla="*/ 1447837 h 1637767"/>
              <a:gd name="connsiteX17" fmla="*/ 1320328 w 2728939"/>
              <a:gd name="connsiteY17" fmla="*/ 1392081 h 1637767"/>
              <a:gd name="connsiteX18" fmla="*/ 1353781 w 2728939"/>
              <a:gd name="connsiteY18" fmla="*/ 1358627 h 1637767"/>
              <a:gd name="connsiteX19" fmla="*/ 1387235 w 2728939"/>
              <a:gd name="connsiteY19" fmla="*/ 1325173 h 1637767"/>
              <a:gd name="connsiteX20" fmla="*/ 1409537 w 2728939"/>
              <a:gd name="connsiteY20" fmla="*/ 1291720 h 1637767"/>
              <a:gd name="connsiteX21" fmla="*/ 1476445 w 2728939"/>
              <a:gd name="connsiteY21" fmla="*/ 1224812 h 1637767"/>
              <a:gd name="connsiteX22" fmla="*/ 1498747 w 2728939"/>
              <a:gd name="connsiteY22" fmla="*/ 1180207 h 1637767"/>
              <a:gd name="connsiteX23" fmla="*/ 1521050 w 2728939"/>
              <a:gd name="connsiteY23" fmla="*/ 1157905 h 1637767"/>
              <a:gd name="connsiteX24" fmla="*/ 1543352 w 2728939"/>
              <a:gd name="connsiteY24" fmla="*/ 1124451 h 1637767"/>
              <a:gd name="connsiteX25" fmla="*/ 1576806 w 2728939"/>
              <a:gd name="connsiteY25" fmla="*/ 1079847 h 1637767"/>
              <a:gd name="connsiteX26" fmla="*/ 1610259 w 2728939"/>
              <a:gd name="connsiteY26" fmla="*/ 1024090 h 1637767"/>
              <a:gd name="connsiteX27" fmla="*/ 1621410 w 2728939"/>
              <a:gd name="connsiteY27" fmla="*/ 990637 h 1637767"/>
              <a:gd name="connsiteX28" fmla="*/ 1654864 w 2728939"/>
              <a:gd name="connsiteY28" fmla="*/ 957183 h 1637767"/>
              <a:gd name="connsiteX29" fmla="*/ 1744074 w 2728939"/>
              <a:gd name="connsiteY29" fmla="*/ 856822 h 1637767"/>
              <a:gd name="connsiteX30" fmla="*/ 1777528 w 2728939"/>
              <a:gd name="connsiteY30" fmla="*/ 845671 h 1637767"/>
              <a:gd name="connsiteX31" fmla="*/ 1844435 w 2728939"/>
              <a:gd name="connsiteY31" fmla="*/ 789915 h 1637767"/>
              <a:gd name="connsiteX32" fmla="*/ 1877889 w 2728939"/>
              <a:gd name="connsiteY32" fmla="*/ 778764 h 1637767"/>
              <a:gd name="connsiteX33" fmla="*/ 1944796 w 2728939"/>
              <a:gd name="connsiteY33" fmla="*/ 734159 h 1637767"/>
              <a:gd name="connsiteX34" fmla="*/ 1978250 w 2728939"/>
              <a:gd name="connsiteY34" fmla="*/ 700705 h 1637767"/>
              <a:gd name="connsiteX35" fmla="*/ 2045157 w 2728939"/>
              <a:gd name="connsiteY35" fmla="*/ 656100 h 1637767"/>
              <a:gd name="connsiteX36" fmla="*/ 2100913 w 2728939"/>
              <a:gd name="connsiteY36" fmla="*/ 611495 h 1637767"/>
              <a:gd name="connsiteX37" fmla="*/ 2134367 w 2728939"/>
              <a:gd name="connsiteY37" fmla="*/ 600344 h 1637767"/>
              <a:gd name="connsiteX38" fmla="*/ 2190123 w 2728939"/>
              <a:gd name="connsiteY38" fmla="*/ 578042 h 1637767"/>
              <a:gd name="connsiteX39" fmla="*/ 2312786 w 2728939"/>
              <a:gd name="connsiteY39" fmla="*/ 555739 h 1637767"/>
              <a:gd name="connsiteX40" fmla="*/ 2691928 w 2728939"/>
              <a:gd name="connsiteY40" fmla="*/ 444227 h 1637767"/>
              <a:gd name="connsiteX41" fmla="*/ 2435449 w 2728939"/>
              <a:gd name="connsiteY41" fmla="*/ 53934 h 1637767"/>
              <a:gd name="connsiteX42" fmla="*/ 227508 w 2728939"/>
              <a:gd name="connsiteY42" fmla="*/ 9329 h 1637767"/>
              <a:gd name="connsiteX43" fmla="*/ 4484 w 2728939"/>
              <a:gd name="connsiteY43" fmla="*/ 53934 h 1637767"/>
              <a:gd name="connsiteX44" fmla="*/ 15635 w 2728939"/>
              <a:gd name="connsiteY44" fmla="*/ 165447 h 1637767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37937 w 2728939"/>
              <a:gd name="connsiteY2" fmla="*/ 488832 h 1627109"/>
              <a:gd name="connsiteX3" fmla="*/ 49089 w 2728939"/>
              <a:gd name="connsiteY3" fmla="*/ 600344 h 1627109"/>
              <a:gd name="connsiteX4" fmla="*/ 71391 w 2728939"/>
              <a:gd name="connsiteY4" fmla="*/ 1057544 h 1627109"/>
              <a:gd name="connsiteX5" fmla="*/ 82542 w 2728939"/>
              <a:gd name="connsiteY5" fmla="*/ 1191359 h 1627109"/>
              <a:gd name="connsiteX6" fmla="*/ 93693 w 2728939"/>
              <a:gd name="connsiteY6" fmla="*/ 1302871 h 1627109"/>
              <a:gd name="connsiteX7" fmla="*/ 104845 w 2728939"/>
              <a:gd name="connsiteY7" fmla="*/ 1503593 h 1627109"/>
              <a:gd name="connsiteX8" fmla="*/ 115996 w 2728939"/>
              <a:gd name="connsiteY8" fmla="*/ 1592803 h 1627109"/>
              <a:gd name="connsiteX9" fmla="*/ 138298 w 2728939"/>
              <a:gd name="connsiteY9" fmla="*/ 1626256 h 1627109"/>
              <a:gd name="connsiteX10" fmla="*/ 918884 w 2728939"/>
              <a:gd name="connsiteY10" fmla="*/ 1615105 h 1627109"/>
              <a:gd name="connsiteX11" fmla="*/ 963489 w 2728939"/>
              <a:gd name="connsiteY11" fmla="*/ 1592803 h 1627109"/>
              <a:gd name="connsiteX12" fmla="*/ 996942 w 2728939"/>
              <a:gd name="connsiteY12" fmla="*/ 1559349 h 1627109"/>
              <a:gd name="connsiteX13" fmla="*/ 1164210 w 2728939"/>
              <a:gd name="connsiteY13" fmla="*/ 1525895 h 1627109"/>
              <a:gd name="connsiteX14" fmla="*/ 1253420 w 2728939"/>
              <a:gd name="connsiteY14" fmla="*/ 1481290 h 1627109"/>
              <a:gd name="connsiteX15" fmla="*/ 1264571 w 2728939"/>
              <a:gd name="connsiteY15" fmla="*/ 1447837 h 1627109"/>
              <a:gd name="connsiteX16" fmla="*/ 1320328 w 2728939"/>
              <a:gd name="connsiteY16" fmla="*/ 1392081 h 1627109"/>
              <a:gd name="connsiteX17" fmla="*/ 1353781 w 2728939"/>
              <a:gd name="connsiteY17" fmla="*/ 1358627 h 1627109"/>
              <a:gd name="connsiteX18" fmla="*/ 1387235 w 2728939"/>
              <a:gd name="connsiteY18" fmla="*/ 1325173 h 1627109"/>
              <a:gd name="connsiteX19" fmla="*/ 1409537 w 2728939"/>
              <a:gd name="connsiteY19" fmla="*/ 1291720 h 1627109"/>
              <a:gd name="connsiteX20" fmla="*/ 1476445 w 2728939"/>
              <a:gd name="connsiteY20" fmla="*/ 1224812 h 1627109"/>
              <a:gd name="connsiteX21" fmla="*/ 1498747 w 2728939"/>
              <a:gd name="connsiteY21" fmla="*/ 1180207 h 1627109"/>
              <a:gd name="connsiteX22" fmla="*/ 1521050 w 2728939"/>
              <a:gd name="connsiteY22" fmla="*/ 1157905 h 1627109"/>
              <a:gd name="connsiteX23" fmla="*/ 1543352 w 2728939"/>
              <a:gd name="connsiteY23" fmla="*/ 1124451 h 1627109"/>
              <a:gd name="connsiteX24" fmla="*/ 1576806 w 2728939"/>
              <a:gd name="connsiteY24" fmla="*/ 1079847 h 1627109"/>
              <a:gd name="connsiteX25" fmla="*/ 1610259 w 2728939"/>
              <a:gd name="connsiteY25" fmla="*/ 1024090 h 1627109"/>
              <a:gd name="connsiteX26" fmla="*/ 1621410 w 2728939"/>
              <a:gd name="connsiteY26" fmla="*/ 990637 h 1627109"/>
              <a:gd name="connsiteX27" fmla="*/ 1654864 w 2728939"/>
              <a:gd name="connsiteY27" fmla="*/ 957183 h 1627109"/>
              <a:gd name="connsiteX28" fmla="*/ 1744074 w 2728939"/>
              <a:gd name="connsiteY28" fmla="*/ 856822 h 1627109"/>
              <a:gd name="connsiteX29" fmla="*/ 1777528 w 2728939"/>
              <a:gd name="connsiteY29" fmla="*/ 845671 h 1627109"/>
              <a:gd name="connsiteX30" fmla="*/ 1844435 w 2728939"/>
              <a:gd name="connsiteY30" fmla="*/ 789915 h 1627109"/>
              <a:gd name="connsiteX31" fmla="*/ 1877889 w 2728939"/>
              <a:gd name="connsiteY31" fmla="*/ 778764 h 1627109"/>
              <a:gd name="connsiteX32" fmla="*/ 1944796 w 2728939"/>
              <a:gd name="connsiteY32" fmla="*/ 734159 h 1627109"/>
              <a:gd name="connsiteX33" fmla="*/ 1978250 w 2728939"/>
              <a:gd name="connsiteY33" fmla="*/ 700705 h 1627109"/>
              <a:gd name="connsiteX34" fmla="*/ 2045157 w 2728939"/>
              <a:gd name="connsiteY34" fmla="*/ 656100 h 1627109"/>
              <a:gd name="connsiteX35" fmla="*/ 2100913 w 2728939"/>
              <a:gd name="connsiteY35" fmla="*/ 611495 h 1627109"/>
              <a:gd name="connsiteX36" fmla="*/ 2134367 w 2728939"/>
              <a:gd name="connsiteY36" fmla="*/ 600344 h 1627109"/>
              <a:gd name="connsiteX37" fmla="*/ 2190123 w 2728939"/>
              <a:gd name="connsiteY37" fmla="*/ 578042 h 1627109"/>
              <a:gd name="connsiteX38" fmla="*/ 2312786 w 2728939"/>
              <a:gd name="connsiteY38" fmla="*/ 555739 h 1627109"/>
              <a:gd name="connsiteX39" fmla="*/ 2691928 w 2728939"/>
              <a:gd name="connsiteY39" fmla="*/ 444227 h 1627109"/>
              <a:gd name="connsiteX40" fmla="*/ 2435449 w 2728939"/>
              <a:gd name="connsiteY40" fmla="*/ 53934 h 1627109"/>
              <a:gd name="connsiteX41" fmla="*/ 227508 w 2728939"/>
              <a:gd name="connsiteY41" fmla="*/ 9329 h 1627109"/>
              <a:gd name="connsiteX42" fmla="*/ 4484 w 2728939"/>
              <a:gd name="connsiteY42" fmla="*/ 53934 h 1627109"/>
              <a:gd name="connsiteX43" fmla="*/ 15635 w 2728939"/>
              <a:gd name="connsiteY43" fmla="*/ 165447 h 1627109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49089 w 2728939"/>
              <a:gd name="connsiteY2" fmla="*/ 600344 h 1627109"/>
              <a:gd name="connsiteX3" fmla="*/ 71391 w 2728939"/>
              <a:gd name="connsiteY3" fmla="*/ 1057544 h 1627109"/>
              <a:gd name="connsiteX4" fmla="*/ 82542 w 2728939"/>
              <a:gd name="connsiteY4" fmla="*/ 1191359 h 1627109"/>
              <a:gd name="connsiteX5" fmla="*/ 93693 w 2728939"/>
              <a:gd name="connsiteY5" fmla="*/ 1302871 h 1627109"/>
              <a:gd name="connsiteX6" fmla="*/ 104845 w 2728939"/>
              <a:gd name="connsiteY6" fmla="*/ 1503593 h 1627109"/>
              <a:gd name="connsiteX7" fmla="*/ 115996 w 2728939"/>
              <a:gd name="connsiteY7" fmla="*/ 1592803 h 1627109"/>
              <a:gd name="connsiteX8" fmla="*/ 138298 w 2728939"/>
              <a:gd name="connsiteY8" fmla="*/ 1626256 h 1627109"/>
              <a:gd name="connsiteX9" fmla="*/ 918884 w 2728939"/>
              <a:gd name="connsiteY9" fmla="*/ 1615105 h 1627109"/>
              <a:gd name="connsiteX10" fmla="*/ 963489 w 2728939"/>
              <a:gd name="connsiteY10" fmla="*/ 1592803 h 1627109"/>
              <a:gd name="connsiteX11" fmla="*/ 996942 w 2728939"/>
              <a:gd name="connsiteY11" fmla="*/ 1559349 h 1627109"/>
              <a:gd name="connsiteX12" fmla="*/ 1164210 w 2728939"/>
              <a:gd name="connsiteY12" fmla="*/ 1525895 h 1627109"/>
              <a:gd name="connsiteX13" fmla="*/ 1253420 w 2728939"/>
              <a:gd name="connsiteY13" fmla="*/ 1481290 h 1627109"/>
              <a:gd name="connsiteX14" fmla="*/ 1264571 w 2728939"/>
              <a:gd name="connsiteY14" fmla="*/ 1447837 h 1627109"/>
              <a:gd name="connsiteX15" fmla="*/ 1320328 w 2728939"/>
              <a:gd name="connsiteY15" fmla="*/ 1392081 h 1627109"/>
              <a:gd name="connsiteX16" fmla="*/ 1353781 w 2728939"/>
              <a:gd name="connsiteY16" fmla="*/ 1358627 h 1627109"/>
              <a:gd name="connsiteX17" fmla="*/ 1387235 w 2728939"/>
              <a:gd name="connsiteY17" fmla="*/ 1325173 h 1627109"/>
              <a:gd name="connsiteX18" fmla="*/ 1409537 w 2728939"/>
              <a:gd name="connsiteY18" fmla="*/ 1291720 h 1627109"/>
              <a:gd name="connsiteX19" fmla="*/ 1476445 w 2728939"/>
              <a:gd name="connsiteY19" fmla="*/ 1224812 h 1627109"/>
              <a:gd name="connsiteX20" fmla="*/ 1498747 w 2728939"/>
              <a:gd name="connsiteY20" fmla="*/ 1180207 h 1627109"/>
              <a:gd name="connsiteX21" fmla="*/ 1521050 w 2728939"/>
              <a:gd name="connsiteY21" fmla="*/ 1157905 h 1627109"/>
              <a:gd name="connsiteX22" fmla="*/ 1543352 w 2728939"/>
              <a:gd name="connsiteY22" fmla="*/ 1124451 h 1627109"/>
              <a:gd name="connsiteX23" fmla="*/ 1576806 w 2728939"/>
              <a:gd name="connsiteY23" fmla="*/ 1079847 h 1627109"/>
              <a:gd name="connsiteX24" fmla="*/ 1610259 w 2728939"/>
              <a:gd name="connsiteY24" fmla="*/ 1024090 h 1627109"/>
              <a:gd name="connsiteX25" fmla="*/ 1621410 w 2728939"/>
              <a:gd name="connsiteY25" fmla="*/ 990637 h 1627109"/>
              <a:gd name="connsiteX26" fmla="*/ 1654864 w 2728939"/>
              <a:gd name="connsiteY26" fmla="*/ 957183 h 1627109"/>
              <a:gd name="connsiteX27" fmla="*/ 1744074 w 2728939"/>
              <a:gd name="connsiteY27" fmla="*/ 856822 h 1627109"/>
              <a:gd name="connsiteX28" fmla="*/ 1777528 w 2728939"/>
              <a:gd name="connsiteY28" fmla="*/ 845671 h 1627109"/>
              <a:gd name="connsiteX29" fmla="*/ 1844435 w 2728939"/>
              <a:gd name="connsiteY29" fmla="*/ 789915 h 1627109"/>
              <a:gd name="connsiteX30" fmla="*/ 1877889 w 2728939"/>
              <a:gd name="connsiteY30" fmla="*/ 778764 h 1627109"/>
              <a:gd name="connsiteX31" fmla="*/ 1944796 w 2728939"/>
              <a:gd name="connsiteY31" fmla="*/ 734159 h 1627109"/>
              <a:gd name="connsiteX32" fmla="*/ 1978250 w 2728939"/>
              <a:gd name="connsiteY32" fmla="*/ 700705 h 1627109"/>
              <a:gd name="connsiteX33" fmla="*/ 2045157 w 2728939"/>
              <a:gd name="connsiteY33" fmla="*/ 656100 h 1627109"/>
              <a:gd name="connsiteX34" fmla="*/ 2100913 w 2728939"/>
              <a:gd name="connsiteY34" fmla="*/ 611495 h 1627109"/>
              <a:gd name="connsiteX35" fmla="*/ 2134367 w 2728939"/>
              <a:gd name="connsiteY35" fmla="*/ 600344 h 1627109"/>
              <a:gd name="connsiteX36" fmla="*/ 2190123 w 2728939"/>
              <a:gd name="connsiteY36" fmla="*/ 578042 h 1627109"/>
              <a:gd name="connsiteX37" fmla="*/ 2312786 w 2728939"/>
              <a:gd name="connsiteY37" fmla="*/ 555739 h 1627109"/>
              <a:gd name="connsiteX38" fmla="*/ 2691928 w 2728939"/>
              <a:gd name="connsiteY38" fmla="*/ 444227 h 1627109"/>
              <a:gd name="connsiteX39" fmla="*/ 2435449 w 2728939"/>
              <a:gd name="connsiteY39" fmla="*/ 53934 h 1627109"/>
              <a:gd name="connsiteX40" fmla="*/ 227508 w 2728939"/>
              <a:gd name="connsiteY40" fmla="*/ 9329 h 1627109"/>
              <a:gd name="connsiteX41" fmla="*/ 4484 w 2728939"/>
              <a:gd name="connsiteY41" fmla="*/ 53934 h 1627109"/>
              <a:gd name="connsiteX42" fmla="*/ 15635 w 2728939"/>
              <a:gd name="connsiteY42" fmla="*/ 165447 h 1627109"/>
              <a:gd name="connsiteX0" fmla="*/ 32115 w 2745419"/>
              <a:gd name="connsiteY0" fmla="*/ 161388 h 1623050"/>
              <a:gd name="connsiteX1" fmla="*/ 32115 w 2745419"/>
              <a:gd name="connsiteY1" fmla="*/ 161388 h 1623050"/>
              <a:gd name="connsiteX2" fmla="*/ 65569 w 2745419"/>
              <a:gd name="connsiteY2" fmla="*/ 596285 h 1623050"/>
              <a:gd name="connsiteX3" fmla="*/ 87871 w 2745419"/>
              <a:gd name="connsiteY3" fmla="*/ 1053485 h 1623050"/>
              <a:gd name="connsiteX4" fmla="*/ 99022 w 2745419"/>
              <a:gd name="connsiteY4" fmla="*/ 1187300 h 1623050"/>
              <a:gd name="connsiteX5" fmla="*/ 110173 w 2745419"/>
              <a:gd name="connsiteY5" fmla="*/ 1298812 h 1623050"/>
              <a:gd name="connsiteX6" fmla="*/ 121325 w 2745419"/>
              <a:gd name="connsiteY6" fmla="*/ 1499534 h 1623050"/>
              <a:gd name="connsiteX7" fmla="*/ 132476 w 2745419"/>
              <a:gd name="connsiteY7" fmla="*/ 1588744 h 1623050"/>
              <a:gd name="connsiteX8" fmla="*/ 154778 w 2745419"/>
              <a:gd name="connsiteY8" fmla="*/ 1622197 h 1623050"/>
              <a:gd name="connsiteX9" fmla="*/ 935364 w 2745419"/>
              <a:gd name="connsiteY9" fmla="*/ 1611046 h 1623050"/>
              <a:gd name="connsiteX10" fmla="*/ 979969 w 2745419"/>
              <a:gd name="connsiteY10" fmla="*/ 1588744 h 1623050"/>
              <a:gd name="connsiteX11" fmla="*/ 1013422 w 2745419"/>
              <a:gd name="connsiteY11" fmla="*/ 1555290 h 1623050"/>
              <a:gd name="connsiteX12" fmla="*/ 1180690 w 2745419"/>
              <a:gd name="connsiteY12" fmla="*/ 1521836 h 1623050"/>
              <a:gd name="connsiteX13" fmla="*/ 1269900 w 2745419"/>
              <a:gd name="connsiteY13" fmla="*/ 1477231 h 1623050"/>
              <a:gd name="connsiteX14" fmla="*/ 1281051 w 2745419"/>
              <a:gd name="connsiteY14" fmla="*/ 1443778 h 1623050"/>
              <a:gd name="connsiteX15" fmla="*/ 1336808 w 2745419"/>
              <a:gd name="connsiteY15" fmla="*/ 1388022 h 1623050"/>
              <a:gd name="connsiteX16" fmla="*/ 1370261 w 2745419"/>
              <a:gd name="connsiteY16" fmla="*/ 1354568 h 1623050"/>
              <a:gd name="connsiteX17" fmla="*/ 1403715 w 2745419"/>
              <a:gd name="connsiteY17" fmla="*/ 1321114 h 1623050"/>
              <a:gd name="connsiteX18" fmla="*/ 1426017 w 2745419"/>
              <a:gd name="connsiteY18" fmla="*/ 1287661 h 1623050"/>
              <a:gd name="connsiteX19" fmla="*/ 1492925 w 2745419"/>
              <a:gd name="connsiteY19" fmla="*/ 1220753 h 1623050"/>
              <a:gd name="connsiteX20" fmla="*/ 1515227 w 2745419"/>
              <a:gd name="connsiteY20" fmla="*/ 1176148 h 1623050"/>
              <a:gd name="connsiteX21" fmla="*/ 1537530 w 2745419"/>
              <a:gd name="connsiteY21" fmla="*/ 1153846 h 1623050"/>
              <a:gd name="connsiteX22" fmla="*/ 1559832 w 2745419"/>
              <a:gd name="connsiteY22" fmla="*/ 1120392 h 1623050"/>
              <a:gd name="connsiteX23" fmla="*/ 1593286 w 2745419"/>
              <a:gd name="connsiteY23" fmla="*/ 1075788 h 1623050"/>
              <a:gd name="connsiteX24" fmla="*/ 1626739 w 2745419"/>
              <a:gd name="connsiteY24" fmla="*/ 1020031 h 1623050"/>
              <a:gd name="connsiteX25" fmla="*/ 1637890 w 2745419"/>
              <a:gd name="connsiteY25" fmla="*/ 986578 h 1623050"/>
              <a:gd name="connsiteX26" fmla="*/ 1671344 w 2745419"/>
              <a:gd name="connsiteY26" fmla="*/ 953124 h 1623050"/>
              <a:gd name="connsiteX27" fmla="*/ 1760554 w 2745419"/>
              <a:gd name="connsiteY27" fmla="*/ 852763 h 1623050"/>
              <a:gd name="connsiteX28" fmla="*/ 1794008 w 2745419"/>
              <a:gd name="connsiteY28" fmla="*/ 841612 h 1623050"/>
              <a:gd name="connsiteX29" fmla="*/ 1860915 w 2745419"/>
              <a:gd name="connsiteY29" fmla="*/ 785856 h 1623050"/>
              <a:gd name="connsiteX30" fmla="*/ 1894369 w 2745419"/>
              <a:gd name="connsiteY30" fmla="*/ 774705 h 1623050"/>
              <a:gd name="connsiteX31" fmla="*/ 1961276 w 2745419"/>
              <a:gd name="connsiteY31" fmla="*/ 730100 h 1623050"/>
              <a:gd name="connsiteX32" fmla="*/ 1994730 w 2745419"/>
              <a:gd name="connsiteY32" fmla="*/ 696646 h 1623050"/>
              <a:gd name="connsiteX33" fmla="*/ 2061637 w 2745419"/>
              <a:gd name="connsiteY33" fmla="*/ 652041 h 1623050"/>
              <a:gd name="connsiteX34" fmla="*/ 2117393 w 2745419"/>
              <a:gd name="connsiteY34" fmla="*/ 607436 h 1623050"/>
              <a:gd name="connsiteX35" fmla="*/ 2150847 w 2745419"/>
              <a:gd name="connsiteY35" fmla="*/ 596285 h 1623050"/>
              <a:gd name="connsiteX36" fmla="*/ 2206603 w 2745419"/>
              <a:gd name="connsiteY36" fmla="*/ 573983 h 1623050"/>
              <a:gd name="connsiteX37" fmla="*/ 2329266 w 2745419"/>
              <a:gd name="connsiteY37" fmla="*/ 551680 h 1623050"/>
              <a:gd name="connsiteX38" fmla="*/ 2708408 w 2745419"/>
              <a:gd name="connsiteY38" fmla="*/ 440168 h 1623050"/>
              <a:gd name="connsiteX39" fmla="*/ 2451929 w 2745419"/>
              <a:gd name="connsiteY39" fmla="*/ 49875 h 1623050"/>
              <a:gd name="connsiteX40" fmla="*/ 243988 w 2745419"/>
              <a:gd name="connsiteY40" fmla="*/ 5270 h 1623050"/>
              <a:gd name="connsiteX41" fmla="*/ 32115 w 2745419"/>
              <a:gd name="connsiteY41" fmla="*/ 161388 h 1623050"/>
              <a:gd name="connsiteX0" fmla="*/ 246045 w 2747476"/>
              <a:gd name="connsiteY0" fmla="*/ 5270 h 1623050"/>
              <a:gd name="connsiteX1" fmla="*/ 34172 w 2747476"/>
              <a:gd name="connsiteY1" fmla="*/ 161388 h 1623050"/>
              <a:gd name="connsiteX2" fmla="*/ 67626 w 2747476"/>
              <a:gd name="connsiteY2" fmla="*/ 596285 h 1623050"/>
              <a:gd name="connsiteX3" fmla="*/ 89928 w 2747476"/>
              <a:gd name="connsiteY3" fmla="*/ 1053485 h 1623050"/>
              <a:gd name="connsiteX4" fmla="*/ 101079 w 2747476"/>
              <a:gd name="connsiteY4" fmla="*/ 1187300 h 1623050"/>
              <a:gd name="connsiteX5" fmla="*/ 112230 w 2747476"/>
              <a:gd name="connsiteY5" fmla="*/ 1298812 h 1623050"/>
              <a:gd name="connsiteX6" fmla="*/ 123382 w 2747476"/>
              <a:gd name="connsiteY6" fmla="*/ 1499534 h 1623050"/>
              <a:gd name="connsiteX7" fmla="*/ 134533 w 2747476"/>
              <a:gd name="connsiteY7" fmla="*/ 1588744 h 1623050"/>
              <a:gd name="connsiteX8" fmla="*/ 156835 w 2747476"/>
              <a:gd name="connsiteY8" fmla="*/ 1622197 h 1623050"/>
              <a:gd name="connsiteX9" fmla="*/ 937421 w 2747476"/>
              <a:gd name="connsiteY9" fmla="*/ 1611046 h 1623050"/>
              <a:gd name="connsiteX10" fmla="*/ 982026 w 2747476"/>
              <a:gd name="connsiteY10" fmla="*/ 1588744 h 1623050"/>
              <a:gd name="connsiteX11" fmla="*/ 1015479 w 2747476"/>
              <a:gd name="connsiteY11" fmla="*/ 1555290 h 1623050"/>
              <a:gd name="connsiteX12" fmla="*/ 1182747 w 2747476"/>
              <a:gd name="connsiteY12" fmla="*/ 1521836 h 1623050"/>
              <a:gd name="connsiteX13" fmla="*/ 1271957 w 2747476"/>
              <a:gd name="connsiteY13" fmla="*/ 1477231 h 1623050"/>
              <a:gd name="connsiteX14" fmla="*/ 1283108 w 2747476"/>
              <a:gd name="connsiteY14" fmla="*/ 1443778 h 1623050"/>
              <a:gd name="connsiteX15" fmla="*/ 1338865 w 2747476"/>
              <a:gd name="connsiteY15" fmla="*/ 1388022 h 1623050"/>
              <a:gd name="connsiteX16" fmla="*/ 1372318 w 2747476"/>
              <a:gd name="connsiteY16" fmla="*/ 1354568 h 1623050"/>
              <a:gd name="connsiteX17" fmla="*/ 1405772 w 2747476"/>
              <a:gd name="connsiteY17" fmla="*/ 1321114 h 1623050"/>
              <a:gd name="connsiteX18" fmla="*/ 1428074 w 2747476"/>
              <a:gd name="connsiteY18" fmla="*/ 1287661 h 1623050"/>
              <a:gd name="connsiteX19" fmla="*/ 1494982 w 2747476"/>
              <a:gd name="connsiteY19" fmla="*/ 1220753 h 1623050"/>
              <a:gd name="connsiteX20" fmla="*/ 1517284 w 2747476"/>
              <a:gd name="connsiteY20" fmla="*/ 1176148 h 1623050"/>
              <a:gd name="connsiteX21" fmla="*/ 1539587 w 2747476"/>
              <a:gd name="connsiteY21" fmla="*/ 1153846 h 1623050"/>
              <a:gd name="connsiteX22" fmla="*/ 1561889 w 2747476"/>
              <a:gd name="connsiteY22" fmla="*/ 1120392 h 1623050"/>
              <a:gd name="connsiteX23" fmla="*/ 1595343 w 2747476"/>
              <a:gd name="connsiteY23" fmla="*/ 1075788 h 1623050"/>
              <a:gd name="connsiteX24" fmla="*/ 1628796 w 2747476"/>
              <a:gd name="connsiteY24" fmla="*/ 1020031 h 1623050"/>
              <a:gd name="connsiteX25" fmla="*/ 1639947 w 2747476"/>
              <a:gd name="connsiteY25" fmla="*/ 986578 h 1623050"/>
              <a:gd name="connsiteX26" fmla="*/ 1673401 w 2747476"/>
              <a:gd name="connsiteY26" fmla="*/ 953124 h 1623050"/>
              <a:gd name="connsiteX27" fmla="*/ 1762611 w 2747476"/>
              <a:gd name="connsiteY27" fmla="*/ 852763 h 1623050"/>
              <a:gd name="connsiteX28" fmla="*/ 1796065 w 2747476"/>
              <a:gd name="connsiteY28" fmla="*/ 841612 h 1623050"/>
              <a:gd name="connsiteX29" fmla="*/ 1862972 w 2747476"/>
              <a:gd name="connsiteY29" fmla="*/ 785856 h 1623050"/>
              <a:gd name="connsiteX30" fmla="*/ 1896426 w 2747476"/>
              <a:gd name="connsiteY30" fmla="*/ 774705 h 1623050"/>
              <a:gd name="connsiteX31" fmla="*/ 1963333 w 2747476"/>
              <a:gd name="connsiteY31" fmla="*/ 730100 h 1623050"/>
              <a:gd name="connsiteX32" fmla="*/ 1996787 w 2747476"/>
              <a:gd name="connsiteY32" fmla="*/ 696646 h 1623050"/>
              <a:gd name="connsiteX33" fmla="*/ 2063694 w 2747476"/>
              <a:gd name="connsiteY33" fmla="*/ 652041 h 1623050"/>
              <a:gd name="connsiteX34" fmla="*/ 2119450 w 2747476"/>
              <a:gd name="connsiteY34" fmla="*/ 607436 h 1623050"/>
              <a:gd name="connsiteX35" fmla="*/ 2152904 w 2747476"/>
              <a:gd name="connsiteY35" fmla="*/ 596285 h 1623050"/>
              <a:gd name="connsiteX36" fmla="*/ 2208660 w 2747476"/>
              <a:gd name="connsiteY36" fmla="*/ 573983 h 1623050"/>
              <a:gd name="connsiteX37" fmla="*/ 2331323 w 2747476"/>
              <a:gd name="connsiteY37" fmla="*/ 551680 h 1623050"/>
              <a:gd name="connsiteX38" fmla="*/ 2710465 w 2747476"/>
              <a:gd name="connsiteY38" fmla="*/ 440168 h 1623050"/>
              <a:gd name="connsiteX39" fmla="*/ 2453986 w 2747476"/>
              <a:gd name="connsiteY39" fmla="*/ 49875 h 1623050"/>
              <a:gd name="connsiteX40" fmla="*/ 246045 w 2747476"/>
              <a:gd name="connsiteY40" fmla="*/ 5270 h 1623050"/>
              <a:gd name="connsiteX0" fmla="*/ 229658 w 2731089"/>
              <a:gd name="connsiteY0" fmla="*/ 5270 h 1623050"/>
              <a:gd name="connsiteX1" fmla="*/ 51239 w 2731089"/>
              <a:gd name="connsiteY1" fmla="*/ 596285 h 1623050"/>
              <a:gd name="connsiteX2" fmla="*/ 73541 w 2731089"/>
              <a:gd name="connsiteY2" fmla="*/ 1053485 h 1623050"/>
              <a:gd name="connsiteX3" fmla="*/ 84692 w 2731089"/>
              <a:gd name="connsiteY3" fmla="*/ 1187300 h 1623050"/>
              <a:gd name="connsiteX4" fmla="*/ 95843 w 2731089"/>
              <a:gd name="connsiteY4" fmla="*/ 1298812 h 1623050"/>
              <a:gd name="connsiteX5" fmla="*/ 106995 w 2731089"/>
              <a:gd name="connsiteY5" fmla="*/ 1499534 h 1623050"/>
              <a:gd name="connsiteX6" fmla="*/ 118146 w 2731089"/>
              <a:gd name="connsiteY6" fmla="*/ 1588744 h 1623050"/>
              <a:gd name="connsiteX7" fmla="*/ 140448 w 2731089"/>
              <a:gd name="connsiteY7" fmla="*/ 1622197 h 1623050"/>
              <a:gd name="connsiteX8" fmla="*/ 921034 w 2731089"/>
              <a:gd name="connsiteY8" fmla="*/ 1611046 h 1623050"/>
              <a:gd name="connsiteX9" fmla="*/ 965639 w 2731089"/>
              <a:gd name="connsiteY9" fmla="*/ 1588744 h 1623050"/>
              <a:gd name="connsiteX10" fmla="*/ 999092 w 2731089"/>
              <a:gd name="connsiteY10" fmla="*/ 1555290 h 1623050"/>
              <a:gd name="connsiteX11" fmla="*/ 1166360 w 2731089"/>
              <a:gd name="connsiteY11" fmla="*/ 1521836 h 1623050"/>
              <a:gd name="connsiteX12" fmla="*/ 1255570 w 2731089"/>
              <a:gd name="connsiteY12" fmla="*/ 1477231 h 1623050"/>
              <a:gd name="connsiteX13" fmla="*/ 1266721 w 2731089"/>
              <a:gd name="connsiteY13" fmla="*/ 1443778 h 1623050"/>
              <a:gd name="connsiteX14" fmla="*/ 1322478 w 2731089"/>
              <a:gd name="connsiteY14" fmla="*/ 1388022 h 1623050"/>
              <a:gd name="connsiteX15" fmla="*/ 1355931 w 2731089"/>
              <a:gd name="connsiteY15" fmla="*/ 1354568 h 1623050"/>
              <a:gd name="connsiteX16" fmla="*/ 1389385 w 2731089"/>
              <a:gd name="connsiteY16" fmla="*/ 1321114 h 1623050"/>
              <a:gd name="connsiteX17" fmla="*/ 1411687 w 2731089"/>
              <a:gd name="connsiteY17" fmla="*/ 1287661 h 1623050"/>
              <a:gd name="connsiteX18" fmla="*/ 1478595 w 2731089"/>
              <a:gd name="connsiteY18" fmla="*/ 1220753 h 1623050"/>
              <a:gd name="connsiteX19" fmla="*/ 1500897 w 2731089"/>
              <a:gd name="connsiteY19" fmla="*/ 1176148 h 1623050"/>
              <a:gd name="connsiteX20" fmla="*/ 1523200 w 2731089"/>
              <a:gd name="connsiteY20" fmla="*/ 1153846 h 1623050"/>
              <a:gd name="connsiteX21" fmla="*/ 1545502 w 2731089"/>
              <a:gd name="connsiteY21" fmla="*/ 1120392 h 1623050"/>
              <a:gd name="connsiteX22" fmla="*/ 1578956 w 2731089"/>
              <a:gd name="connsiteY22" fmla="*/ 1075788 h 1623050"/>
              <a:gd name="connsiteX23" fmla="*/ 1612409 w 2731089"/>
              <a:gd name="connsiteY23" fmla="*/ 1020031 h 1623050"/>
              <a:gd name="connsiteX24" fmla="*/ 1623560 w 2731089"/>
              <a:gd name="connsiteY24" fmla="*/ 986578 h 1623050"/>
              <a:gd name="connsiteX25" fmla="*/ 1657014 w 2731089"/>
              <a:gd name="connsiteY25" fmla="*/ 953124 h 1623050"/>
              <a:gd name="connsiteX26" fmla="*/ 1746224 w 2731089"/>
              <a:gd name="connsiteY26" fmla="*/ 852763 h 1623050"/>
              <a:gd name="connsiteX27" fmla="*/ 1779678 w 2731089"/>
              <a:gd name="connsiteY27" fmla="*/ 841612 h 1623050"/>
              <a:gd name="connsiteX28" fmla="*/ 1846585 w 2731089"/>
              <a:gd name="connsiteY28" fmla="*/ 785856 h 1623050"/>
              <a:gd name="connsiteX29" fmla="*/ 1880039 w 2731089"/>
              <a:gd name="connsiteY29" fmla="*/ 774705 h 1623050"/>
              <a:gd name="connsiteX30" fmla="*/ 1946946 w 2731089"/>
              <a:gd name="connsiteY30" fmla="*/ 730100 h 1623050"/>
              <a:gd name="connsiteX31" fmla="*/ 1980400 w 2731089"/>
              <a:gd name="connsiteY31" fmla="*/ 696646 h 1623050"/>
              <a:gd name="connsiteX32" fmla="*/ 2047307 w 2731089"/>
              <a:gd name="connsiteY32" fmla="*/ 652041 h 1623050"/>
              <a:gd name="connsiteX33" fmla="*/ 2103063 w 2731089"/>
              <a:gd name="connsiteY33" fmla="*/ 607436 h 1623050"/>
              <a:gd name="connsiteX34" fmla="*/ 2136517 w 2731089"/>
              <a:gd name="connsiteY34" fmla="*/ 596285 h 1623050"/>
              <a:gd name="connsiteX35" fmla="*/ 2192273 w 2731089"/>
              <a:gd name="connsiteY35" fmla="*/ 573983 h 1623050"/>
              <a:gd name="connsiteX36" fmla="*/ 2314936 w 2731089"/>
              <a:gd name="connsiteY36" fmla="*/ 551680 h 1623050"/>
              <a:gd name="connsiteX37" fmla="*/ 2694078 w 2731089"/>
              <a:gd name="connsiteY37" fmla="*/ 440168 h 1623050"/>
              <a:gd name="connsiteX38" fmla="*/ 2437599 w 2731089"/>
              <a:gd name="connsiteY38" fmla="*/ 49875 h 1623050"/>
              <a:gd name="connsiteX39" fmla="*/ 229658 w 2731089"/>
              <a:gd name="connsiteY39" fmla="*/ 5270 h 1623050"/>
              <a:gd name="connsiteX0" fmla="*/ 219321 w 2720752"/>
              <a:gd name="connsiteY0" fmla="*/ 5270 h 1623050"/>
              <a:gd name="connsiteX1" fmla="*/ 63204 w 2720752"/>
              <a:gd name="connsiteY1" fmla="*/ 1053485 h 1623050"/>
              <a:gd name="connsiteX2" fmla="*/ 74355 w 2720752"/>
              <a:gd name="connsiteY2" fmla="*/ 1187300 h 1623050"/>
              <a:gd name="connsiteX3" fmla="*/ 85506 w 2720752"/>
              <a:gd name="connsiteY3" fmla="*/ 1298812 h 1623050"/>
              <a:gd name="connsiteX4" fmla="*/ 96658 w 2720752"/>
              <a:gd name="connsiteY4" fmla="*/ 1499534 h 1623050"/>
              <a:gd name="connsiteX5" fmla="*/ 107809 w 2720752"/>
              <a:gd name="connsiteY5" fmla="*/ 1588744 h 1623050"/>
              <a:gd name="connsiteX6" fmla="*/ 130111 w 2720752"/>
              <a:gd name="connsiteY6" fmla="*/ 1622197 h 1623050"/>
              <a:gd name="connsiteX7" fmla="*/ 910697 w 2720752"/>
              <a:gd name="connsiteY7" fmla="*/ 1611046 h 1623050"/>
              <a:gd name="connsiteX8" fmla="*/ 955302 w 2720752"/>
              <a:gd name="connsiteY8" fmla="*/ 1588744 h 1623050"/>
              <a:gd name="connsiteX9" fmla="*/ 988755 w 2720752"/>
              <a:gd name="connsiteY9" fmla="*/ 1555290 h 1623050"/>
              <a:gd name="connsiteX10" fmla="*/ 1156023 w 2720752"/>
              <a:gd name="connsiteY10" fmla="*/ 1521836 h 1623050"/>
              <a:gd name="connsiteX11" fmla="*/ 1245233 w 2720752"/>
              <a:gd name="connsiteY11" fmla="*/ 1477231 h 1623050"/>
              <a:gd name="connsiteX12" fmla="*/ 1256384 w 2720752"/>
              <a:gd name="connsiteY12" fmla="*/ 1443778 h 1623050"/>
              <a:gd name="connsiteX13" fmla="*/ 1312141 w 2720752"/>
              <a:gd name="connsiteY13" fmla="*/ 1388022 h 1623050"/>
              <a:gd name="connsiteX14" fmla="*/ 1345594 w 2720752"/>
              <a:gd name="connsiteY14" fmla="*/ 1354568 h 1623050"/>
              <a:gd name="connsiteX15" fmla="*/ 1379048 w 2720752"/>
              <a:gd name="connsiteY15" fmla="*/ 1321114 h 1623050"/>
              <a:gd name="connsiteX16" fmla="*/ 1401350 w 2720752"/>
              <a:gd name="connsiteY16" fmla="*/ 1287661 h 1623050"/>
              <a:gd name="connsiteX17" fmla="*/ 1468258 w 2720752"/>
              <a:gd name="connsiteY17" fmla="*/ 1220753 h 1623050"/>
              <a:gd name="connsiteX18" fmla="*/ 1490560 w 2720752"/>
              <a:gd name="connsiteY18" fmla="*/ 1176148 h 1623050"/>
              <a:gd name="connsiteX19" fmla="*/ 1512863 w 2720752"/>
              <a:gd name="connsiteY19" fmla="*/ 1153846 h 1623050"/>
              <a:gd name="connsiteX20" fmla="*/ 1535165 w 2720752"/>
              <a:gd name="connsiteY20" fmla="*/ 1120392 h 1623050"/>
              <a:gd name="connsiteX21" fmla="*/ 1568619 w 2720752"/>
              <a:gd name="connsiteY21" fmla="*/ 1075788 h 1623050"/>
              <a:gd name="connsiteX22" fmla="*/ 1602072 w 2720752"/>
              <a:gd name="connsiteY22" fmla="*/ 1020031 h 1623050"/>
              <a:gd name="connsiteX23" fmla="*/ 1613223 w 2720752"/>
              <a:gd name="connsiteY23" fmla="*/ 986578 h 1623050"/>
              <a:gd name="connsiteX24" fmla="*/ 1646677 w 2720752"/>
              <a:gd name="connsiteY24" fmla="*/ 953124 h 1623050"/>
              <a:gd name="connsiteX25" fmla="*/ 1735887 w 2720752"/>
              <a:gd name="connsiteY25" fmla="*/ 852763 h 1623050"/>
              <a:gd name="connsiteX26" fmla="*/ 1769341 w 2720752"/>
              <a:gd name="connsiteY26" fmla="*/ 841612 h 1623050"/>
              <a:gd name="connsiteX27" fmla="*/ 1836248 w 2720752"/>
              <a:gd name="connsiteY27" fmla="*/ 785856 h 1623050"/>
              <a:gd name="connsiteX28" fmla="*/ 1869702 w 2720752"/>
              <a:gd name="connsiteY28" fmla="*/ 774705 h 1623050"/>
              <a:gd name="connsiteX29" fmla="*/ 1936609 w 2720752"/>
              <a:gd name="connsiteY29" fmla="*/ 730100 h 1623050"/>
              <a:gd name="connsiteX30" fmla="*/ 1970063 w 2720752"/>
              <a:gd name="connsiteY30" fmla="*/ 696646 h 1623050"/>
              <a:gd name="connsiteX31" fmla="*/ 2036970 w 2720752"/>
              <a:gd name="connsiteY31" fmla="*/ 652041 h 1623050"/>
              <a:gd name="connsiteX32" fmla="*/ 2092726 w 2720752"/>
              <a:gd name="connsiteY32" fmla="*/ 607436 h 1623050"/>
              <a:gd name="connsiteX33" fmla="*/ 2126180 w 2720752"/>
              <a:gd name="connsiteY33" fmla="*/ 596285 h 1623050"/>
              <a:gd name="connsiteX34" fmla="*/ 2181936 w 2720752"/>
              <a:gd name="connsiteY34" fmla="*/ 573983 h 1623050"/>
              <a:gd name="connsiteX35" fmla="*/ 2304599 w 2720752"/>
              <a:gd name="connsiteY35" fmla="*/ 551680 h 1623050"/>
              <a:gd name="connsiteX36" fmla="*/ 2683741 w 2720752"/>
              <a:gd name="connsiteY36" fmla="*/ 440168 h 1623050"/>
              <a:gd name="connsiteX37" fmla="*/ 2427262 w 2720752"/>
              <a:gd name="connsiteY37" fmla="*/ 49875 h 1623050"/>
              <a:gd name="connsiteX38" fmla="*/ 219321 w 2720752"/>
              <a:gd name="connsiteY38" fmla="*/ 5270 h 1623050"/>
              <a:gd name="connsiteX0" fmla="*/ 214670 w 2716101"/>
              <a:gd name="connsiteY0" fmla="*/ 5270 h 1623050"/>
              <a:gd name="connsiteX1" fmla="*/ 69704 w 2716101"/>
              <a:gd name="connsiteY1" fmla="*/ 1187300 h 1623050"/>
              <a:gd name="connsiteX2" fmla="*/ 80855 w 2716101"/>
              <a:gd name="connsiteY2" fmla="*/ 1298812 h 1623050"/>
              <a:gd name="connsiteX3" fmla="*/ 92007 w 2716101"/>
              <a:gd name="connsiteY3" fmla="*/ 1499534 h 1623050"/>
              <a:gd name="connsiteX4" fmla="*/ 103158 w 2716101"/>
              <a:gd name="connsiteY4" fmla="*/ 1588744 h 1623050"/>
              <a:gd name="connsiteX5" fmla="*/ 125460 w 2716101"/>
              <a:gd name="connsiteY5" fmla="*/ 1622197 h 1623050"/>
              <a:gd name="connsiteX6" fmla="*/ 906046 w 2716101"/>
              <a:gd name="connsiteY6" fmla="*/ 1611046 h 1623050"/>
              <a:gd name="connsiteX7" fmla="*/ 950651 w 2716101"/>
              <a:gd name="connsiteY7" fmla="*/ 1588744 h 1623050"/>
              <a:gd name="connsiteX8" fmla="*/ 984104 w 2716101"/>
              <a:gd name="connsiteY8" fmla="*/ 1555290 h 1623050"/>
              <a:gd name="connsiteX9" fmla="*/ 1151372 w 2716101"/>
              <a:gd name="connsiteY9" fmla="*/ 1521836 h 1623050"/>
              <a:gd name="connsiteX10" fmla="*/ 1240582 w 2716101"/>
              <a:gd name="connsiteY10" fmla="*/ 1477231 h 1623050"/>
              <a:gd name="connsiteX11" fmla="*/ 1251733 w 2716101"/>
              <a:gd name="connsiteY11" fmla="*/ 1443778 h 1623050"/>
              <a:gd name="connsiteX12" fmla="*/ 1307490 w 2716101"/>
              <a:gd name="connsiteY12" fmla="*/ 1388022 h 1623050"/>
              <a:gd name="connsiteX13" fmla="*/ 1340943 w 2716101"/>
              <a:gd name="connsiteY13" fmla="*/ 1354568 h 1623050"/>
              <a:gd name="connsiteX14" fmla="*/ 1374397 w 2716101"/>
              <a:gd name="connsiteY14" fmla="*/ 1321114 h 1623050"/>
              <a:gd name="connsiteX15" fmla="*/ 1396699 w 2716101"/>
              <a:gd name="connsiteY15" fmla="*/ 1287661 h 1623050"/>
              <a:gd name="connsiteX16" fmla="*/ 1463607 w 2716101"/>
              <a:gd name="connsiteY16" fmla="*/ 1220753 h 1623050"/>
              <a:gd name="connsiteX17" fmla="*/ 1485909 w 2716101"/>
              <a:gd name="connsiteY17" fmla="*/ 1176148 h 1623050"/>
              <a:gd name="connsiteX18" fmla="*/ 1508212 w 2716101"/>
              <a:gd name="connsiteY18" fmla="*/ 1153846 h 1623050"/>
              <a:gd name="connsiteX19" fmla="*/ 1530514 w 2716101"/>
              <a:gd name="connsiteY19" fmla="*/ 1120392 h 1623050"/>
              <a:gd name="connsiteX20" fmla="*/ 1563968 w 2716101"/>
              <a:gd name="connsiteY20" fmla="*/ 1075788 h 1623050"/>
              <a:gd name="connsiteX21" fmla="*/ 1597421 w 2716101"/>
              <a:gd name="connsiteY21" fmla="*/ 1020031 h 1623050"/>
              <a:gd name="connsiteX22" fmla="*/ 1608572 w 2716101"/>
              <a:gd name="connsiteY22" fmla="*/ 986578 h 1623050"/>
              <a:gd name="connsiteX23" fmla="*/ 1642026 w 2716101"/>
              <a:gd name="connsiteY23" fmla="*/ 953124 h 1623050"/>
              <a:gd name="connsiteX24" fmla="*/ 1731236 w 2716101"/>
              <a:gd name="connsiteY24" fmla="*/ 852763 h 1623050"/>
              <a:gd name="connsiteX25" fmla="*/ 1764690 w 2716101"/>
              <a:gd name="connsiteY25" fmla="*/ 841612 h 1623050"/>
              <a:gd name="connsiteX26" fmla="*/ 1831597 w 2716101"/>
              <a:gd name="connsiteY26" fmla="*/ 785856 h 1623050"/>
              <a:gd name="connsiteX27" fmla="*/ 1865051 w 2716101"/>
              <a:gd name="connsiteY27" fmla="*/ 774705 h 1623050"/>
              <a:gd name="connsiteX28" fmla="*/ 1931958 w 2716101"/>
              <a:gd name="connsiteY28" fmla="*/ 730100 h 1623050"/>
              <a:gd name="connsiteX29" fmla="*/ 1965412 w 2716101"/>
              <a:gd name="connsiteY29" fmla="*/ 696646 h 1623050"/>
              <a:gd name="connsiteX30" fmla="*/ 2032319 w 2716101"/>
              <a:gd name="connsiteY30" fmla="*/ 652041 h 1623050"/>
              <a:gd name="connsiteX31" fmla="*/ 2088075 w 2716101"/>
              <a:gd name="connsiteY31" fmla="*/ 607436 h 1623050"/>
              <a:gd name="connsiteX32" fmla="*/ 2121529 w 2716101"/>
              <a:gd name="connsiteY32" fmla="*/ 596285 h 1623050"/>
              <a:gd name="connsiteX33" fmla="*/ 2177285 w 2716101"/>
              <a:gd name="connsiteY33" fmla="*/ 573983 h 1623050"/>
              <a:gd name="connsiteX34" fmla="*/ 2299948 w 2716101"/>
              <a:gd name="connsiteY34" fmla="*/ 551680 h 1623050"/>
              <a:gd name="connsiteX35" fmla="*/ 2679090 w 2716101"/>
              <a:gd name="connsiteY35" fmla="*/ 440168 h 1623050"/>
              <a:gd name="connsiteX36" fmla="*/ 2422611 w 2716101"/>
              <a:gd name="connsiteY36" fmla="*/ 49875 h 1623050"/>
              <a:gd name="connsiteX37" fmla="*/ 214670 w 2716101"/>
              <a:gd name="connsiteY37" fmla="*/ 5270 h 1623050"/>
              <a:gd name="connsiteX0" fmla="*/ 210143 w 2711574"/>
              <a:gd name="connsiteY0" fmla="*/ 5270 h 1623050"/>
              <a:gd name="connsiteX1" fmla="*/ 76328 w 2711574"/>
              <a:gd name="connsiteY1" fmla="*/ 1298812 h 1623050"/>
              <a:gd name="connsiteX2" fmla="*/ 87480 w 2711574"/>
              <a:gd name="connsiteY2" fmla="*/ 1499534 h 1623050"/>
              <a:gd name="connsiteX3" fmla="*/ 98631 w 2711574"/>
              <a:gd name="connsiteY3" fmla="*/ 1588744 h 1623050"/>
              <a:gd name="connsiteX4" fmla="*/ 120933 w 2711574"/>
              <a:gd name="connsiteY4" fmla="*/ 1622197 h 1623050"/>
              <a:gd name="connsiteX5" fmla="*/ 901519 w 2711574"/>
              <a:gd name="connsiteY5" fmla="*/ 1611046 h 1623050"/>
              <a:gd name="connsiteX6" fmla="*/ 946124 w 2711574"/>
              <a:gd name="connsiteY6" fmla="*/ 1588744 h 1623050"/>
              <a:gd name="connsiteX7" fmla="*/ 979577 w 2711574"/>
              <a:gd name="connsiteY7" fmla="*/ 1555290 h 1623050"/>
              <a:gd name="connsiteX8" fmla="*/ 1146845 w 2711574"/>
              <a:gd name="connsiteY8" fmla="*/ 1521836 h 1623050"/>
              <a:gd name="connsiteX9" fmla="*/ 1236055 w 2711574"/>
              <a:gd name="connsiteY9" fmla="*/ 1477231 h 1623050"/>
              <a:gd name="connsiteX10" fmla="*/ 1247206 w 2711574"/>
              <a:gd name="connsiteY10" fmla="*/ 1443778 h 1623050"/>
              <a:gd name="connsiteX11" fmla="*/ 1302963 w 2711574"/>
              <a:gd name="connsiteY11" fmla="*/ 1388022 h 1623050"/>
              <a:gd name="connsiteX12" fmla="*/ 1336416 w 2711574"/>
              <a:gd name="connsiteY12" fmla="*/ 1354568 h 1623050"/>
              <a:gd name="connsiteX13" fmla="*/ 1369870 w 2711574"/>
              <a:gd name="connsiteY13" fmla="*/ 1321114 h 1623050"/>
              <a:gd name="connsiteX14" fmla="*/ 1392172 w 2711574"/>
              <a:gd name="connsiteY14" fmla="*/ 1287661 h 1623050"/>
              <a:gd name="connsiteX15" fmla="*/ 1459080 w 2711574"/>
              <a:gd name="connsiteY15" fmla="*/ 1220753 h 1623050"/>
              <a:gd name="connsiteX16" fmla="*/ 1481382 w 2711574"/>
              <a:gd name="connsiteY16" fmla="*/ 1176148 h 1623050"/>
              <a:gd name="connsiteX17" fmla="*/ 1503685 w 2711574"/>
              <a:gd name="connsiteY17" fmla="*/ 1153846 h 1623050"/>
              <a:gd name="connsiteX18" fmla="*/ 1525987 w 2711574"/>
              <a:gd name="connsiteY18" fmla="*/ 1120392 h 1623050"/>
              <a:gd name="connsiteX19" fmla="*/ 1559441 w 2711574"/>
              <a:gd name="connsiteY19" fmla="*/ 1075788 h 1623050"/>
              <a:gd name="connsiteX20" fmla="*/ 1592894 w 2711574"/>
              <a:gd name="connsiteY20" fmla="*/ 1020031 h 1623050"/>
              <a:gd name="connsiteX21" fmla="*/ 1604045 w 2711574"/>
              <a:gd name="connsiteY21" fmla="*/ 986578 h 1623050"/>
              <a:gd name="connsiteX22" fmla="*/ 1637499 w 2711574"/>
              <a:gd name="connsiteY22" fmla="*/ 953124 h 1623050"/>
              <a:gd name="connsiteX23" fmla="*/ 1726709 w 2711574"/>
              <a:gd name="connsiteY23" fmla="*/ 852763 h 1623050"/>
              <a:gd name="connsiteX24" fmla="*/ 1760163 w 2711574"/>
              <a:gd name="connsiteY24" fmla="*/ 841612 h 1623050"/>
              <a:gd name="connsiteX25" fmla="*/ 1827070 w 2711574"/>
              <a:gd name="connsiteY25" fmla="*/ 785856 h 1623050"/>
              <a:gd name="connsiteX26" fmla="*/ 1860524 w 2711574"/>
              <a:gd name="connsiteY26" fmla="*/ 774705 h 1623050"/>
              <a:gd name="connsiteX27" fmla="*/ 1927431 w 2711574"/>
              <a:gd name="connsiteY27" fmla="*/ 730100 h 1623050"/>
              <a:gd name="connsiteX28" fmla="*/ 1960885 w 2711574"/>
              <a:gd name="connsiteY28" fmla="*/ 696646 h 1623050"/>
              <a:gd name="connsiteX29" fmla="*/ 2027792 w 2711574"/>
              <a:gd name="connsiteY29" fmla="*/ 652041 h 1623050"/>
              <a:gd name="connsiteX30" fmla="*/ 2083548 w 2711574"/>
              <a:gd name="connsiteY30" fmla="*/ 607436 h 1623050"/>
              <a:gd name="connsiteX31" fmla="*/ 2117002 w 2711574"/>
              <a:gd name="connsiteY31" fmla="*/ 596285 h 1623050"/>
              <a:gd name="connsiteX32" fmla="*/ 2172758 w 2711574"/>
              <a:gd name="connsiteY32" fmla="*/ 573983 h 1623050"/>
              <a:gd name="connsiteX33" fmla="*/ 2295421 w 2711574"/>
              <a:gd name="connsiteY33" fmla="*/ 551680 h 1623050"/>
              <a:gd name="connsiteX34" fmla="*/ 2674563 w 2711574"/>
              <a:gd name="connsiteY34" fmla="*/ 440168 h 1623050"/>
              <a:gd name="connsiteX35" fmla="*/ 2418084 w 2711574"/>
              <a:gd name="connsiteY35" fmla="*/ 49875 h 1623050"/>
              <a:gd name="connsiteX36" fmla="*/ 210143 w 2711574"/>
              <a:gd name="connsiteY36" fmla="*/ 5270 h 1623050"/>
              <a:gd name="connsiteX0" fmla="*/ 205736 w 2707167"/>
              <a:gd name="connsiteY0" fmla="*/ 5270 h 1636633"/>
              <a:gd name="connsiteX1" fmla="*/ 83073 w 2707167"/>
              <a:gd name="connsiteY1" fmla="*/ 1499534 h 1636633"/>
              <a:gd name="connsiteX2" fmla="*/ 94224 w 2707167"/>
              <a:gd name="connsiteY2" fmla="*/ 1588744 h 1636633"/>
              <a:gd name="connsiteX3" fmla="*/ 116526 w 2707167"/>
              <a:gd name="connsiteY3" fmla="*/ 1622197 h 1636633"/>
              <a:gd name="connsiteX4" fmla="*/ 897112 w 2707167"/>
              <a:gd name="connsiteY4" fmla="*/ 1611046 h 1636633"/>
              <a:gd name="connsiteX5" fmla="*/ 941717 w 2707167"/>
              <a:gd name="connsiteY5" fmla="*/ 1588744 h 1636633"/>
              <a:gd name="connsiteX6" fmla="*/ 975170 w 2707167"/>
              <a:gd name="connsiteY6" fmla="*/ 1555290 h 1636633"/>
              <a:gd name="connsiteX7" fmla="*/ 1142438 w 2707167"/>
              <a:gd name="connsiteY7" fmla="*/ 1521836 h 1636633"/>
              <a:gd name="connsiteX8" fmla="*/ 1231648 w 2707167"/>
              <a:gd name="connsiteY8" fmla="*/ 1477231 h 1636633"/>
              <a:gd name="connsiteX9" fmla="*/ 1242799 w 2707167"/>
              <a:gd name="connsiteY9" fmla="*/ 1443778 h 1636633"/>
              <a:gd name="connsiteX10" fmla="*/ 1298556 w 2707167"/>
              <a:gd name="connsiteY10" fmla="*/ 1388022 h 1636633"/>
              <a:gd name="connsiteX11" fmla="*/ 1332009 w 2707167"/>
              <a:gd name="connsiteY11" fmla="*/ 1354568 h 1636633"/>
              <a:gd name="connsiteX12" fmla="*/ 1365463 w 2707167"/>
              <a:gd name="connsiteY12" fmla="*/ 1321114 h 1636633"/>
              <a:gd name="connsiteX13" fmla="*/ 1387765 w 2707167"/>
              <a:gd name="connsiteY13" fmla="*/ 1287661 h 1636633"/>
              <a:gd name="connsiteX14" fmla="*/ 1454673 w 2707167"/>
              <a:gd name="connsiteY14" fmla="*/ 1220753 h 1636633"/>
              <a:gd name="connsiteX15" fmla="*/ 1476975 w 2707167"/>
              <a:gd name="connsiteY15" fmla="*/ 1176148 h 1636633"/>
              <a:gd name="connsiteX16" fmla="*/ 1499278 w 2707167"/>
              <a:gd name="connsiteY16" fmla="*/ 1153846 h 1636633"/>
              <a:gd name="connsiteX17" fmla="*/ 1521580 w 2707167"/>
              <a:gd name="connsiteY17" fmla="*/ 1120392 h 1636633"/>
              <a:gd name="connsiteX18" fmla="*/ 1555034 w 2707167"/>
              <a:gd name="connsiteY18" fmla="*/ 1075788 h 1636633"/>
              <a:gd name="connsiteX19" fmla="*/ 1588487 w 2707167"/>
              <a:gd name="connsiteY19" fmla="*/ 1020031 h 1636633"/>
              <a:gd name="connsiteX20" fmla="*/ 1599638 w 2707167"/>
              <a:gd name="connsiteY20" fmla="*/ 986578 h 1636633"/>
              <a:gd name="connsiteX21" fmla="*/ 1633092 w 2707167"/>
              <a:gd name="connsiteY21" fmla="*/ 953124 h 1636633"/>
              <a:gd name="connsiteX22" fmla="*/ 1722302 w 2707167"/>
              <a:gd name="connsiteY22" fmla="*/ 852763 h 1636633"/>
              <a:gd name="connsiteX23" fmla="*/ 1755756 w 2707167"/>
              <a:gd name="connsiteY23" fmla="*/ 841612 h 1636633"/>
              <a:gd name="connsiteX24" fmla="*/ 1822663 w 2707167"/>
              <a:gd name="connsiteY24" fmla="*/ 785856 h 1636633"/>
              <a:gd name="connsiteX25" fmla="*/ 1856117 w 2707167"/>
              <a:gd name="connsiteY25" fmla="*/ 774705 h 1636633"/>
              <a:gd name="connsiteX26" fmla="*/ 1923024 w 2707167"/>
              <a:gd name="connsiteY26" fmla="*/ 730100 h 1636633"/>
              <a:gd name="connsiteX27" fmla="*/ 1956478 w 2707167"/>
              <a:gd name="connsiteY27" fmla="*/ 696646 h 1636633"/>
              <a:gd name="connsiteX28" fmla="*/ 2023385 w 2707167"/>
              <a:gd name="connsiteY28" fmla="*/ 652041 h 1636633"/>
              <a:gd name="connsiteX29" fmla="*/ 2079141 w 2707167"/>
              <a:gd name="connsiteY29" fmla="*/ 607436 h 1636633"/>
              <a:gd name="connsiteX30" fmla="*/ 2112595 w 2707167"/>
              <a:gd name="connsiteY30" fmla="*/ 596285 h 1636633"/>
              <a:gd name="connsiteX31" fmla="*/ 2168351 w 2707167"/>
              <a:gd name="connsiteY31" fmla="*/ 573983 h 1636633"/>
              <a:gd name="connsiteX32" fmla="*/ 2291014 w 2707167"/>
              <a:gd name="connsiteY32" fmla="*/ 551680 h 1636633"/>
              <a:gd name="connsiteX33" fmla="*/ 2670156 w 2707167"/>
              <a:gd name="connsiteY33" fmla="*/ 440168 h 1636633"/>
              <a:gd name="connsiteX34" fmla="*/ 2413677 w 2707167"/>
              <a:gd name="connsiteY34" fmla="*/ 49875 h 1636633"/>
              <a:gd name="connsiteX35" fmla="*/ 205736 w 2707167"/>
              <a:gd name="connsiteY35" fmla="*/ 5270 h 1636633"/>
              <a:gd name="connsiteX0" fmla="*/ 201987 w 2703418"/>
              <a:gd name="connsiteY0" fmla="*/ 5270 h 1716917"/>
              <a:gd name="connsiteX1" fmla="*/ 90475 w 2703418"/>
              <a:gd name="connsiteY1" fmla="*/ 1588744 h 1716917"/>
              <a:gd name="connsiteX2" fmla="*/ 112777 w 2703418"/>
              <a:gd name="connsiteY2" fmla="*/ 1622197 h 1716917"/>
              <a:gd name="connsiteX3" fmla="*/ 893363 w 2703418"/>
              <a:gd name="connsiteY3" fmla="*/ 1611046 h 1716917"/>
              <a:gd name="connsiteX4" fmla="*/ 937968 w 2703418"/>
              <a:gd name="connsiteY4" fmla="*/ 1588744 h 1716917"/>
              <a:gd name="connsiteX5" fmla="*/ 971421 w 2703418"/>
              <a:gd name="connsiteY5" fmla="*/ 1555290 h 1716917"/>
              <a:gd name="connsiteX6" fmla="*/ 1138689 w 2703418"/>
              <a:gd name="connsiteY6" fmla="*/ 1521836 h 1716917"/>
              <a:gd name="connsiteX7" fmla="*/ 1227899 w 2703418"/>
              <a:gd name="connsiteY7" fmla="*/ 1477231 h 1716917"/>
              <a:gd name="connsiteX8" fmla="*/ 1239050 w 2703418"/>
              <a:gd name="connsiteY8" fmla="*/ 1443778 h 1716917"/>
              <a:gd name="connsiteX9" fmla="*/ 1294807 w 2703418"/>
              <a:gd name="connsiteY9" fmla="*/ 1388022 h 1716917"/>
              <a:gd name="connsiteX10" fmla="*/ 1328260 w 2703418"/>
              <a:gd name="connsiteY10" fmla="*/ 1354568 h 1716917"/>
              <a:gd name="connsiteX11" fmla="*/ 1361714 w 2703418"/>
              <a:gd name="connsiteY11" fmla="*/ 1321114 h 1716917"/>
              <a:gd name="connsiteX12" fmla="*/ 1384016 w 2703418"/>
              <a:gd name="connsiteY12" fmla="*/ 1287661 h 1716917"/>
              <a:gd name="connsiteX13" fmla="*/ 1450924 w 2703418"/>
              <a:gd name="connsiteY13" fmla="*/ 1220753 h 1716917"/>
              <a:gd name="connsiteX14" fmla="*/ 1473226 w 2703418"/>
              <a:gd name="connsiteY14" fmla="*/ 1176148 h 1716917"/>
              <a:gd name="connsiteX15" fmla="*/ 1495529 w 2703418"/>
              <a:gd name="connsiteY15" fmla="*/ 1153846 h 1716917"/>
              <a:gd name="connsiteX16" fmla="*/ 1517831 w 2703418"/>
              <a:gd name="connsiteY16" fmla="*/ 1120392 h 1716917"/>
              <a:gd name="connsiteX17" fmla="*/ 1551285 w 2703418"/>
              <a:gd name="connsiteY17" fmla="*/ 1075788 h 1716917"/>
              <a:gd name="connsiteX18" fmla="*/ 1584738 w 2703418"/>
              <a:gd name="connsiteY18" fmla="*/ 1020031 h 1716917"/>
              <a:gd name="connsiteX19" fmla="*/ 1595889 w 2703418"/>
              <a:gd name="connsiteY19" fmla="*/ 986578 h 1716917"/>
              <a:gd name="connsiteX20" fmla="*/ 1629343 w 2703418"/>
              <a:gd name="connsiteY20" fmla="*/ 953124 h 1716917"/>
              <a:gd name="connsiteX21" fmla="*/ 1718553 w 2703418"/>
              <a:gd name="connsiteY21" fmla="*/ 852763 h 1716917"/>
              <a:gd name="connsiteX22" fmla="*/ 1752007 w 2703418"/>
              <a:gd name="connsiteY22" fmla="*/ 841612 h 1716917"/>
              <a:gd name="connsiteX23" fmla="*/ 1818914 w 2703418"/>
              <a:gd name="connsiteY23" fmla="*/ 785856 h 1716917"/>
              <a:gd name="connsiteX24" fmla="*/ 1852368 w 2703418"/>
              <a:gd name="connsiteY24" fmla="*/ 774705 h 1716917"/>
              <a:gd name="connsiteX25" fmla="*/ 1919275 w 2703418"/>
              <a:gd name="connsiteY25" fmla="*/ 730100 h 1716917"/>
              <a:gd name="connsiteX26" fmla="*/ 1952729 w 2703418"/>
              <a:gd name="connsiteY26" fmla="*/ 696646 h 1716917"/>
              <a:gd name="connsiteX27" fmla="*/ 2019636 w 2703418"/>
              <a:gd name="connsiteY27" fmla="*/ 652041 h 1716917"/>
              <a:gd name="connsiteX28" fmla="*/ 2075392 w 2703418"/>
              <a:gd name="connsiteY28" fmla="*/ 607436 h 1716917"/>
              <a:gd name="connsiteX29" fmla="*/ 2108846 w 2703418"/>
              <a:gd name="connsiteY29" fmla="*/ 596285 h 1716917"/>
              <a:gd name="connsiteX30" fmla="*/ 2164602 w 2703418"/>
              <a:gd name="connsiteY30" fmla="*/ 573983 h 1716917"/>
              <a:gd name="connsiteX31" fmla="*/ 2287265 w 2703418"/>
              <a:gd name="connsiteY31" fmla="*/ 551680 h 1716917"/>
              <a:gd name="connsiteX32" fmla="*/ 2666407 w 2703418"/>
              <a:gd name="connsiteY32" fmla="*/ 440168 h 1716917"/>
              <a:gd name="connsiteX33" fmla="*/ 2409928 w 2703418"/>
              <a:gd name="connsiteY33" fmla="*/ 49875 h 1716917"/>
              <a:gd name="connsiteX34" fmla="*/ 201987 w 2703418"/>
              <a:gd name="connsiteY34" fmla="*/ 5270 h 1716917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013795 w 2745792"/>
              <a:gd name="connsiteY4" fmla="*/ 1555290 h 1713760"/>
              <a:gd name="connsiteX5" fmla="*/ 1181063 w 2745792"/>
              <a:gd name="connsiteY5" fmla="*/ 1521836 h 1713760"/>
              <a:gd name="connsiteX6" fmla="*/ 1270273 w 2745792"/>
              <a:gd name="connsiteY6" fmla="*/ 1477231 h 1713760"/>
              <a:gd name="connsiteX7" fmla="*/ 1281424 w 2745792"/>
              <a:gd name="connsiteY7" fmla="*/ 1443778 h 1713760"/>
              <a:gd name="connsiteX8" fmla="*/ 1337181 w 2745792"/>
              <a:gd name="connsiteY8" fmla="*/ 1388022 h 1713760"/>
              <a:gd name="connsiteX9" fmla="*/ 1370634 w 2745792"/>
              <a:gd name="connsiteY9" fmla="*/ 1354568 h 1713760"/>
              <a:gd name="connsiteX10" fmla="*/ 1404088 w 2745792"/>
              <a:gd name="connsiteY10" fmla="*/ 1321114 h 1713760"/>
              <a:gd name="connsiteX11" fmla="*/ 1426390 w 2745792"/>
              <a:gd name="connsiteY11" fmla="*/ 1287661 h 1713760"/>
              <a:gd name="connsiteX12" fmla="*/ 1493298 w 2745792"/>
              <a:gd name="connsiteY12" fmla="*/ 1220753 h 1713760"/>
              <a:gd name="connsiteX13" fmla="*/ 1515600 w 2745792"/>
              <a:gd name="connsiteY13" fmla="*/ 1176148 h 1713760"/>
              <a:gd name="connsiteX14" fmla="*/ 1537903 w 2745792"/>
              <a:gd name="connsiteY14" fmla="*/ 1153846 h 1713760"/>
              <a:gd name="connsiteX15" fmla="*/ 1560205 w 2745792"/>
              <a:gd name="connsiteY15" fmla="*/ 1120392 h 1713760"/>
              <a:gd name="connsiteX16" fmla="*/ 1593659 w 2745792"/>
              <a:gd name="connsiteY16" fmla="*/ 1075788 h 1713760"/>
              <a:gd name="connsiteX17" fmla="*/ 1627112 w 2745792"/>
              <a:gd name="connsiteY17" fmla="*/ 1020031 h 1713760"/>
              <a:gd name="connsiteX18" fmla="*/ 1638263 w 2745792"/>
              <a:gd name="connsiteY18" fmla="*/ 986578 h 1713760"/>
              <a:gd name="connsiteX19" fmla="*/ 1671717 w 2745792"/>
              <a:gd name="connsiteY19" fmla="*/ 953124 h 1713760"/>
              <a:gd name="connsiteX20" fmla="*/ 1760927 w 2745792"/>
              <a:gd name="connsiteY20" fmla="*/ 852763 h 1713760"/>
              <a:gd name="connsiteX21" fmla="*/ 1794381 w 2745792"/>
              <a:gd name="connsiteY21" fmla="*/ 841612 h 1713760"/>
              <a:gd name="connsiteX22" fmla="*/ 1861288 w 2745792"/>
              <a:gd name="connsiteY22" fmla="*/ 785856 h 1713760"/>
              <a:gd name="connsiteX23" fmla="*/ 1894742 w 2745792"/>
              <a:gd name="connsiteY23" fmla="*/ 774705 h 1713760"/>
              <a:gd name="connsiteX24" fmla="*/ 1961649 w 2745792"/>
              <a:gd name="connsiteY24" fmla="*/ 730100 h 1713760"/>
              <a:gd name="connsiteX25" fmla="*/ 1995103 w 2745792"/>
              <a:gd name="connsiteY25" fmla="*/ 696646 h 1713760"/>
              <a:gd name="connsiteX26" fmla="*/ 2062010 w 2745792"/>
              <a:gd name="connsiteY26" fmla="*/ 652041 h 1713760"/>
              <a:gd name="connsiteX27" fmla="*/ 2117766 w 2745792"/>
              <a:gd name="connsiteY27" fmla="*/ 607436 h 1713760"/>
              <a:gd name="connsiteX28" fmla="*/ 2151220 w 2745792"/>
              <a:gd name="connsiteY28" fmla="*/ 596285 h 1713760"/>
              <a:gd name="connsiteX29" fmla="*/ 2206976 w 2745792"/>
              <a:gd name="connsiteY29" fmla="*/ 573983 h 1713760"/>
              <a:gd name="connsiteX30" fmla="*/ 2329639 w 2745792"/>
              <a:gd name="connsiteY30" fmla="*/ 551680 h 1713760"/>
              <a:gd name="connsiteX31" fmla="*/ 2708781 w 2745792"/>
              <a:gd name="connsiteY31" fmla="*/ 440168 h 1713760"/>
              <a:gd name="connsiteX32" fmla="*/ 2452302 w 2745792"/>
              <a:gd name="connsiteY32" fmla="*/ 49875 h 1713760"/>
              <a:gd name="connsiteX33" fmla="*/ 244361 w 2745792"/>
              <a:gd name="connsiteY33" fmla="*/ 5270 h 1713760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181063 w 2745792"/>
              <a:gd name="connsiteY4" fmla="*/ 1521836 h 1713760"/>
              <a:gd name="connsiteX5" fmla="*/ 1270273 w 2745792"/>
              <a:gd name="connsiteY5" fmla="*/ 1477231 h 1713760"/>
              <a:gd name="connsiteX6" fmla="*/ 1281424 w 2745792"/>
              <a:gd name="connsiteY6" fmla="*/ 1443778 h 1713760"/>
              <a:gd name="connsiteX7" fmla="*/ 1337181 w 2745792"/>
              <a:gd name="connsiteY7" fmla="*/ 1388022 h 1713760"/>
              <a:gd name="connsiteX8" fmla="*/ 1370634 w 2745792"/>
              <a:gd name="connsiteY8" fmla="*/ 1354568 h 1713760"/>
              <a:gd name="connsiteX9" fmla="*/ 1404088 w 2745792"/>
              <a:gd name="connsiteY9" fmla="*/ 1321114 h 1713760"/>
              <a:gd name="connsiteX10" fmla="*/ 1426390 w 2745792"/>
              <a:gd name="connsiteY10" fmla="*/ 1287661 h 1713760"/>
              <a:gd name="connsiteX11" fmla="*/ 1493298 w 2745792"/>
              <a:gd name="connsiteY11" fmla="*/ 1220753 h 1713760"/>
              <a:gd name="connsiteX12" fmla="*/ 1515600 w 2745792"/>
              <a:gd name="connsiteY12" fmla="*/ 1176148 h 1713760"/>
              <a:gd name="connsiteX13" fmla="*/ 1537903 w 2745792"/>
              <a:gd name="connsiteY13" fmla="*/ 1153846 h 1713760"/>
              <a:gd name="connsiteX14" fmla="*/ 1560205 w 2745792"/>
              <a:gd name="connsiteY14" fmla="*/ 1120392 h 1713760"/>
              <a:gd name="connsiteX15" fmla="*/ 1593659 w 2745792"/>
              <a:gd name="connsiteY15" fmla="*/ 1075788 h 1713760"/>
              <a:gd name="connsiteX16" fmla="*/ 1627112 w 2745792"/>
              <a:gd name="connsiteY16" fmla="*/ 1020031 h 1713760"/>
              <a:gd name="connsiteX17" fmla="*/ 1638263 w 2745792"/>
              <a:gd name="connsiteY17" fmla="*/ 986578 h 1713760"/>
              <a:gd name="connsiteX18" fmla="*/ 1671717 w 2745792"/>
              <a:gd name="connsiteY18" fmla="*/ 953124 h 1713760"/>
              <a:gd name="connsiteX19" fmla="*/ 1760927 w 2745792"/>
              <a:gd name="connsiteY19" fmla="*/ 852763 h 1713760"/>
              <a:gd name="connsiteX20" fmla="*/ 1794381 w 2745792"/>
              <a:gd name="connsiteY20" fmla="*/ 841612 h 1713760"/>
              <a:gd name="connsiteX21" fmla="*/ 1861288 w 2745792"/>
              <a:gd name="connsiteY21" fmla="*/ 785856 h 1713760"/>
              <a:gd name="connsiteX22" fmla="*/ 1894742 w 2745792"/>
              <a:gd name="connsiteY22" fmla="*/ 774705 h 1713760"/>
              <a:gd name="connsiteX23" fmla="*/ 1961649 w 2745792"/>
              <a:gd name="connsiteY23" fmla="*/ 730100 h 1713760"/>
              <a:gd name="connsiteX24" fmla="*/ 1995103 w 2745792"/>
              <a:gd name="connsiteY24" fmla="*/ 696646 h 1713760"/>
              <a:gd name="connsiteX25" fmla="*/ 2062010 w 2745792"/>
              <a:gd name="connsiteY25" fmla="*/ 652041 h 1713760"/>
              <a:gd name="connsiteX26" fmla="*/ 2117766 w 2745792"/>
              <a:gd name="connsiteY26" fmla="*/ 607436 h 1713760"/>
              <a:gd name="connsiteX27" fmla="*/ 2151220 w 2745792"/>
              <a:gd name="connsiteY27" fmla="*/ 596285 h 1713760"/>
              <a:gd name="connsiteX28" fmla="*/ 2206976 w 2745792"/>
              <a:gd name="connsiteY28" fmla="*/ 573983 h 1713760"/>
              <a:gd name="connsiteX29" fmla="*/ 2329639 w 2745792"/>
              <a:gd name="connsiteY29" fmla="*/ 551680 h 1713760"/>
              <a:gd name="connsiteX30" fmla="*/ 2708781 w 2745792"/>
              <a:gd name="connsiteY30" fmla="*/ 440168 h 1713760"/>
              <a:gd name="connsiteX31" fmla="*/ 2452302 w 2745792"/>
              <a:gd name="connsiteY31" fmla="*/ 49875 h 1713760"/>
              <a:gd name="connsiteX32" fmla="*/ 244361 w 2745792"/>
              <a:gd name="connsiteY32" fmla="*/ 5270 h 1713760"/>
              <a:gd name="connsiteX0" fmla="*/ 244361 w 2745792"/>
              <a:gd name="connsiteY0" fmla="*/ 5270 h 1716499"/>
              <a:gd name="connsiteX1" fmla="*/ 132849 w 2745792"/>
              <a:gd name="connsiteY1" fmla="*/ 1588744 h 1716499"/>
              <a:gd name="connsiteX2" fmla="*/ 935737 w 2745792"/>
              <a:gd name="connsiteY2" fmla="*/ 1611046 h 1716499"/>
              <a:gd name="connsiteX3" fmla="*/ 1181063 w 2745792"/>
              <a:gd name="connsiteY3" fmla="*/ 1521836 h 1716499"/>
              <a:gd name="connsiteX4" fmla="*/ 1270273 w 2745792"/>
              <a:gd name="connsiteY4" fmla="*/ 1477231 h 1716499"/>
              <a:gd name="connsiteX5" fmla="*/ 1281424 w 2745792"/>
              <a:gd name="connsiteY5" fmla="*/ 1443778 h 1716499"/>
              <a:gd name="connsiteX6" fmla="*/ 1337181 w 2745792"/>
              <a:gd name="connsiteY6" fmla="*/ 1388022 h 1716499"/>
              <a:gd name="connsiteX7" fmla="*/ 1370634 w 2745792"/>
              <a:gd name="connsiteY7" fmla="*/ 1354568 h 1716499"/>
              <a:gd name="connsiteX8" fmla="*/ 1404088 w 2745792"/>
              <a:gd name="connsiteY8" fmla="*/ 1321114 h 1716499"/>
              <a:gd name="connsiteX9" fmla="*/ 1426390 w 2745792"/>
              <a:gd name="connsiteY9" fmla="*/ 1287661 h 1716499"/>
              <a:gd name="connsiteX10" fmla="*/ 1493298 w 2745792"/>
              <a:gd name="connsiteY10" fmla="*/ 1220753 h 1716499"/>
              <a:gd name="connsiteX11" fmla="*/ 1515600 w 2745792"/>
              <a:gd name="connsiteY11" fmla="*/ 1176148 h 1716499"/>
              <a:gd name="connsiteX12" fmla="*/ 1537903 w 2745792"/>
              <a:gd name="connsiteY12" fmla="*/ 1153846 h 1716499"/>
              <a:gd name="connsiteX13" fmla="*/ 1560205 w 2745792"/>
              <a:gd name="connsiteY13" fmla="*/ 1120392 h 1716499"/>
              <a:gd name="connsiteX14" fmla="*/ 1593659 w 2745792"/>
              <a:gd name="connsiteY14" fmla="*/ 1075788 h 1716499"/>
              <a:gd name="connsiteX15" fmla="*/ 1627112 w 2745792"/>
              <a:gd name="connsiteY15" fmla="*/ 1020031 h 1716499"/>
              <a:gd name="connsiteX16" fmla="*/ 1638263 w 2745792"/>
              <a:gd name="connsiteY16" fmla="*/ 986578 h 1716499"/>
              <a:gd name="connsiteX17" fmla="*/ 1671717 w 2745792"/>
              <a:gd name="connsiteY17" fmla="*/ 953124 h 1716499"/>
              <a:gd name="connsiteX18" fmla="*/ 1760927 w 2745792"/>
              <a:gd name="connsiteY18" fmla="*/ 852763 h 1716499"/>
              <a:gd name="connsiteX19" fmla="*/ 1794381 w 2745792"/>
              <a:gd name="connsiteY19" fmla="*/ 841612 h 1716499"/>
              <a:gd name="connsiteX20" fmla="*/ 1861288 w 2745792"/>
              <a:gd name="connsiteY20" fmla="*/ 785856 h 1716499"/>
              <a:gd name="connsiteX21" fmla="*/ 1894742 w 2745792"/>
              <a:gd name="connsiteY21" fmla="*/ 774705 h 1716499"/>
              <a:gd name="connsiteX22" fmla="*/ 1961649 w 2745792"/>
              <a:gd name="connsiteY22" fmla="*/ 730100 h 1716499"/>
              <a:gd name="connsiteX23" fmla="*/ 1995103 w 2745792"/>
              <a:gd name="connsiteY23" fmla="*/ 696646 h 1716499"/>
              <a:gd name="connsiteX24" fmla="*/ 2062010 w 2745792"/>
              <a:gd name="connsiteY24" fmla="*/ 652041 h 1716499"/>
              <a:gd name="connsiteX25" fmla="*/ 2117766 w 2745792"/>
              <a:gd name="connsiteY25" fmla="*/ 607436 h 1716499"/>
              <a:gd name="connsiteX26" fmla="*/ 2151220 w 2745792"/>
              <a:gd name="connsiteY26" fmla="*/ 596285 h 1716499"/>
              <a:gd name="connsiteX27" fmla="*/ 2206976 w 2745792"/>
              <a:gd name="connsiteY27" fmla="*/ 573983 h 1716499"/>
              <a:gd name="connsiteX28" fmla="*/ 2329639 w 2745792"/>
              <a:gd name="connsiteY28" fmla="*/ 551680 h 1716499"/>
              <a:gd name="connsiteX29" fmla="*/ 2708781 w 2745792"/>
              <a:gd name="connsiteY29" fmla="*/ 440168 h 1716499"/>
              <a:gd name="connsiteX30" fmla="*/ 2452302 w 2745792"/>
              <a:gd name="connsiteY30" fmla="*/ 49875 h 1716499"/>
              <a:gd name="connsiteX31" fmla="*/ 244361 w 2745792"/>
              <a:gd name="connsiteY31" fmla="*/ 5270 h 1716499"/>
              <a:gd name="connsiteX0" fmla="*/ 259275 w 2760706"/>
              <a:gd name="connsiteY0" fmla="*/ 5270 h 1689317"/>
              <a:gd name="connsiteX1" fmla="*/ 147763 w 2760706"/>
              <a:gd name="connsiteY1" fmla="*/ 1588744 h 1689317"/>
              <a:gd name="connsiteX2" fmla="*/ 1195977 w 2760706"/>
              <a:gd name="connsiteY2" fmla="*/ 1521836 h 1689317"/>
              <a:gd name="connsiteX3" fmla="*/ 1285187 w 2760706"/>
              <a:gd name="connsiteY3" fmla="*/ 1477231 h 1689317"/>
              <a:gd name="connsiteX4" fmla="*/ 1296338 w 2760706"/>
              <a:gd name="connsiteY4" fmla="*/ 1443778 h 1689317"/>
              <a:gd name="connsiteX5" fmla="*/ 1352095 w 2760706"/>
              <a:gd name="connsiteY5" fmla="*/ 1388022 h 1689317"/>
              <a:gd name="connsiteX6" fmla="*/ 1385548 w 2760706"/>
              <a:gd name="connsiteY6" fmla="*/ 1354568 h 1689317"/>
              <a:gd name="connsiteX7" fmla="*/ 1419002 w 2760706"/>
              <a:gd name="connsiteY7" fmla="*/ 1321114 h 1689317"/>
              <a:gd name="connsiteX8" fmla="*/ 1441304 w 2760706"/>
              <a:gd name="connsiteY8" fmla="*/ 1287661 h 1689317"/>
              <a:gd name="connsiteX9" fmla="*/ 1508212 w 2760706"/>
              <a:gd name="connsiteY9" fmla="*/ 1220753 h 1689317"/>
              <a:gd name="connsiteX10" fmla="*/ 1530514 w 2760706"/>
              <a:gd name="connsiteY10" fmla="*/ 1176148 h 1689317"/>
              <a:gd name="connsiteX11" fmla="*/ 1552817 w 2760706"/>
              <a:gd name="connsiteY11" fmla="*/ 1153846 h 1689317"/>
              <a:gd name="connsiteX12" fmla="*/ 1575119 w 2760706"/>
              <a:gd name="connsiteY12" fmla="*/ 1120392 h 1689317"/>
              <a:gd name="connsiteX13" fmla="*/ 1608573 w 2760706"/>
              <a:gd name="connsiteY13" fmla="*/ 1075788 h 1689317"/>
              <a:gd name="connsiteX14" fmla="*/ 1642026 w 2760706"/>
              <a:gd name="connsiteY14" fmla="*/ 1020031 h 1689317"/>
              <a:gd name="connsiteX15" fmla="*/ 1653177 w 2760706"/>
              <a:gd name="connsiteY15" fmla="*/ 986578 h 1689317"/>
              <a:gd name="connsiteX16" fmla="*/ 1686631 w 2760706"/>
              <a:gd name="connsiteY16" fmla="*/ 953124 h 1689317"/>
              <a:gd name="connsiteX17" fmla="*/ 1775841 w 2760706"/>
              <a:gd name="connsiteY17" fmla="*/ 852763 h 1689317"/>
              <a:gd name="connsiteX18" fmla="*/ 1809295 w 2760706"/>
              <a:gd name="connsiteY18" fmla="*/ 841612 h 1689317"/>
              <a:gd name="connsiteX19" fmla="*/ 1876202 w 2760706"/>
              <a:gd name="connsiteY19" fmla="*/ 785856 h 1689317"/>
              <a:gd name="connsiteX20" fmla="*/ 1909656 w 2760706"/>
              <a:gd name="connsiteY20" fmla="*/ 774705 h 1689317"/>
              <a:gd name="connsiteX21" fmla="*/ 1976563 w 2760706"/>
              <a:gd name="connsiteY21" fmla="*/ 730100 h 1689317"/>
              <a:gd name="connsiteX22" fmla="*/ 2010017 w 2760706"/>
              <a:gd name="connsiteY22" fmla="*/ 696646 h 1689317"/>
              <a:gd name="connsiteX23" fmla="*/ 2076924 w 2760706"/>
              <a:gd name="connsiteY23" fmla="*/ 652041 h 1689317"/>
              <a:gd name="connsiteX24" fmla="*/ 2132680 w 2760706"/>
              <a:gd name="connsiteY24" fmla="*/ 607436 h 1689317"/>
              <a:gd name="connsiteX25" fmla="*/ 2166134 w 2760706"/>
              <a:gd name="connsiteY25" fmla="*/ 596285 h 1689317"/>
              <a:gd name="connsiteX26" fmla="*/ 2221890 w 2760706"/>
              <a:gd name="connsiteY26" fmla="*/ 573983 h 1689317"/>
              <a:gd name="connsiteX27" fmla="*/ 2344553 w 2760706"/>
              <a:gd name="connsiteY27" fmla="*/ 551680 h 1689317"/>
              <a:gd name="connsiteX28" fmla="*/ 2723695 w 2760706"/>
              <a:gd name="connsiteY28" fmla="*/ 440168 h 1689317"/>
              <a:gd name="connsiteX29" fmla="*/ 2467216 w 2760706"/>
              <a:gd name="connsiteY29" fmla="*/ 49875 h 1689317"/>
              <a:gd name="connsiteX30" fmla="*/ 259275 w 2760706"/>
              <a:gd name="connsiteY30" fmla="*/ 5270 h 1689317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01913 w 2766281"/>
              <a:gd name="connsiteY3" fmla="*/ 1443778 h 1678508"/>
              <a:gd name="connsiteX4" fmla="*/ 1357670 w 2766281"/>
              <a:gd name="connsiteY4" fmla="*/ 1388022 h 1678508"/>
              <a:gd name="connsiteX5" fmla="*/ 1391123 w 2766281"/>
              <a:gd name="connsiteY5" fmla="*/ 1354568 h 1678508"/>
              <a:gd name="connsiteX6" fmla="*/ 1424577 w 2766281"/>
              <a:gd name="connsiteY6" fmla="*/ 1321114 h 1678508"/>
              <a:gd name="connsiteX7" fmla="*/ 1446879 w 2766281"/>
              <a:gd name="connsiteY7" fmla="*/ 1287661 h 1678508"/>
              <a:gd name="connsiteX8" fmla="*/ 1513787 w 2766281"/>
              <a:gd name="connsiteY8" fmla="*/ 1220753 h 1678508"/>
              <a:gd name="connsiteX9" fmla="*/ 1536089 w 2766281"/>
              <a:gd name="connsiteY9" fmla="*/ 1176148 h 1678508"/>
              <a:gd name="connsiteX10" fmla="*/ 1558392 w 2766281"/>
              <a:gd name="connsiteY10" fmla="*/ 1153846 h 1678508"/>
              <a:gd name="connsiteX11" fmla="*/ 1580694 w 2766281"/>
              <a:gd name="connsiteY11" fmla="*/ 1120392 h 1678508"/>
              <a:gd name="connsiteX12" fmla="*/ 1614148 w 2766281"/>
              <a:gd name="connsiteY12" fmla="*/ 1075788 h 1678508"/>
              <a:gd name="connsiteX13" fmla="*/ 1647601 w 2766281"/>
              <a:gd name="connsiteY13" fmla="*/ 1020031 h 1678508"/>
              <a:gd name="connsiteX14" fmla="*/ 1658752 w 2766281"/>
              <a:gd name="connsiteY14" fmla="*/ 986578 h 1678508"/>
              <a:gd name="connsiteX15" fmla="*/ 1692206 w 2766281"/>
              <a:gd name="connsiteY15" fmla="*/ 953124 h 1678508"/>
              <a:gd name="connsiteX16" fmla="*/ 1781416 w 2766281"/>
              <a:gd name="connsiteY16" fmla="*/ 852763 h 1678508"/>
              <a:gd name="connsiteX17" fmla="*/ 1814870 w 2766281"/>
              <a:gd name="connsiteY17" fmla="*/ 841612 h 1678508"/>
              <a:gd name="connsiteX18" fmla="*/ 1881777 w 2766281"/>
              <a:gd name="connsiteY18" fmla="*/ 785856 h 1678508"/>
              <a:gd name="connsiteX19" fmla="*/ 1915231 w 2766281"/>
              <a:gd name="connsiteY19" fmla="*/ 774705 h 1678508"/>
              <a:gd name="connsiteX20" fmla="*/ 1982138 w 2766281"/>
              <a:gd name="connsiteY20" fmla="*/ 730100 h 1678508"/>
              <a:gd name="connsiteX21" fmla="*/ 2015592 w 2766281"/>
              <a:gd name="connsiteY21" fmla="*/ 696646 h 1678508"/>
              <a:gd name="connsiteX22" fmla="*/ 2082499 w 2766281"/>
              <a:gd name="connsiteY22" fmla="*/ 652041 h 1678508"/>
              <a:gd name="connsiteX23" fmla="*/ 2138255 w 2766281"/>
              <a:gd name="connsiteY23" fmla="*/ 607436 h 1678508"/>
              <a:gd name="connsiteX24" fmla="*/ 2171709 w 2766281"/>
              <a:gd name="connsiteY24" fmla="*/ 596285 h 1678508"/>
              <a:gd name="connsiteX25" fmla="*/ 2227465 w 2766281"/>
              <a:gd name="connsiteY25" fmla="*/ 573983 h 1678508"/>
              <a:gd name="connsiteX26" fmla="*/ 2350128 w 2766281"/>
              <a:gd name="connsiteY26" fmla="*/ 551680 h 1678508"/>
              <a:gd name="connsiteX27" fmla="*/ 2729270 w 2766281"/>
              <a:gd name="connsiteY27" fmla="*/ 440168 h 1678508"/>
              <a:gd name="connsiteX28" fmla="*/ 2472791 w 2766281"/>
              <a:gd name="connsiteY28" fmla="*/ 49875 h 1678508"/>
              <a:gd name="connsiteX29" fmla="*/ 264850 w 2766281"/>
              <a:gd name="connsiteY29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391123 w 2766281"/>
              <a:gd name="connsiteY4" fmla="*/ 1354568 h 1678508"/>
              <a:gd name="connsiteX5" fmla="*/ 1424577 w 2766281"/>
              <a:gd name="connsiteY5" fmla="*/ 1321114 h 1678508"/>
              <a:gd name="connsiteX6" fmla="*/ 1446879 w 2766281"/>
              <a:gd name="connsiteY6" fmla="*/ 1287661 h 1678508"/>
              <a:gd name="connsiteX7" fmla="*/ 1513787 w 2766281"/>
              <a:gd name="connsiteY7" fmla="*/ 1220753 h 1678508"/>
              <a:gd name="connsiteX8" fmla="*/ 1536089 w 2766281"/>
              <a:gd name="connsiteY8" fmla="*/ 1176148 h 1678508"/>
              <a:gd name="connsiteX9" fmla="*/ 1558392 w 2766281"/>
              <a:gd name="connsiteY9" fmla="*/ 1153846 h 1678508"/>
              <a:gd name="connsiteX10" fmla="*/ 1580694 w 2766281"/>
              <a:gd name="connsiteY10" fmla="*/ 1120392 h 1678508"/>
              <a:gd name="connsiteX11" fmla="*/ 1614148 w 2766281"/>
              <a:gd name="connsiteY11" fmla="*/ 1075788 h 1678508"/>
              <a:gd name="connsiteX12" fmla="*/ 1647601 w 2766281"/>
              <a:gd name="connsiteY12" fmla="*/ 1020031 h 1678508"/>
              <a:gd name="connsiteX13" fmla="*/ 1658752 w 2766281"/>
              <a:gd name="connsiteY13" fmla="*/ 986578 h 1678508"/>
              <a:gd name="connsiteX14" fmla="*/ 1692206 w 2766281"/>
              <a:gd name="connsiteY14" fmla="*/ 953124 h 1678508"/>
              <a:gd name="connsiteX15" fmla="*/ 1781416 w 2766281"/>
              <a:gd name="connsiteY15" fmla="*/ 852763 h 1678508"/>
              <a:gd name="connsiteX16" fmla="*/ 1814870 w 2766281"/>
              <a:gd name="connsiteY16" fmla="*/ 841612 h 1678508"/>
              <a:gd name="connsiteX17" fmla="*/ 1881777 w 2766281"/>
              <a:gd name="connsiteY17" fmla="*/ 785856 h 1678508"/>
              <a:gd name="connsiteX18" fmla="*/ 1915231 w 2766281"/>
              <a:gd name="connsiteY18" fmla="*/ 774705 h 1678508"/>
              <a:gd name="connsiteX19" fmla="*/ 1982138 w 2766281"/>
              <a:gd name="connsiteY19" fmla="*/ 730100 h 1678508"/>
              <a:gd name="connsiteX20" fmla="*/ 2015592 w 2766281"/>
              <a:gd name="connsiteY20" fmla="*/ 696646 h 1678508"/>
              <a:gd name="connsiteX21" fmla="*/ 2082499 w 2766281"/>
              <a:gd name="connsiteY21" fmla="*/ 652041 h 1678508"/>
              <a:gd name="connsiteX22" fmla="*/ 2138255 w 2766281"/>
              <a:gd name="connsiteY22" fmla="*/ 607436 h 1678508"/>
              <a:gd name="connsiteX23" fmla="*/ 2171709 w 2766281"/>
              <a:gd name="connsiteY23" fmla="*/ 596285 h 1678508"/>
              <a:gd name="connsiteX24" fmla="*/ 2227465 w 2766281"/>
              <a:gd name="connsiteY24" fmla="*/ 573983 h 1678508"/>
              <a:gd name="connsiteX25" fmla="*/ 2350128 w 2766281"/>
              <a:gd name="connsiteY25" fmla="*/ 551680 h 1678508"/>
              <a:gd name="connsiteX26" fmla="*/ 2729270 w 2766281"/>
              <a:gd name="connsiteY26" fmla="*/ 440168 h 1678508"/>
              <a:gd name="connsiteX27" fmla="*/ 2472791 w 2766281"/>
              <a:gd name="connsiteY27" fmla="*/ 49875 h 1678508"/>
              <a:gd name="connsiteX28" fmla="*/ 264850 w 2766281"/>
              <a:gd name="connsiteY28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424577 w 2766281"/>
              <a:gd name="connsiteY4" fmla="*/ 1321114 h 1678508"/>
              <a:gd name="connsiteX5" fmla="*/ 1446879 w 2766281"/>
              <a:gd name="connsiteY5" fmla="*/ 1287661 h 1678508"/>
              <a:gd name="connsiteX6" fmla="*/ 1513787 w 2766281"/>
              <a:gd name="connsiteY6" fmla="*/ 1220753 h 1678508"/>
              <a:gd name="connsiteX7" fmla="*/ 1536089 w 2766281"/>
              <a:gd name="connsiteY7" fmla="*/ 1176148 h 1678508"/>
              <a:gd name="connsiteX8" fmla="*/ 1558392 w 2766281"/>
              <a:gd name="connsiteY8" fmla="*/ 1153846 h 1678508"/>
              <a:gd name="connsiteX9" fmla="*/ 1580694 w 2766281"/>
              <a:gd name="connsiteY9" fmla="*/ 1120392 h 1678508"/>
              <a:gd name="connsiteX10" fmla="*/ 1614148 w 2766281"/>
              <a:gd name="connsiteY10" fmla="*/ 1075788 h 1678508"/>
              <a:gd name="connsiteX11" fmla="*/ 1647601 w 2766281"/>
              <a:gd name="connsiteY11" fmla="*/ 1020031 h 1678508"/>
              <a:gd name="connsiteX12" fmla="*/ 1658752 w 2766281"/>
              <a:gd name="connsiteY12" fmla="*/ 986578 h 1678508"/>
              <a:gd name="connsiteX13" fmla="*/ 1692206 w 2766281"/>
              <a:gd name="connsiteY13" fmla="*/ 953124 h 1678508"/>
              <a:gd name="connsiteX14" fmla="*/ 1781416 w 2766281"/>
              <a:gd name="connsiteY14" fmla="*/ 852763 h 1678508"/>
              <a:gd name="connsiteX15" fmla="*/ 1814870 w 2766281"/>
              <a:gd name="connsiteY15" fmla="*/ 841612 h 1678508"/>
              <a:gd name="connsiteX16" fmla="*/ 1881777 w 2766281"/>
              <a:gd name="connsiteY16" fmla="*/ 785856 h 1678508"/>
              <a:gd name="connsiteX17" fmla="*/ 1915231 w 2766281"/>
              <a:gd name="connsiteY17" fmla="*/ 774705 h 1678508"/>
              <a:gd name="connsiteX18" fmla="*/ 1982138 w 2766281"/>
              <a:gd name="connsiteY18" fmla="*/ 730100 h 1678508"/>
              <a:gd name="connsiteX19" fmla="*/ 2015592 w 2766281"/>
              <a:gd name="connsiteY19" fmla="*/ 696646 h 1678508"/>
              <a:gd name="connsiteX20" fmla="*/ 2082499 w 2766281"/>
              <a:gd name="connsiteY20" fmla="*/ 652041 h 1678508"/>
              <a:gd name="connsiteX21" fmla="*/ 2138255 w 2766281"/>
              <a:gd name="connsiteY21" fmla="*/ 607436 h 1678508"/>
              <a:gd name="connsiteX22" fmla="*/ 2171709 w 2766281"/>
              <a:gd name="connsiteY22" fmla="*/ 596285 h 1678508"/>
              <a:gd name="connsiteX23" fmla="*/ 2227465 w 2766281"/>
              <a:gd name="connsiteY23" fmla="*/ 573983 h 1678508"/>
              <a:gd name="connsiteX24" fmla="*/ 2350128 w 2766281"/>
              <a:gd name="connsiteY24" fmla="*/ 551680 h 1678508"/>
              <a:gd name="connsiteX25" fmla="*/ 2729270 w 2766281"/>
              <a:gd name="connsiteY25" fmla="*/ 440168 h 1678508"/>
              <a:gd name="connsiteX26" fmla="*/ 2472791 w 2766281"/>
              <a:gd name="connsiteY26" fmla="*/ 49875 h 1678508"/>
              <a:gd name="connsiteX27" fmla="*/ 264850 w 2766281"/>
              <a:gd name="connsiteY27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24577 w 2766281"/>
              <a:gd name="connsiteY3" fmla="*/ 1321114 h 1678508"/>
              <a:gd name="connsiteX4" fmla="*/ 1446879 w 2766281"/>
              <a:gd name="connsiteY4" fmla="*/ 1287661 h 1678508"/>
              <a:gd name="connsiteX5" fmla="*/ 1513787 w 2766281"/>
              <a:gd name="connsiteY5" fmla="*/ 1220753 h 1678508"/>
              <a:gd name="connsiteX6" fmla="*/ 1536089 w 2766281"/>
              <a:gd name="connsiteY6" fmla="*/ 1176148 h 1678508"/>
              <a:gd name="connsiteX7" fmla="*/ 1558392 w 2766281"/>
              <a:gd name="connsiteY7" fmla="*/ 1153846 h 1678508"/>
              <a:gd name="connsiteX8" fmla="*/ 1580694 w 2766281"/>
              <a:gd name="connsiteY8" fmla="*/ 1120392 h 1678508"/>
              <a:gd name="connsiteX9" fmla="*/ 1614148 w 2766281"/>
              <a:gd name="connsiteY9" fmla="*/ 1075788 h 1678508"/>
              <a:gd name="connsiteX10" fmla="*/ 1647601 w 2766281"/>
              <a:gd name="connsiteY10" fmla="*/ 1020031 h 1678508"/>
              <a:gd name="connsiteX11" fmla="*/ 1658752 w 2766281"/>
              <a:gd name="connsiteY11" fmla="*/ 986578 h 1678508"/>
              <a:gd name="connsiteX12" fmla="*/ 1692206 w 2766281"/>
              <a:gd name="connsiteY12" fmla="*/ 953124 h 1678508"/>
              <a:gd name="connsiteX13" fmla="*/ 1781416 w 2766281"/>
              <a:gd name="connsiteY13" fmla="*/ 852763 h 1678508"/>
              <a:gd name="connsiteX14" fmla="*/ 1814870 w 2766281"/>
              <a:gd name="connsiteY14" fmla="*/ 841612 h 1678508"/>
              <a:gd name="connsiteX15" fmla="*/ 1881777 w 2766281"/>
              <a:gd name="connsiteY15" fmla="*/ 785856 h 1678508"/>
              <a:gd name="connsiteX16" fmla="*/ 1915231 w 2766281"/>
              <a:gd name="connsiteY16" fmla="*/ 774705 h 1678508"/>
              <a:gd name="connsiteX17" fmla="*/ 1982138 w 2766281"/>
              <a:gd name="connsiteY17" fmla="*/ 730100 h 1678508"/>
              <a:gd name="connsiteX18" fmla="*/ 2015592 w 2766281"/>
              <a:gd name="connsiteY18" fmla="*/ 696646 h 1678508"/>
              <a:gd name="connsiteX19" fmla="*/ 2082499 w 2766281"/>
              <a:gd name="connsiteY19" fmla="*/ 652041 h 1678508"/>
              <a:gd name="connsiteX20" fmla="*/ 2138255 w 2766281"/>
              <a:gd name="connsiteY20" fmla="*/ 607436 h 1678508"/>
              <a:gd name="connsiteX21" fmla="*/ 2171709 w 2766281"/>
              <a:gd name="connsiteY21" fmla="*/ 596285 h 1678508"/>
              <a:gd name="connsiteX22" fmla="*/ 2227465 w 2766281"/>
              <a:gd name="connsiteY22" fmla="*/ 573983 h 1678508"/>
              <a:gd name="connsiteX23" fmla="*/ 2350128 w 2766281"/>
              <a:gd name="connsiteY23" fmla="*/ 551680 h 1678508"/>
              <a:gd name="connsiteX24" fmla="*/ 2729270 w 2766281"/>
              <a:gd name="connsiteY24" fmla="*/ 440168 h 1678508"/>
              <a:gd name="connsiteX25" fmla="*/ 2472791 w 2766281"/>
              <a:gd name="connsiteY25" fmla="*/ 49875 h 1678508"/>
              <a:gd name="connsiteX26" fmla="*/ 264850 w 2766281"/>
              <a:gd name="connsiteY26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46879 w 2766281"/>
              <a:gd name="connsiteY3" fmla="*/ 1287661 h 1678508"/>
              <a:gd name="connsiteX4" fmla="*/ 1513787 w 2766281"/>
              <a:gd name="connsiteY4" fmla="*/ 1220753 h 1678508"/>
              <a:gd name="connsiteX5" fmla="*/ 1536089 w 2766281"/>
              <a:gd name="connsiteY5" fmla="*/ 1176148 h 1678508"/>
              <a:gd name="connsiteX6" fmla="*/ 1558392 w 2766281"/>
              <a:gd name="connsiteY6" fmla="*/ 1153846 h 1678508"/>
              <a:gd name="connsiteX7" fmla="*/ 1580694 w 2766281"/>
              <a:gd name="connsiteY7" fmla="*/ 1120392 h 1678508"/>
              <a:gd name="connsiteX8" fmla="*/ 1614148 w 2766281"/>
              <a:gd name="connsiteY8" fmla="*/ 1075788 h 1678508"/>
              <a:gd name="connsiteX9" fmla="*/ 1647601 w 2766281"/>
              <a:gd name="connsiteY9" fmla="*/ 1020031 h 1678508"/>
              <a:gd name="connsiteX10" fmla="*/ 1658752 w 2766281"/>
              <a:gd name="connsiteY10" fmla="*/ 986578 h 1678508"/>
              <a:gd name="connsiteX11" fmla="*/ 1692206 w 2766281"/>
              <a:gd name="connsiteY11" fmla="*/ 953124 h 1678508"/>
              <a:gd name="connsiteX12" fmla="*/ 1781416 w 2766281"/>
              <a:gd name="connsiteY12" fmla="*/ 852763 h 1678508"/>
              <a:gd name="connsiteX13" fmla="*/ 1814870 w 2766281"/>
              <a:gd name="connsiteY13" fmla="*/ 841612 h 1678508"/>
              <a:gd name="connsiteX14" fmla="*/ 1881777 w 2766281"/>
              <a:gd name="connsiteY14" fmla="*/ 785856 h 1678508"/>
              <a:gd name="connsiteX15" fmla="*/ 1915231 w 2766281"/>
              <a:gd name="connsiteY15" fmla="*/ 774705 h 1678508"/>
              <a:gd name="connsiteX16" fmla="*/ 1982138 w 2766281"/>
              <a:gd name="connsiteY16" fmla="*/ 730100 h 1678508"/>
              <a:gd name="connsiteX17" fmla="*/ 2015592 w 2766281"/>
              <a:gd name="connsiteY17" fmla="*/ 696646 h 1678508"/>
              <a:gd name="connsiteX18" fmla="*/ 2082499 w 2766281"/>
              <a:gd name="connsiteY18" fmla="*/ 652041 h 1678508"/>
              <a:gd name="connsiteX19" fmla="*/ 2138255 w 2766281"/>
              <a:gd name="connsiteY19" fmla="*/ 607436 h 1678508"/>
              <a:gd name="connsiteX20" fmla="*/ 2171709 w 2766281"/>
              <a:gd name="connsiteY20" fmla="*/ 596285 h 1678508"/>
              <a:gd name="connsiteX21" fmla="*/ 2227465 w 2766281"/>
              <a:gd name="connsiteY21" fmla="*/ 573983 h 1678508"/>
              <a:gd name="connsiteX22" fmla="*/ 2350128 w 2766281"/>
              <a:gd name="connsiteY22" fmla="*/ 551680 h 1678508"/>
              <a:gd name="connsiteX23" fmla="*/ 2729270 w 2766281"/>
              <a:gd name="connsiteY23" fmla="*/ 440168 h 1678508"/>
              <a:gd name="connsiteX24" fmla="*/ 2472791 w 2766281"/>
              <a:gd name="connsiteY24" fmla="*/ 49875 h 1678508"/>
              <a:gd name="connsiteX25" fmla="*/ 264850 w 2766281"/>
              <a:gd name="connsiteY25" fmla="*/ 5270 h 1678508"/>
              <a:gd name="connsiteX0" fmla="*/ 248364 w 2749795"/>
              <a:gd name="connsiteY0" fmla="*/ 5270 h 1696914"/>
              <a:gd name="connsiteX1" fmla="*/ 136852 w 2749795"/>
              <a:gd name="connsiteY1" fmla="*/ 1588744 h 1696914"/>
              <a:gd name="connsiteX2" fmla="*/ 1006646 w 2749795"/>
              <a:gd name="connsiteY2" fmla="*/ 1544139 h 1696914"/>
              <a:gd name="connsiteX3" fmla="*/ 1430393 w 2749795"/>
              <a:gd name="connsiteY3" fmla="*/ 1287661 h 1696914"/>
              <a:gd name="connsiteX4" fmla="*/ 1497301 w 2749795"/>
              <a:gd name="connsiteY4" fmla="*/ 1220753 h 1696914"/>
              <a:gd name="connsiteX5" fmla="*/ 1519603 w 2749795"/>
              <a:gd name="connsiteY5" fmla="*/ 1176148 h 1696914"/>
              <a:gd name="connsiteX6" fmla="*/ 1541906 w 2749795"/>
              <a:gd name="connsiteY6" fmla="*/ 1153846 h 1696914"/>
              <a:gd name="connsiteX7" fmla="*/ 1564208 w 2749795"/>
              <a:gd name="connsiteY7" fmla="*/ 1120392 h 1696914"/>
              <a:gd name="connsiteX8" fmla="*/ 1597662 w 2749795"/>
              <a:gd name="connsiteY8" fmla="*/ 1075788 h 1696914"/>
              <a:gd name="connsiteX9" fmla="*/ 1631115 w 2749795"/>
              <a:gd name="connsiteY9" fmla="*/ 1020031 h 1696914"/>
              <a:gd name="connsiteX10" fmla="*/ 1642266 w 2749795"/>
              <a:gd name="connsiteY10" fmla="*/ 986578 h 1696914"/>
              <a:gd name="connsiteX11" fmla="*/ 1675720 w 2749795"/>
              <a:gd name="connsiteY11" fmla="*/ 953124 h 1696914"/>
              <a:gd name="connsiteX12" fmla="*/ 1764930 w 2749795"/>
              <a:gd name="connsiteY12" fmla="*/ 852763 h 1696914"/>
              <a:gd name="connsiteX13" fmla="*/ 1798384 w 2749795"/>
              <a:gd name="connsiteY13" fmla="*/ 841612 h 1696914"/>
              <a:gd name="connsiteX14" fmla="*/ 1865291 w 2749795"/>
              <a:gd name="connsiteY14" fmla="*/ 785856 h 1696914"/>
              <a:gd name="connsiteX15" fmla="*/ 1898745 w 2749795"/>
              <a:gd name="connsiteY15" fmla="*/ 774705 h 1696914"/>
              <a:gd name="connsiteX16" fmla="*/ 1965652 w 2749795"/>
              <a:gd name="connsiteY16" fmla="*/ 730100 h 1696914"/>
              <a:gd name="connsiteX17" fmla="*/ 1999106 w 2749795"/>
              <a:gd name="connsiteY17" fmla="*/ 696646 h 1696914"/>
              <a:gd name="connsiteX18" fmla="*/ 2066013 w 2749795"/>
              <a:gd name="connsiteY18" fmla="*/ 652041 h 1696914"/>
              <a:gd name="connsiteX19" fmla="*/ 2121769 w 2749795"/>
              <a:gd name="connsiteY19" fmla="*/ 607436 h 1696914"/>
              <a:gd name="connsiteX20" fmla="*/ 2155223 w 2749795"/>
              <a:gd name="connsiteY20" fmla="*/ 596285 h 1696914"/>
              <a:gd name="connsiteX21" fmla="*/ 2210979 w 2749795"/>
              <a:gd name="connsiteY21" fmla="*/ 573983 h 1696914"/>
              <a:gd name="connsiteX22" fmla="*/ 2333642 w 2749795"/>
              <a:gd name="connsiteY22" fmla="*/ 551680 h 1696914"/>
              <a:gd name="connsiteX23" fmla="*/ 2712784 w 2749795"/>
              <a:gd name="connsiteY23" fmla="*/ 440168 h 1696914"/>
              <a:gd name="connsiteX24" fmla="*/ 2456305 w 2749795"/>
              <a:gd name="connsiteY24" fmla="*/ 49875 h 1696914"/>
              <a:gd name="connsiteX25" fmla="*/ 248364 w 2749795"/>
              <a:gd name="connsiteY25" fmla="*/ 5270 h 1696914"/>
              <a:gd name="connsiteX0" fmla="*/ 173888 w 2675319"/>
              <a:gd name="connsiteY0" fmla="*/ 5270 h 1705540"/>
              <a:gd name="connsiteX1" fmla="*/ 274249 w 2675319"/>
              <a:gd name="connsiteY1" fmla="*/ 1599895 h 1705540"/>
              <a:gd name="connsiteX2" fmla="*/ 932170 w 2675319"/>
              <a:gd name="connsiteY2" fmla="*/ 1544139 h 1705540"/>
              <a:gd name="connsiteX3" fmla="*/ 1355917 w 2675319"/>
              <a:gd name="connsiteY3" fmla="*/ 1287661 h 1705540"/>
              <a:gd name="connsiteX4" fmla="*/ 1422825 w 2675319"/>
              <a:gd name="connsiteY4" fmla="*/ 1220753 h 1705540"/>
              <a:gd name="connsiteX5" fmla="*/ 1445127 w 2675319"/>
              <a:gd name="connsiteY5" fmla="*/ 1176148 h 1705540"/>
              <a:gd name="connsiteX6" fmla="*/ 1467430 w 2675319"/>
              <a:gd name="connsiteY6" fmla="*/ 1153846 h 1705540"/>
              <a:gd name="connsiteX7" fmla="*/ 1489732 w 2675319"/>
              <a:gd name="connsiteY7" fmla="*/ 1120392 h 1705540"/>
              <a:gd name="connsiteX8" fmla="*/ 1523186 w 2675319"/>
              <a:gd name="connsiteY8" fmla="*/ 1075788 h 1705540"/>
              <a:gd name="connsiteX9" fmla="*/ 1556639 w 2675319"/>
              <a:gd name="connsiteY9" fmla="*/ 1020031 h 1705540"/>
              <a:gd name="connsiteX10" fmla="*/ 1567790 w 2675319"/>
              <a:gd name="connsiteY10" fmla="*/ 986578 h 1705540"/>
              <a:gd name="connsiteX11" fmla="*/ 1601244 w 2675319"/>
              <a:gd name="connsiteY11" fmla="*/ 953124 h 1705540"/>
              <a:gd name="connsiteX12" fmla="*/ 1690454 w 2675319"/>
              <a:gd name="connsiteY12" fmla="*/ 852763 h 1705540"/>
              <a:gd name="connsiteX13" fmla="*/ 1723908 w 2675319"/>
              <a:gd name="connsiteY13" fmla="*/ 841612 h 1705540"/>
              <a:gd name="connsiteX14" fmla="*/ 1790815 w 2675319"/>
              <a:gd name="connsiteY14" fmla="*/ 785856 h 1705540"/>
              <a:gd name="connsiteX15" fmla="*/ 1824269 w 2675319"/>
              <a:gd name="connsiteY15" fmla="*/ 774705 h 1705540"/>
              <a:gd name="connsiteX16" fmla="*/ 1891176 w 2675319"/>
              <a:gd name="connsiteY16" fmla="*/ 730100 h 1705540"/>
              <a:gd name="connsiteX17" fmla="*/ 1924630 w 2675319"/>
              <a:gd name="connsiteY17" fmla="*/ 696646 h 1705540"/>
              <a:gd name="connsiteX18" fmla="*/ 1991537 w 2675319"/>
              <a:gd name="connsiteY18" fmla="*/ 652041 h 1705540"/>
              <a:gd name="connsiteX19" fmla="*/ 2047293 w 2675319"/>
              <a:gd name="connsiteY19" fmla="*/ 607436 h 1705540"/>
              <a:gd name="connsiteX20" fmla="*/ 2080747 w 2675319"/>
              <a:gd name="connsiteY20" fmla="*/ 596285 h 1705540"/>
              <a:gd name="connsiteX21" fmla="*/ 2136503 w 2675319"/>
              <a:gd name="connsiteY21" fmla="*/ 573983 h 1705540"/>
              <a:gd name="connsiteX22" fmla="*/ 2259166 w 2675319"/>
              <a:gd name="connsiteY22" fmla="*/ 551680 h 1705540"/>
              <a:gd name="connsiteX23" fmla="*/ 2638308 w 2675319"/>
              <a:gd name="connsiteY23" fmla="*/ 440168 h 1705540"/>
              <a:gd name="connsiteX24" fmla="*/ 2381829 w 2675319"/>
              <a:gd name="connsiteY24" fmla="*/ 49875 h 1705540"/>
              <a:gd name="connsiteX25" fmla="*/ 173888 w 2675319"/>
              <a:gd name="connsiteY25" fmla="*/ 5270 h 1705540"/>
              <a:gd name="connsiteX0" fmla="*/ 213983 w 2715414"/>
              <a:gd name="connsiteY0" fmla="*/ 5270 h 1601715"/>
              <a:gd name="connsiteX1" fmla="*/ 314344 w 2715414"/>
              <a:gd name="connsiteY1" fmla="*/ 1599895 h 1601715"/>
              <a:gd name="connsiteX2" fmla="*/ 972265 w 2715414"/>
              <a:gd name="connsiteY2" fmla="*/ 1544139 h 1601715"/>
              <a:gd name="connsiteX3" fmla="*/ 1396012 w 2715414"/>
              <a:gd name="connsiteY3" fmla="*/ 1287661 h 1601715"/>
              <a:gd name="connsiteX4" fmla="*/ 1462920 w 2715414"/>
              <a:gd name="connsiteY4" fmla="*/ 1220753 h 1601715"/>
              <a:gd name="connsiteX5" fmla="*/ 1485222 w 2715414"/>
              <a:gd name="connsiteY5" fmla="*/ 1176148 h 1601715"/>
              <a:gd name="connsiteX6" fmla="*/ 1507525 w 2715414"/>
              <a:gd name="connsiteY6" fmla="*/ 1153846 h 1601715"/>
              <a:gd name="connsiteX7" fmla="*/ 1529827 w 2715414"/>
              <a:gd name="connsiteY7" fmla="*/ 1120392 h 1601715"/>
              <a:gd name="connsiteX8" fmla="*/ 1563281 w 2715414"/>
              <a:gd name="connsiteY8" fmla="*/ 1075788 h 1601715"/>
              <a:gd name="connsiteX9" fmla="*/ 1596734 w 2715414"/>
              <a:gd name="connsiteY9" fmla="*/ 1020031 h 1601715"/>
              <a:gd name="connsiteX10" fmla="*/ 1607885 w 2715414"/>
              <a:gd name="connsiteY10" fmla="*/ 986578 h 1601715"/>
              <a:gd name="connsiteX11" fmla="*/ 1641339 w 2715414"/>
              <a:gd name="connsiteY11" fmla="*/ 953124 h 1601715"/>
              <a:gd name="connsiteX12" fmla="*/ 1730549 w 2715414"/>
              <a:gd name="connsiteY12" fmla="*/ 852763 h 1601715"/>
              <a:gd name="connsiteX13" fmla="*/ 1764003 w 2715414"/>
              <a:gd name="connsiteY13" fmla="*/ 841612 h 1601715"/>
              <a:gd name="connsiteX14" fmla="*/ 1830910 w 2715414"/>
              <a:gd name="connsiteY14" fmla="*/ 785856 h 1601715"/>
              <a:gd name="connsiteX15" fmla="*/ 1864364 w 2715414"/>
              <a:gd name="connsiteY15" fmla="*/ 774705 h 1601715"/>
              <a:gd name="connsiteX16" fmla="*/ 1931271 w 2715414"/>
              <a:gd name="connsiteY16" fmla="*/ 730100 h 1601715"/>
              <a:gd name="connsiteX17" fmla="*/ 1964725 w 2715414"/>
              <a:gd name="connsiteY17" fmla="*/ 696646 h 1601715"/>
              <a:gd name="connsiteX18" fmla="*/ 2031632 w 2715414"/>
              <a:gd name="connsiteY18" fmla="*/ 652041 h 1601715"/>
              <a:gd name="connsiteX19" fmla="*/ 2087388 w 2715414"/>
              <a:gd name="connsiteY19" fmla="*/ 607436 h 1601715"/>
              <a:gd name="connsiteX20" fmla="*/ 2120842 w 2715414"/>
              <a:gd name="connsiteY20" fmla="*/ 596285 h 1601715"/>
              <a:gd name="connsiteX21" fmla="*/ 2176598 w 2715414"/>
              <a:gd name="connsiteY21" fmla="*/ 573983 h 1601715"/>
              <a:gd name="connsiteX22" fmla="*/ 2299261 w 2715414"/>
              <a:gd name="connsiteY22" fmla="*/ 551680 h 1601715"/>
              <a:gd name="connsiteX23" fmla="*/ 2678403 w 2715414"/>
              <a:gd name="connsiteY23" fmla="*/ 440168 h 1601715"/>
              <a:gd name="connsiteX24" fmla="*/ 2421924 w 2715414"/>
              <a:gd name="connsiteY24" fmla="*/ 49875 h 1601715"/>
              <a:gd name="connsiteX25" fmla="*/ 213983 w 2715414"/>
              <a:gd name="connsiteY25" fmla="*/ 5270 h 1601715"/>
              <a:gd name="connsiteX0" fmla="*/ 243862 w 2745293"/>
              <a:gd name="connsiteY0" fmla="*/ 5270 h 1601715"/>
              <a:gd name="connsiteX1" fmla="*/ 266164 w 2745293"/>
              <a:gd name="connsiteY1" fmla="*/ 1599895 h 1601715"/>
              <a:gd name="connsiteX2" fmla="*/ 1002144 w 2745293"/>
              <a:gd name="connsiteY2" fmla="*/ 1544139 h 1601715"/>
              <a:gd name="connsiteX3" fmla="*/ 1425891 w 2745293"/>
              <a:gd name="connsiteY3" fmla="*/ 1287661 h 1601715"/>
              <a:gd name="connsiteX4" fmla="*/ 1492799 w 2745293"/>
              <a:gd name="connsiteY4" fmla="*/ 1220753 h 1601715"/>
              <a:gd name="connsiteX5" fmla="*/ 1515101 w 2745293"/>
              <a:gd name="connsiteY5" fmla="*/ 1176148 h 1601715"/>
              <a:gd name="connsiteX6" fmla="*/ 1537404 w 2745293"/>
              <a:gd name="connsiteY6" fmla="*/ 1153846 h 1601715"/>
              <a:gd name="connsiteX7" fmla="*/ 1559706 w 2745293"/>
              <a:gd name="connsiteY7" fmla="*/ 1120392 h 1601715"/>
              <a:gd name="connsiteX8" fmla="*/ 1593160 w 2745293"/>
              <a:gd name="connsiteY8" fmla="*/ 1075788 h 1601715"/>
              <a:gd name="connsiteX9" fmla="*/ 1626613 w 2745293"/>
              <a:gd name="connsiteY9" fmla="*/ 1020031 h 1601715"/>
              <a:gd name="connsiteX10" fmla="*/ 1637764 w 2745293"/>
              <a:gd name="connsiteY10" fmla="*/ 986578 h 1601715"/>
              <a:gd name="connsiteX11" fmla="*/ 1671218 w 2745293"/>
              <a:gd name="connsiteY11" fmla="*/ 953124 h 1601715"/>
              <a:gd name="connsiteX12" fmla="*/ 1760428 w 2745293"/>
              <a:gd name="connsiteY12" fmla="*/ 852763 h 1601715"/>
              <a:gd name="connsiteX13" fmla="*/ 1793882 w 2745293"/>
              <a:gd name="connsiteY13" fmla="*/ 841612 h 1601715"/>
              <a:gd name="connsiteX14" fmla="*/ 1860789 w 2745293"/>
              <a:gd name="connsiteY14" fmla="*/ 785856 h 1601715"/>
              <a:gd name="connsiteX15" fmla="*/ 1894243 w 2745293"/>
              <a:gd name="connsiteY15" fmla="*/ 774705 h 1601715"/>
              <a:gd name="connsiteX16" fmla="*/ 1961150 w 2745293"/>
              <a:gd name="connsiteY16" fmla="*/ 730100 h 1601715"/>
              <a:gd name="connsiteX17" fmla="*/ 1994604 w 2745293"/>
              <a:gd name="connsiteY17" fmla="*/ 696646 h 1601715"/>
              <a:gd name="connsiteX18" fmla="*/ 2061511 w 2745293"/>
              <a:gd name="connsiteY18" fmla="*/ 652041 h 1601715"/>
              <a:gd name="connsiteX19" fmla="*/ 2117267 w 2745293"/>
              <a:gd name="connsiteY19" fmla="*/ 607436 h 1601715"/>
              <a:gd name="connsiteX20" fmla="*/ 2150721 w 2745293"/>
              <a:gd name="connsiteY20" fmla="*/ 596285 h 1601715"/>
              <a:gd name="connsiteX21" fmla="*/ 2206477 w 2745293"/>
              <a:gd name="connsiteY21" fmla="*/ 573983 h 1601715"/>
              <a:gd name="connsiteX22" fmla="*/ 2329140 w 2745293"/>
              <a:gd name="connsiteY22" fmla="*/ 551680 h 1601715"/>
              <a:gd name="connsiteX23" fmla="*/ 2708282 w 2745293"/>
              <a:gd name="connsiteY23" fmla="*/ 440168 h 1601715"/>
              <a:gd name="connsiteX24" fmla="*/ 2451803 w 2745293"/>
              <a:gd name="connsiteY24" fmla="*/ 49875 h 1601715"/>
              <a:gd name="connsiteX25" fmla="*/ 243862 w 2745293"/>
              <a:gd name="connsiteY25" fmla="*/ 5270 h 1601715"/>
              <a:gd name="connsiteX0" fmla="*/ 257654 w 2759085"/>
              <a:gd name="connsiteY0" fmla="*/ 39389 h 1635834"/>
              <a:gd name="connsiteX1" fmla="*/ 279956 w 2759085"/>
              <a:gd name="connsiteY1" fmla="*/ 1634014 h 1635834"/>
              <a:gd name="connsiteX2" fmla="*/ 1015936 w 2759085"/>
              <a:gd name="connsiteY2" fmla="*/ 1578258 h 1635834"/>
              <a:gd name="connsiteX3" fmla="*/ 1439683 w 2759085"/>
              <a:gd name="connsiteY3" fmla="*/ 1321780 h 1635834"/>
              <a:gd name="connsiteX4" fmla="*/ 1506591 w 2759085"/>
              <a:gd name="connsiteY4" fmla="*/ 1254872 h 1635834"/>
              <a:gd name="connsiteX5" fmla="*/ 1528893 w 2759085"/>
              <a:gd name="connsiteY5" fmla="*/ 1210267 h 1635834"/>
              <a:gd name="connsiteX6" fmla="*/ 1551196 w 2759085"/>
              <a:gd name="connsiteY6" fmla="*/ 1187965 h 1635834"/>
              <a:gd name="connsiteX7" fmla="*/ 1573498 w 2759085"/>
              <a:gd name="connsiteY7" fmla="*/ 1154511 h 1635834"/>
              <a:gd name="connsiteX8" fmla="*/ 1606952 w 2759085"/>
              <a:gd name="connsiteY8" fmla="*/ 1109907 h 1635834"/>
              <a:gd name="connsiteX9" fmla="*/ 1640405 w 2759085"/>
              <a:gd name="connsiteY9" fmla="*/ 1054150 h 1635834"/>
              <a:gd name="connsiteX10" fmla="*/ 1651556 w 2759085"/>
              <a:gd name="connsiteY10" fmla="*/ 1020697 h 1635834"/>
              <a:gd name="connsiteX11" fmla="*/ 1685010 w 2759085"/>
              <a:gd name="connsiteY11" fmla="*/ 987243 h 1635834"/>
              <a:gd name="connsiteX12" fmla="*/ 1774220 w 2759085"/>
              <a:gd name="connsiteY12" fmla="*/ 886882 h 1635834"/>
              <a:gd name="connsiteX13" fmla="*/ 1807674 w 2759085"/>
              <a:gd name="connsiteY13" fmla="*/ 875731 h 1635834"/>
              <a:gd name="connsiteX14" fmla="*/ 1874581 w 2759085"/>
              <a:gd name="connsiteY14" fmla="*/ 819975 h 1635834"/>
              <a:gd name="connsiteX15" fmla="*/ 1908035 w 2759085"/>
              <a:gd name="connsiteY15" fmla="*/ 808824 h 1635834"/>
              <a:gd name="connsiteX16" fmla="*/ 1974942 w 2759085"/>
              <a:gd name="connsiteY16" fmla="*/ 764219 h 1635834"/>
              <a:gd name="connsiteX17" fmla="*/ 2008396 w 2759085"/>
              <a:gd name="connsiteY17" fmla="*/ 730765 h 1635834"/>
              <a:gd name="connsiteX18" fmla="*/ 2075303 w 2759085"/>
              <a:gd name="connsiteY18" fmla="*/ 686160 h 1635834"/>
              <a:gd name="connsiteX19" fmla="*/ 2131059 w 2759085"/>
              <a:gd name="connsiteY19" fmla="*/ 641555 h 1635834"/>
              <a:gd name="connsiteX20" fmla="*/ 2164513 w 2759085"/>
              <a:gd name="connsiteY20" fmla="*/ 630404 h 1635834"/>
              <a:gd name="connsiteX21" fmla="*/ 2220269 w 2759085"/>
              <a:gd name="connsiteY21" fmla="*/ 608102 h 1635834"/>
              <a:gd name="connsiteX22" fmla="*/ 2342932 w 2759085"/>
              <a:gd name="connsiteY22" fmla="*/ 585799 h 1635834"/>
              <a:gd name="connsiteX23" fmla="*/ 2722074 w 2759085"/>
              <a:gd name="connsiteY23" fmla="*/ 474287 h 1635834"/>
              <a:gd name="connsiteX24" fmla="*/ 2465595 w 2759085"/>
              <a:gd name="connsiteY24" fmla="*/ 83994 h 1635834"/>
              <a:gd name="connsiteX25" fmla="*/ 257654 w 2759085"/>
              <a:gd name="connsiteY25" fmla="*/ 39389 h 1635834"/>
              <a:gd name="connsiteX0" fmla="*/ 184401 w 2803175"/>
              <a:gd name="connsiteY0" fmla="*/ 107419 h 1664026"/>
              <a:gd name="connsiteX1" fmla="*/ 318215 w 2803175"/>
              <a:gd name="connsiteY1" fmla="*/ 1568229 h 1664026"/>
              <a:gd name="connsiteX2" fmla="*/ 1054195 w 2803175"/>
              <a:gd name="connsiteY2" fmla="*/ 1512473 h 1664026"/>
              <a:gd name="connsiteX3" fmla="*/ 1477942 w 2803175"/>
              <a:gd name="connsiteY3" fmla="*/ 1255995 h 1664026"/>
              <a:gd name="connsiteX4" fmla="*/ 1544850 w 2803175"/>
              <a:gd name="connsiteY4" fmla="*/ 1189087 h 1664026"/>
              <a:gd name="connsiteX5" fmla="*/ 1567152 w 2803175"/>
              <a:gd name="connsiteY5" fmla="*/ 1144482 h 1664026"/>
              <a:gd name="connsiteX6" fmla="*/ 1589455 w 2803175"/>
              <a:gd name="connsiteY6" fmla="*/ 1122180 h 1664026"/>
              <a:gd name="connsiteX7" fmla="*/ 1611757 w 2803175"/>
              <a:gd name="connsiteY7" fmla="*/ 1088726 h 1664026"/>
              <a:gd name="connsiteX8" fmla="*/ 1645211 w 2803175"/>
              <a:gd name="connsiteY8" fmla="*/ 1044122 h 1664026"/>
              <a:gd name="connsiteX9" fmla="*/ 1678664 w 2803175"/>
              <a:gd name="connsiteY9" fmla="*/ 988365 h 1664026"/>
              <a:gd name="connsiteX10" fmla="*/ 1689815 w 2803175"/>
              <a:gd name="connsiteY10" fmla="*/ 954912 h 1664026"/>
              <a:gd name="connsiteX11" fmla="*/ 1723269 w 2803175"/>
              <a:gd name="connsiteY11" fmla="*/ 921458 h 1664026"/>
              <a:gd name="connsiteX12" fmla="*/ 1812479 w 2803175"/>
              <a:gd name="connsiteY12" fmla="*/ 821097 h 1664026"/>
              <a:gd name="connsiteX13" fmla="*/ 1845933 w 2803175"/>
              <a:gd name="connsiteY13" fmla="*/ 809946 h 1664026"/>
              <a:gd name="connsiteX14" fmla="*/ 1912840 w 2803175"/>
              <a:gd name="connsiteY14" fmla="*/ 754190 h 1664026"/>
              <a:gd name="connsiteX15" fmla="*/ 1946294 w 2803175"/>
              <a:gd name="connsiteY15" fmla="*/ 743039 h 1664026"/>
              <a:gd name="connsiteX16" fmla="*/ 2013201 w 2803175"/>
              <a:gd name="connsiteY16" fmla="*/ 698434 h 1664026"/>
              <a:gd name="connsiteX17" fmla="*/ 2046655 w 2803175"/>
              <a:gd name="connsiteY17" fmla="*/ 664980 h 1664026"/>
              <a:gd name="connsiteX18" fmla="*/ 2113562 w 2803175"/>
              <a:gd name="connsiteY18" fmla="*/ 620375 h 1664026"/>
              <a:gd name="connsiteX19" fmla="*/ 2169318 w 2803175"/>
              <a:gd name="connsiteY19" fmla="*/ 575770 h 1664026"/>
              <a:gd name="connsiteX20" fmla="*/ 2202772 w 2803175"/>
              <a:gd name="connsiteY20" fmla="*/ 564619 h 1664026"/>
              <a:gd name="connsiteX21" fmla="*/ 2258528 w 2803175"/>
              <a:gd name="connsiteY21" fmla="*/ 542317 h 1664026"/>
              <a:gd name="connsiteX22" fmla="*/ 2381191 w 2803175"/>
              <a:gd name="connsiteY22" fmla="*/ 520014 h 1664026"/>
              <a:gd name="connsiteX23" fmla="*/ 2760333 w 2803175"/>
              <a:gd name="connsiteY23" fmla="*/ 408502 h 1664026"/>
              <a:gd name="connsiteX24" fmla="*/ 2503854 w 2803175"/>
              <a:gd name="connsiteY24" fmla="*/ 18209 h 1664026"/>
              <a:gd name="connsiteX25" fmla="*/ 184401 w 2803175"/>
              <a:gd name="connsiteY25" fmla="*/ 107419 h 1664026"/>
              <a:gd name="connsiteX0" fmla="*/ 227702 w 2846476"/>
              <a:gd name="connsiteY0" fmla="*/ 107419 h 1600860"/>
              <a:gd name="connsiteX1" fmla="*/ 361516 w 2846476"/>
              <a:gd name="connsiteY1" fmla="*/ 1568229 h 1600860"/>
              <a:gd name="connsiteX2" fmla="*/ 1097496 w 2846476"/>
              <a:gd name="connsiteY2" fmla="*/ 1512473 h 1600860"/>
              <a:gd name="connsiteX3" fmla="*/ 1521243 w 2846476"/>
              <a:gd name="connsiteY3" fmla="*/ 1255995 h 1600860"/>
              <a:gd name="connsiteX4" fmla="*/ 1588151 w 2846476"/>
              <a:gd name="connsiteY4" fmla="*/ 1189087 h 1600860"/>
              <a:gd name="connsiteX5" fmla="*/ 1610453 w 2846476"/>
              <a:gd name="connsiteY5" fmla="*/ 1144482 h 1600860"/>
              <a:gd name="connsiteX6" fmla="*/ 1632756 w 2846476"/>
              <a:gd name="connsiteY6" fmla="*/ 1122180 h 1600860"/>
              <a:gd name="connsiteX7" fmla="*/ 1655058 w 2846476"/>
              <a:gd name="connsiteY7" fmla="*/ 1088726 h 1600860"/>
              <a:gd name="connsiteX8" fmla="*/ 1688512 w 2846476"/>
              <a:gd name="connsiteY8" fmla="*/ 1044122 h 1600860"/>
              <a:gd name="connsiteX9" fmla="*/ 1721965 w 2846476"/>
              <a:gd name="connsiteY9" fmla="*/ 988365 h 1600860"/>
              <a:gd name="connsiteX10" fmla="*/ 1733116 w 2846476"/>
              <a:gd name="connsiteY10" fmla="*/ 954912 h 1600860"/>
              <a:gd name="connsiteX11" fmla="*/ 1766570 w 2846476"/>
              <a:gd name="connsiteY11" fmla="*/ 921458 h 1600860"/>
              <a:gd name="connsiteX12" fmla="*/ 1855780 w 2846476"/>
              <a:gd name="connsiteY12" fmla="*/ 821097 h 1600860"/>
              <a:gd name="connsiteX13" fmla="*/ 1889234 w 2846476"/>
              <a:gd name="connsiteY13" fmla="*/ 809946 h 1600860"/>
              <a:gd name="connsiteX14" fmla="*/ 1956141 w 2846476"/>
              <a:gd name="connsiteY14" fmla="*/ 754190 h 1600860"/>
              <a:gd name="connsiteX15" fmla="*/ 1989595 w 2846476"/>
              <a:gd name="connsiteY15" fmla="*/ 743039 h 1600860"/>
              <a:gd name="connsiteX16" fmla="*/ 2056502 w 2846476"/>
              <a:gd name="connsiteY16" fmla="*/ 698434 h 1600860"/>
              <a:gd name="connsiteX17" fmla="*/ 2089956 w 2846476"/>
              <a:gd name="connsiteY17" fmla="*/ 664980 h 1600860"/>
              <a:gd name="connsiteX18" fmla="*/ 2156863 w 2846476"/>
              <a:gd name="connsiteY18" fmla="*/ 620375 h 1600860"/>
              <a:gd name="connsiteX19" fmla="*/ 2212619 w 2846476"/>
              <a:gd name="connsiteY19" fmla="*/ 575770 h 1600860"/>
              <a:gd name="connsiteX20" fmla="*/ 2246073 w 2846476"/>
              <a:gd name="connsiteY20" fmla="*/ 564619 h 1600860"/>
              <a:gd name="connsiteX21" fmla="*/ 2301829 w 2846476"/>
              <a:gd name="connsiteY21" fmla="*/ 542317 h 1600860"/>
              <a:gd name="connsiteX22" fmla="*/ 2424492 w 2846476"/>
              <a:gd name="connsiteY22" fmla="*/ 520014 h 1600860"/>
              <a:gd name="connsiteX23" fmla="*/ 2803634 w 2846476"/>
              <a:gd name="connsiteY23" fmla="*/ 408502 h 1600860"/>
              <a:gd name="connsiteX24" fmla="*/ 2547155 w 2846476"/>
              <a:gd name="connsiteY24" fmla="*/ 18209 h 1600860"/>
              <a:gd name="connsiteX25" fmla="*/ 227702 w 2846476"/>
              <a:gd name="connsiteY25" fmla="*/ 107419 h 1600860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726036 w 2805942"/>
              <a:gd name="connsiteY11" fmla="*/ 921458 h 1664026"/>
              <a:gd name="connsiteX12" fmla="*/ 1815246 w 2805942"/>
              <a:gd name="connsiteY12" fmla="*/ 821097 h 1664026"/>
              <a:gd name="connsiteX13" fmla="*/ 1848700 w 2805942"/>
              <a:gd name="connsiteY13" fmla="*/ 809946 h 1664026"/>
              <a:gd name="connsiteX14" fmla="*/ 1915607 w 2805942"/>
              <a:gd name="connsiteY14" fmla="*/ 754190 h 1664026"/>
              <a:gd name="connsiteX15" fmla="*/ 1949061 w 2805942"/>
              <a:gd name="connsiteY15" fmla="*/ 743039 h 1664026"/>
              <a:gd name="connsiteX16" fmla="*/ 2015968 w 2805942"/>
              <a:gd name="connsiteY16" fmla="*/ 698434 h 1664026"/>
              <a:gd name="connsiteX17" fmla="*/ 2049422 w 2805942"/>
              <a:gd name="connsiteY17" fmla="*/ 664980 h 1664026"/>
              <a:gd name="connsiteX18" fmla="*/ 2116329 w 2805942"/>
              <a:gd name="connsiteY18" fmla="*/ 620375 h 1664026"/>
              <a:gd name="connsiteX19" fmla="*/ 2172085 w 2805942"/>
              <a:gd name="connsiteY19" fmla="*/ 575770 h 1664026"/>
              <a:gd name="connsiteX20" fmla="*/ 2205539 w 2805942"/>
              <a:gd name="connsiteY20" fmla="*/ 564619 h 1664026"/>
              <a:gd name="connsiteX21" fmla="*/ 2261295 w 2805942"/>
              <a:gd name="connsiteY21" fmla="*/ 542317 h 1664026"/>
              <a:gd name="connsiteX22" fmla="*/ 2383958 w 2805942"/>
              <a:gd name="connsiteY22" fmla="*/ 520014 h 1664026"/>
              <a:gd name="connsiteX23" fmla="*/ 2763100 w 2805942"/>
              <a:gd name="connsiteY23" fmla="*/ 408502 h 1664026"/>
              <a:gd name="connsiteX24" fmla="*/ 2506621 w 2805942"/>
              <a:gd name="connsiteY24" fmla="*/ 18209 h 1664026"/>
              <a:gd name="connsiteX25" fmla="*/ 187168 w 2805942"/>
              <a:gd name="connsiteY2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815246 w 2805942"/>
              <a:gd name="connsiteY11" fmla="*/ 821097 h 1664026"/>
              <a:gd name="connsiteX12" fmla="*/ 1848700 w 2805942"/>
              <a:gd name="connsiteY12" fmla="*/ 809946 h 1664026"/>
              <a:gd name="connsiteX13" fmla="*/ 1915607 w 2805942"/>
              <a:gd name="connsiteY13" fmla="*/ 754190 h 1664026"/>
              <a:gd name="connsiteX14" fmla="*/ 1949061 w 2805942"/>
              <a:gd name="connsiteY14" fmla="*/ 743039 h 1664026"/>
              <a:gd name="connsiteX15" fmla="*/ 2015968 w 2805942"/>
              <a:gd name="connsiteY15" fmla="*/ 698434 h 1664026"/>
              <a:gd name="connsiteX16" fmla="*/ 2049422 w 2805942"/>
              <a:gd name="connsiteY16" fmla="*/ 664980 h 1664026"/>
              <a:gd name="connsiteX17" fmla="*/ 2116329 w 2805942"/>
              <a:gd name="connsiteY17" fmla="*/ 620375 h 1664026"/>
              <a:gd name="connsiteX18" fmla="*/ 2172085 w 2805942"/>
              <a:gd name="connsiteY18" fmla="*/ 575770 h 1664026"/>
              <a:gd name="connsiteX19" fmla="*/ 2205539 w 2805942"/>
              <a:gd name="connsiteY19" fmla="*/ 564619 h 1664026"/>
              <a:gd name="connsiteX20" fmla="*/ 2261295 w 2805942"/>
              <a:gd name="connsiteY20" fmla="*/ 542317 h 1664026"/>
              <a:gd name="connsiteX21" fmla="*/ 2383958 w 2805942"/>
              <a:gd name="connsiteY21" fmla="*/ 520014 h 1664026"/>
              <a:gd name="connsiteX22" fmla="*/ 2763100 w 2805942"/>
              <a:gd name="connsiteY22" fmla="*/ 408502 h 1664026"/>
              <a:gd name="connsiteX23" fmla="*/ 2506621 w 2805942"/>
              <a:gd name="connsiteY23" fmla="*/ 18209 h 1664026"/>
              <a:gd name="connsiteX24" fmla="*/ 187168 w 2805942"/>
              <a:gd name="connsiteY2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92582 w 2805942"/>
              <a:gd name="connsiteY9" fmla="*/ 954912 h 1664026"/>
              <a:gd name="connsiteX10" fmla="*/ 1815246 w 2805942"/>
              <a:gd name="connsiteY10" fmla="*/ 821097 h 1664026"/>
              <a:gd name="connsiteX11" fmla="*/ 1848700 w 2805942"/>
              <a:gd name="connsiteY11" fmla="*/ 809946 h 1664026"/>
              <a:gd name="connsiteX12" fmla="*/ 1915607 w 2805942"/>
              <a:gd name="connsiteY12" fmla="*/ 754190 h 1664026"/>
              <a:gd name="connsiteX13" fmla="*/ 1949061 w 2805942"/>
              <a:gd name="connsiteY13" fmla="*/ 743039 h 1664026"/>
              <a:gd name="connsiteX14" fmla="*/ 2015968 w 2805942"/>
              <a:gd name="connsiteY14" fmla="*/ 698434 h 1664026"/>
              <a:gd name="connsiteX15" fmla="*/ 2049422 w 2805942"/>
              <a:gd name="connsiteY15" fmla="*/ 664980 h 1664026"/>
              <a:gd name="connsiteX16" fmla="*/ 2116329 w 2805942"/>
              <a:gd name="connsiteY16" fmla="*/ 620375 h 1664026"/>
              <a:gd name="connsiteX17" fmla="*/ 2172085 w 2805942"/>
              <a:gd name="connsiteY17" fmla="*/ 575770 h 1664026"/>
              <a:gd name="connsiteX18" fmla="*/ 2205539 w 2805942"/>
              <a:gd name="connsiteY18" fmla="*/ 564619 h 1664026"/>
              <a:gd name="connsiteX19" fmla="*/ 2261295 w 2805942"/>
              <a:gd name="connsiteY19" fmla="*/ 542317 h 1664026"/>
              <a:gd name="connsiteX20" fmla="*/ 2383958 w 2805942"/>
              <a:gd name="connsiteY20" fmla="*/ 520014 h 1664026"/>
              <a:gd name="connsiteX21" fmla="*/ 2763100 w 2805942"/>
              <a:gd name="connsiteY21" fmla="*/ 408502 h 1664026"/>
              <a:gd name="connsiteX22" fmla="*/ 2506621 w 2805942"/>
              <a:gd name="connsiteY22" fmla="*/ 18209 h 1664026"/>
              <a:gd name="connsiteX23" fmla="*/ 187168 w 2805942"/>
              <a:gd name="connsiteY2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92582 w 2805942"/>
              <a:gd name="connsiteY8" fmla="*/ 954912 h 1664026"/>
              <a:gd name="connsiteX9" fmla="*/ 1815246 w 2805942"/>
              <a:gd name="connsiteY9" fmla="*/ 821097 h 1664026"/>
              <a:gd name="connsiteX10" fmla="*/ 1848700 w 2805942"/>
              <a:gd name="connsiteY10" fmla="*/ 809946 h 1664026"/>
              <a:gd name="connsiteX11" fmla="*/ 1915607 w 2805942"/>
              <a:gd name="connsiteY11" fmla="*/ 754190 h 1664026"/>
              <a:gd name="connsiteX12" fmla="*/ 1949061 w 2805942"/>
              <a:gd name="connsiteY12" fmla="*/ 743039 h 1664026"/>
              <a:gd name="connsiteX13" fmla="*/ 2015968 w 2805942"/>
              <a:gd name="connsiteY13" fmla="*/ 698434 h 1664026"/>
              <a:gd name="connsiteX14" fmla="*/ 2049422 w 2805942"/>
              <a:gd name="connsiteY14" fmla="*/ 664980 h 1664026"/>
              <a:gd name="connsiteX15" fmla="*/ 2116329 w 2805942"/>
              <a:gd name="connsiteY15" fmla="*/ 620375 h 1664026"/>
              <a:gd name="connsiteX16" fmla="*/ 2172085 w 2805942"/>
              <a:gd name="connsiteY16" fmla="*/ 575770 h 1664026"/>
              <a:gd name="connsiteX17" fmla="*/ 2205539 w 2805942"/>
              <a:gd name="connsiteY17" fmla="*/ 564619 h 1664026"/>
              <a:gd name="connsiteX18" fmla="*/ 2261295 w 2805942"/>
              <a:gd name="connsiteY18" fmla="*/ 542317 h 1664026"/>
              <a:gd name="connsiteX19" fmla="*/ 2383958 w 2805942"/>
              <a:gd name="connsiteY19" fmla="*/ 520014 h 1664026"/>
              <a:gd name="connsiteX20" fmla="*/ 2763100 w 2805942"/>
              <a:gd name="connsiteY20" fmla="*/ 408502 h 1664026"/>
              <a:gd name="connsiteX21" fmla="*/ 2506621 w 2805942"/>
              <a:gd name="connsiteY21" fmla="*/ 18209 h 1664026"/>
              <a:gd name="connsiteX22" fmla="*/ 187168 w 2805942"/>
              <a:gd name="connsiteY2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14524 w 2805942"/>
              <a:gd name="connsiteY6" fmla="*/ 1088726 h 1664026"/>
              <a:gd name="connsiteX7" fmla="*/ 1692582 w 2805942"/>
              <a:gd name="connsiteY7" fmla="*/ 954912 h 1664026"/>
              <a:gd name="connsiteX8" fmla="*/ 1815246 w 2805942"/>
              <a:gd name="connsiteY8" fmla="*/ 821097 h 1664026"/>
              <a:gd name="connsiteX9" fmla="*/ 1848700 w 2805942"/>
              <a:gd name="connsiteY9" fmla="*/ 809946 h 1664026"/>
              <a:gd name="connsiteX10" fmla="*/ 1915607 w 2805942"/>
              <a:gd name="connsiteY10" fmla="*/ 754190 h 1664026"/>
              <a:gd name="connsiteX11" fmla="*/ 1949061 w 2805942"/>
              <a:gd name="connsiteY11" fmla="*/ 743039 h 1664026"/>
              <a:gd name="connsiteX12" fmla="*/ 2015968 w 2805942"/>
              <a:gd name="connsiteY12" fmla="*/ 698434 h 1664026"/>
              <a:gd name="connsiteX13" fmla="*/ 2049422 w 2805942"/>
              <a:gd name="connsiteY13" fmla="*/ 664980 h 1664026"/>
              <a:gd name="connsiteX14" fmla="*/ 2116329 w 2805942"/>
              <a:gd name="connsiteY14" fmla="*/ 620375 h 1664026"/>
              <a:gd name="connsiteX15" fmla="*/ 2172085 w 2805942"/>
              <a:gd name="connsiteY15" fmla="*/ 575770 h 1664026"/>
              <a:gd name="connsiteX16" fmla="*/ 2205539 w 2805942"/>
              <a:gd name="connsiteY16" fmla="*/ 564619 h 1664026"/>
              <a:gd name="connsiteX17" fmla="*/ 2261295 w 2805942"/>
              <a:gd name="connsiteY17" fmla="*/ 542317 h 1664026"/>
              <a:gd name="connsiteX18" fmla="*/ 2383958 w 2805942"/>
              <a:gd name="connsiteY18" fmla="*/ 520014 h 1664026"/>
              <a:gd name="connsiteX19" fmla="*/ 2763100 w 2805942"/>
              <a:gd name="connsiteY19" fmla="*/ 408502 h 1664026"/>
              <a:gd name="connsiteX20" fmla="*/ 2506621 w 2805942"/>
              <a:gd name="connsiteY20" fmla="*/ 18209 h 1664026"/>
              <a:gd name="connsiteX21" fmla="*/ 187168 w 2805942"/>
              <a:gd name="connsiteY2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92582 w 2805942"/>
              <a:gd name="connsiteY6" fmla="*/ 954912 h 1664026"/>
              <a:gd name="connsiteX7" fmla="*/ 1815246 w 2805942"/>
              <a:gd name="connsiteY7" fmla="*/ 821097 h 1664026"/>
              <a:gd name="connsiteX8" fmla="*/ 1848700 w 2805942"/>
              <a:gd name="connsiteY8" fmla="*/ 809946 h 1664026"/>
              <a:gd name="connsiteX9" fmla="*/ 1915607 w 2805942"/>
              <a:gd name="connsiteY9" fmla="*/ 754190 h 1664026"/>
              <a:gd name="connsiteX10" fmla="*/ 1949061 w 2805942"/>
              <a:gd name="connsiteY10" fmla="*/ 743039 h 1664026"/>
              <a:gd name="connsiteX11" fmla="*/ 2015968 w 2805942"/>
              <a:gd name="connsiteY11" fmla="*/ 698434 h 1664026"/>
              <a:gd name="connsiteX12" fmla="*/ 2049422 w 2805942"/>
              <a:gd name="connsiteY12" fmla="*/ 664980 h 1664026"/>
              <a:gd name="connsiteX13" fmla="*/ 2116329 w 2805942"/>
              <a:gd name="connsiteY13" fmla="*/ 620375 h 1664026"/>
              <a:gd name="connsiteX14" fmla="*/ 2172085 w 2805942"/>
              <a:gd name="connsiteY14" fmla="*/ 575770 h 1664026"/>
              <a:gd name="connsiteX15" fmla="*/ 2205539 w 2805942"/>
              <a:gd name="connsiteY15" fmla="*/ 564619 h 1664026"/>
              <a:gd name="connsiteX16" fmla="*/ 2261295 w 2805942"/>
              <a:gd name="connsiteY16" fmla="*/ 542317 h 1664026"/>
              <a:gd name="connsiteX17" fmla="*/ 2383958 w 2805942"/>
              <a:gd name="connsiteY17" fmla="*/ 520014 h 1664026"/>
              <a:gd name="connsiteX18" fmla="*/ 2763100 w 2805942"/>
              <a:gd name="connsiteY18" fmla="*/ 408502 h 1664026"/>
              <a:gd name="connsiteX19" fmla="*/ 2506621 w 2805942"/>
              <a:gd name="connsiteY19" fmla="*/ 18209 h 1664026"/>
              <a:gd name="connsiteX20" fmla="*/ 187168 w 2805942"/>
              <a:gd name="connsiteY2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692582 w 2805942"/>
              <a:gd name="connsiteY5" fmla="*/ 954912 h 1664026"/>
              <a:gd name="connsiteX6" fmla="*/ 1815246 w 2805942"/>
              <a:gd name="connsiteY6" fmla="*/ 821097 h 1664026"/>
              <a:gd name="connsiteX7" fmla="*/ 1848700 w 2805942"/>
              <a:gd name="connsiteY7" fmla="*/ 809946 h 1664026"/>
              <a:gd name="connsiteX8" fmla="*/ 1915607 w 2805942"/>
              <a:gd name="connsiteY8" fmla="*/ 754190 h 1664026"/>
              <a:gd name="connsiteX9" fmla="*/ 1949061 w 2805942"/>
              <a:gd name="connsiteY9" fmla="*/ 743039 h 1664026"/>
              <a:gd name="connsiteX10" fmla="*/ 2015968 w 2805942"/>
              <a:gd name="connsiteY10" fmla="*/ 698434 h 1664026"/>
              <a:gd name="connsiteX11" fmla="*/ 2049422 w 2805942"/>
              <a:gd name="connsiteY11" fmla="*/ 664980 h 1664026"/>
              <a:gd name="connsiteX12" fmla="*/ 2116329 w 2805942"/>
              <a:gd name="connsiteY12" fmla="*/ 620375 h 1664026"/>
              <a:gd name="connsiteX13" fmla="*/ 2172085 w 2805942"/>
              <a:gd name="connsiteY13" fmla="*/ 575770 h 1664026"/>
              <a:gd name="connsiteX14" fmla="*/ 2205539 w 2805942"/>
              <a:gd name="connsiteY14" fmla="*/ 564619 h 1664026"/>
              <a:gd name="connsiteX15" fmla="*/ 2261295 w 2805942"/>
              <a:gd name="connsiteY15" fmla="*/ 542317 h 1664026"/>
              <a:gd name="connsiteX16" fmla="*/ 2383958 w 2805942"/>
              <a:gd name="connsiteY16" fmla="*/ 520014 h 1664026"/>
              <a:gd name="connsiteX17" fmla="*/ 2763100 w 2805942"/>
              <a:gd name="connsiteY17" fmla="*/ 408502 h 1664026"/>
              <a:gd name="connsiteX18" fmla="*/ 2506621 w 2805942"/>
              <a:gd name="connsiteY18" fmla="*/ 18209 h 1664026"/>
              <a:gd name="connsiteX19" fmla="*/ 187168 w 2805942"/>
              <a:gd name="connsiteY1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692582 w 2805942"/>
              <a:gd name="connsiteY4" fmla="*/ 954912 h 1664026"/>
              <a:gd name="connsiteX5" fmla="*/ 1815246 w 2805942"/>
              <a:gd name="connsiteY5" fmla="*/ 821097 h 1664026"/>
              <a:gd name="connsiteX6" fmla="*/ 1848700 w 2805942"/>
              <a:gd name="connsiteY6" fmla="*/ 809946 h 1664026"/>
              <a:gd name="connsiteX7" fmla="*/ 1915607 w 2805942"/>
              <a:gd name="connsiteY7" fmla="*/ 754190 h 1664026"/>
              <a:gd name="connsiteX8" fmla="*/ 1949061 w 2805942"/>
              <a:gd name="connsiteY8" fmla="*/ 743039 h 1664026"/>
              <a:gd name="connsiteX9" fmla="*/ 2015968 w 2805942"/>
              <a:gd name="connsiteY9" fmla="*/ 698434 h 1664026"/>
              <a:gd name="connsiteX10" fmla="*/ 2049422 w 2805942"/>
              <a:gd name="connsiteY10" fmla="*/ 664980 h 1664026"/>
              <a:gd name="connsiteX11" fmla="*/ 2116329 w 2805942"/>
              <a:gd name="connsiteY11" fmla="*/ 620375 h 1664026"/>
              <a:gd name="connsiteX12" fmla="*/ 2172085 w 2805942"/>
              <a:gd name="connsiteY12" fmla="*/ 575770 h 1664026"/>
              <a:gd name="connsiteX13" fmla="*/ 2205539 w 2805942"/>
              <a:gd name="connsiteY13" fmla="*/ 564619 h 1664026"/>
              <a:gd name="connsiteX14" fmla="*/ 2261295 w 2805942"/>
              <a:gd name="connsiteY14" fmla="*/ 542317 h 1664026"/>
              <a:gd name="connsiteX15" fmla="*/ 2383958 w 2805942"/>
              <a:gd name="connsiteY15" fmla="*/ 520014 h 1664026"/>
              <a:gd name="connsiteX16" fmla="*/ 2763100 w 2805942"/>
              <a:gd name="connsiteY16" fmla="*/ 408502 h 1664026"/>
              <a:gd name="connsiteX17" fmla="*/ 2506621 w 2805942"/>
              <a:gd name="connsiteY17" fmla="*/ 18209 h 1664026"/>
              <a:gd name="connsiteX18" fmla="*/ 187168 w 2805942"/>
              <a:gd name="connsiteY1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15607 w 2805942"/>
              <a:gd name="connsiteY6" fmla="*/ 754190 h 1664026"/>
              <a:gd name="connsiteX7" fmla="*/ 1949061 w 2805942"/>
              <a:gd name="connsiteY7" fmla="*/ 743039 h 1664026"/>
              <a:gd name="connsiteX8" fmla="*/ 2015968 w 2805942"/>
              <a:gd name="connsiteY8" fmla="*/ 698434 h 1664026"/>
              <a:gd name="connsiteX9" fmla="*/ 2049422 w 2805942"/>
              <a:gd name="connsiteY9" fmla="*/ 664980 h 1664026"/>
              <a:gd name="connsiteX10" fmla="*/ 2116329 w 2805942"/>
              <a:gd name="connsiteY10" fmla="*/ 620375 h 1664026"/>
              <a:gd name="connsiteX11" fmla="*/ 2172085 w 2805942"/>
              <a:gd name="connsiteY11" fmla="*/ 575770 h 1664026"/>
              <a:gd name="connsiteX12" fmla="*/ 2205539 w 2805942"/>
              <a:gd name="connsiteY12" fmla="*/ 564619 h 1664026"/>
              <a:gd name="connsiteX13" fmla="*/ 2261295 w 2805942"/>
              <a:gd name="connsiteY13" fmla="*/ 542317 h 1664026"/>
              <a:gd name="connsiteX14" fmla="*/ 2383958 w 2805942"/>
              <a:gd name="connsiteY14" fmla="*/ 520014 h 1664026"/>
              <a:gd name="connsiteX15" fmla="*/ 2763100 w 2805942"/>
              <a:gd name="connsiteY15" fmla="*/ 408502 h 1664026"/>
              <a:gd name="connsiteX16" fmla="*/ 2506621 w 2805942"/>
              <a:gd name="connsiteY16" fmla="*/ 18209 h 1664026"/>
              <a:gd name="connsiteX17" fmla="*/ 187168 w 2805942"/>
              <a:gd name="connsiteY17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49061 w 2805942"/>
              <a:gd name="connsiteY6" fmla="*/ 743039 h 1664026"/>
              <a:gd name="connsiteX7" fmla="*/ 2015968 w 2805942"/>
              <a:gd name="connsiteY7" fmla="*/ 698434 h 1664026"/>
              <a:gd name="connsiteX8" fmla="*/ 2049422 w 2805942"/>
              <a:gd name="connsiteY8" fmla="*/ 664980 h 1664026"/>
              <a:gd name="connsiteX9" fmla="*/ 2116329 w 2805942"/>
              <a:gd name="connsiteY9" fmla="*/ 620375 h 1664026"/>
              <a:gd name="connsiteX10" fmla="*/ 2172085 w 2805942"/>
              <a:gd name="connsiteY10" fmla="*/ 575770 h 1664026"/>
              <a:gd name="connsiteX11" fmla="*/ 2205539 w 2805942"/>
              <a:gd name="connsiteY11" fmla="*/ 564619 h 1664026"/>
              <a:gd name="connsiteX12" fmla="*/ 2261295 w 2805942"/>
              <a:gd name="connsiteY12" fmla="*/ 542317 h 1664026"/>
              <a:gd name="connsiteX13" fmla="*/ 2383958 w 2805942"/>
              <a:gd name="connsiteY13" fmla="*/ 520014 h 1664026"/>
              <a:gd name="connsiteX14" fmla="*/ 2763100 w 2805942"/>
              <a:gd name="connsiteY14" fmla="*/ 408502 h 1664026"/>
              <a:gd name="connsiteX15" fmla="*/ 2506621 w 2805942"/>
              <a:gd name="connsiteY15" fmla="*/ 18209 h 1664026"/>
              <a:gd name="connsiteX16" fmla="*/ 187168 w 2805942"/>
              <a:gd name="connsiteY16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949061 w 2805942"/>
              <a:gd name="connsiteY5" fmla="*/ 743039 h 1664026"/>
              <a:gd name="connsiteX6" fmla="*/ 2015968 w 2805942"/>
              <a:gd name="connsiteY6" fmla="*/ 698434 h 1664026"/>
              <a:gd name="connsiteX7" fmla="*/ 2049422 w 2805942"/>
              <a:gd name="connsiteY7" fmla="*/ 664980 h 1664026"/>
              <a:gd name="connsiteX8" fmla="*/ 2116329 w 2805942"/>
              <a:gd name="connsiteY8" fmla="*/ 620375 h 1664026"/>
              <a:gd name="connsiteX9" fmla="*/ 2172085 w 2805942"/>
              <a:gd name="connsiteY9" fmla="*/ 575770 h 1664026"/>
              <a:gd name="connsiteX10" fmla="*/ 2205539 w 2805942"/>
              <a:gd name="connsiteY10" fmla="*/ 564619 h 1664026"/>
              <a:gd name="connsiteX11" fmla="*/ 2261295 w 2805942"/>
              <a:gd name="connsiteY11" fmla="*/ 542317 h 1664026"/>
              <a:gd name="connsiteX12" fmla="*/ 2383958 w 2805942"/>
              <a:gd name="connsiteY12" fmla="*/ 520014 h 1664026"/>
              <a:gd name="connsiteX13" fmla="*/ 2763100 w 2805942"/>
              <a:gd name="connsiteY13" fmla="*/ 408502 h 1664026"/>
              <a:gd name="connsiteX14" fmla="*/ 2506621 w 2805942"/>
              <a:gd name="connsiteY14" fmla="*/ 18209 h 1664026"/>
              <a:gd name="connsiteX15" fmla="*/ 187168 w 2805942"/>
              <a:gd name="connsiteY1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949061 w 2805942"/>
              <a:gd name="connsiteY4" fmla="*/ 743039 h 1664026"/>
              <a:gd name="connsiteX5" fmla="*/ 2015968 w 2805942"/>
              <a:gd name="connsiteY5" fmla="*/ 698434 h 1664026"/>
              <a:gd name="connsiteX6" fmla="*/ 2049422 w 2805942"/>
              <a:gd name="connsiteY6" fmla="*/ 664980 h 1664026"/>
              <a:gd name="connsiteX7" fmla="*/ 2116329 w 2805942"/>
              <a:gd name="connsiteY7" fmla="*/ 620375 h 1664026"/>
              <a:gd name="connsiteX8" fmla="*/ 2172085 w 2805942"/>
              <a:gd name="connsiteY8" fmla="*/ 575770 h 1664026"/>
              <a:gd name="connsiteX9" fmla="*/ 2205539 w 2805942"/>
              <a:gd name="connsiteY9" fmla="*/ 564619 h 1664026"/>
              <a:gd name="connsiteX10" fmla="*/ 2261295 w 2805942"/>
              <a:gd name="connsiteY10" fmla="*/ 542317 h 1664026"/>
              <a:gd name="connsiteX11" fmla="*/ 2383958 w 2805942"/>
              <a:gd name="connsiteY11" fmla="*/ 520014 h 1664026"/>
              <a:gd name="connsiteX12" fmla="*/ 2763100 w 2805942"/>
              <a:gd name="connsiteY12" fmla="*/ 408502 h 1664026"/>
              <a:gd name="connsiteX13" fmla="*/ 2506621 w 2805942"/>
              <a:gd name="connsiteY13" fmla="*/ 18209 h 1664026"/>
              <a:gd name="connsiteX14" fmla="*/ 187168 w 2805942"/>
              <a:gd name="connsiteY1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15968 w 2805942"/>
              <a:gd name="connsiteY4" fmla="*/ 698434 h 1664026"/>
              <a:gd name="connsiteX5" fmla="*/ 2049422 w 2805942"/>
              <a:gd name="connsiteY5" fmla="*/ 664980 h 1664026"/>
              <a:gd name="connsiteX6" fmla="*/ 2116329 w 2805942"/>
              <a:gd name="connsiteY6" fmla="*/ 620375 h 1664026"/>
              <a:gd name="connsiteX7" fmla="*/ 2172085 w 2805942"/>
              <a:gd name="connsiteY7" fmla="*/ 575770 h 1664026"/>
              <a:gd name="connsiteX8" fmla="*/ 2205539 w 2805942"/>
              <a:gd name="connsiteY8" fmla="*/ 564619 h 1664026"/>
              <a:gd name="connsiteX9" fmla="*/ 2261295 w 2805942"/>
              <a:gd name="connsiteY9" fmla="*/ 542317 h 1664026"/>
              <a:gd name="connsiteX10" fmla="*/ 2383958 w 2805942"/>
              <a:gd name="connsiteY10" fmla="*/ 520014 h 1664026"/>
              <a:gd name="connsiteX11" fmla="*/ 2763100 w 2805942"/>
              <a:gd name="connsiteY11" fmla="*/ 408502 h 1664026"/>
              <a:gd name="connsiteX12" fmla="*/ 2506621 w 2805942"/>
              <a:gd name="connsiteY12" fmla="*/ 18209 h 1664026"/>
              <a:gd name="connsiteX13" fmla="*/ 187168 w 2805942"/>
              <a:gd name="connsiteY1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205539 w 2805942"/>
              <a:gd name="connsiteY6" fmla="*/ 564619 h 1664026"/>
              <a:gd name="connsiteX7" fmla="*/ 2261295 w 2805942"/>
              <a:gd name="connsiteY7" fmla="*/ 542317 h 1664026"/>
              <a:gd name="connsiteX8" fmla="*/ 2383958 w 2805942"/>
              <a:gd name="connsiteY8" fmla="*/ 520014 h 1664026"/>
              <a:gd name="connsiteX9" fmla="*/ 2763100 w 2805942"/>
              <a:gd name="connsiteY9" fmla="*/ 408502 h 1664026"/>
              <a:gd name="connsiteX10" fmla="*/ 2506621 w 2805942"/>
              <a:gd name="connsiteY10" fmla="*/ 18209 h 1664026"/>
              <a:gd name="connsiteX11" fmla="*/ 187168 w 2805942"/>
              <a:gd name="connsiteY1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116329 w 2805942"/>
              <a:gd name="connsiteY4" fmla="*/ 620375 h 1664026"/>
              <a:gd name="connsiteX5" fmla="*/ 2205539 w 2805942"/>
              <a:gd name="connsiteY5" fmla="*/ 564619 h 1664026"/>
              <a:gd name="connsiteX6" fmla="*/ 2261295 w 2805942"/>
              <a:gd name="connsiteY6" fmla="*/ 542317 h 1664026"/>
              <a:gd name="connsiteX7" fmla="*/ 2383958 w 2805942"/>
              <a:gd name="connsiteY7" fmla="*/ 520014 h 1664026"/>
              <a:gd name="connsiteX8" fmla="*/ 2763100 w 2805942"/>
              <a:gd name="connsiteY8" fmla="*/ 408502 h 1664026"/>
              <a:gd name="connsiteX9" fmla="*/ 2506621 w 2805942"/>
              <a:gd name="connsiteY9" fmla="*/ 18209 h 1664026"/>
              <a:gd name="connsiteX10" fmla="*/ 187168 w 2805942"/>
              <a:gd name="connsiteY1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05539 w 2805942"/>
              <a:gd name="connsiteY4" fmla="*/ 564619 h 1664026"/>
              <a:gd name="connsiteX5" fmla="*/ 2261295 w 2805942"/>
              <a:gd name="connsiteY5" fmla="*/ 542317 h 1664026"/>
              <a:gd name="connsiteX6" fmla="*/ 2383958 w 2805942"/>
              <a:gd name="connsiteY6" fmla="*/ 520014 h 1664026"/>
              <a:gd name="connsiteX7" fmla="*/ 2763100 w 2805942"/>
              <a:gd name="connsiteY7" fmla="*/ 408502 h 1664026"/>
              <a:gd name="connsiteX8" fmla="*/ 2506621 w 2805942"/>
              <a:gd name="connsiteY8" fmla="*/ 18209 h 1664026"/>
              <a:gd name="connsiteX9" fmla="*/ 187168 w 2805942"/>
              <a:gd name="connsiteY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61295 w 2805942"/>
              <a:gd name="connsiteY4" fmla="*/ 542317 h 1664026"/>
              <a:gd name="connsiteX5" fmla="*/ 2383958 w 2805942"/>
              <a:gd name="connsiteY5" fmla="*/ 520014 h 1664026"/>
              <a:gd name="connsiteX6" fmla="*/ 2763100 w 2805942"/>
              <a:gd name="connsiteY6" fmla="*/ 408502 h 1664026"/>
              <a:gd name="connsiteX7" fmla="*/ 2506621 w 2805942"/>
              <a:gd name="connsiteY7" fmla="*/ 18209 h 1664026"/>
              <a:gd name="connsiteX8" fmla="*/ 187168 w 2805942"/>
              <a:gd name="connsiteY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383958 w 2805942"/>
              <a:gd name="connsiteY4" fmla="*/ 520014 h 1664026"/>
              <a:gd name="connsiteX5" fmla="*/ 2763100 w 2805942"/>
              <a:gd name="connsiteY5" fmla="*/ 408502 h 1664026"/>
              <a:gd name="connsiteX6" fmla="*/ 2506621 w 2805942"/>
              <a:gd name="connsiteY6" fmla="*/ 18209 h 1664026"/>
              <a:gd name="connsiteX7" fmla="*/ 187168 w 2805942"/>
              <a:gd name="connsiteY7" fmla="*/ 107419 h 1664026"/>
              <a:gd name="connsiteX0" fmla="*/ 230937 w 2849711"/>
              <a:gd name="connsiteY0" fmla="*/ 107419 h 1598992"/>
              <a:gd name="connsiteX1" fmla="*/ 219785 w 2849711"/>
              <a:gd name="connsiteY1" fmla="*/ 1479020 h 1598992"/>
              <a:gd name="connsiteX2" fmla="*/ 1178790 w 2849711"/>
              <a:gd name="connsiteY2" fmla="*/ 1512473 h 1598992"/>
              <a:gd name="connsiteX3" fmla="*/ 1714049 w 2849711"/>
              <a:gd name="connsiteY3" fmla="*/ 809947 h 1598992"/>
              <a:gd name="connsiteX4" fmla="*/ 2427727 w 2849711"/>
              <a:gd name="connsiteY4" fmla="*/ 520014 h 1598992"/>
              <a:gd name="connsiteX5" fmla="*/ 2806869 w 2849711"/>
              <a:gd name="connsiteY5" fmla="*/ 408502 h 1598992"/>
              <a:gd name="connsiteX6" fmla="*/ 2550390 w 2849711"/>
              <a:gd name="connsiteY6" fmla="*/ 18209 h 1598992"/>
              <a:gd name="connsiteX7" fmla="*/ 230937 w 2849711"/>
              <a:gd name="connsiteY7" fmla="*/ 107419 h 1598992"/>
              <a:gd name="connsiteX0" fmla="*/ 78327 w 4146347"/>
              <a:gd name="connsiteY0" fmla="*/ 96562 h 1603679"/>
              <a:gd name="connsiteX1" fmla="*/ 1431576 w 4146347"/>
              <a:gd name="connsiteY1" fmla="*/ 1482655 h 1603679"/>
              <a:gd name="connsiteX2" fmla="*/ 2390581 w 4146347"/>
              <a:gd name="connsiteY2" fmla="*/ 1516108 h 1603679"/>
              <a:gd name="connsiteX3" fmla="*/ 2925840 w 4146347"/>
              <a:gd name="connsiteY3" fmla="*/ 813582 h 1603679"/>
              <a:gd name="connsiteX4" fmla="*/ 3639518 w 4146347"/>
              <a:gd name="connsiteY4" fmla="*/ 523649 h 1603679"/>
              <a:gd name="connsiteX5" fmla="*/ 4018660 w 4146347"/>
              <a:gd name="connsiteY5" fmla="*/ 412137 h 1603679"/>
              <a:gd name="connsiteX6" fmla="*/ 3762181 w 4146347"/>
              <a:gd name="connsiteY6" fmla="*/ 21844 h 1603679"/>
              <a:gd name="connsiteX7" fmla="*/ 78327 w 4146347"/>
              <a:gd name="connsiteY7" fmla="*/ 96562 h 1603679"/>
              <a:gd name="connsiteX0" fmla="*/ 302230 w 4370250"/>
              <a:gd name="connsiteY0" fmla="*/ 236550 h 2897967"/>
              <a:gd name="connsiteX1" fmla="*/ 479835 w 4370250"/>
              <a:gd name="connsiteY1" fmla="*/ 2871518 h 2897967"/>
              <a:gd name="connsiteX2" fmla="*/ 2614484 w 4370250"/>
              <a:gd name="connsiteY2" fmla="*/ 1656096 h 2897967"/>
              <a:gd name="connsiteX3" fmla="*/ 3149743 w 4370250"/>
              <a:gd name="connsiteY3" fmla="*/ 953570 h 2897967"/>
              <a:gd name="connsiteX4" fmla="*/ 3863421 w 4370250"/>
              <a:gd name="connsiteY4" fmla="*/ 663637 h 2897967"/>
              <a:gd name="connsiteX5" fmla="*/ 4242563 w 4370250"/>
              <a:gd name="connsiteY5" fmla="*/ 552125 h 2897967"/>
              <a:gd name="connsiteX6" fmla="*/ 3986084 w 4370250"/>
              <a:gd name="connsiteY6" fmla="*/ 161832 h 2897967"/>
              <a:gd name="connsiteX7" fmla="*/ 302230 w 4370250"/>
              <a:gd name="connsiteY7" fmla="*/ 236550 h 2897967"/>
              <a:gd name="connsiteX0" fmla="*/ 277030 w 4345050"/>
              <a:gd name="connsiteY0" fmla="*/ 236550 h 2959403"/>
              <a:gd name="connsiteX1" fmla="*/ 454635 w 4345050"/>
              <a:gd name="connsiteY1" fmla="*/ 2871518 h 2959403"/>
              <a:gd name="connsiteX2" fmla="*/ 1979788 w 4345050"/>
              <a:gd name="connsiteY2" fmla="*/ 2367857 h 2959403"/>
              <a:gd name="connsiteX3" fmla="*/ 3124543 w 4345050"/>
              <a:gd name="connsiteY3" fmla="*/ 953570 h 2959403"/>
              <a:gd name="connsiteX4" fmla="*/ 3838221 w 4345050"/>
              <a:gd name="connsiteY4" fmla="*/ 663637 h 2959403"/>
              <a:gd name="connsiteX5" fmla="*/ 4217363 w 4345050"/>
              <a:gd name="connsiteY5" fmla="*/ 552125 h 2959403"/>
              <a:gd name="connsiteX6" fmla="*/ 3960884 w 4345050"/>
              <a:gd name="connsiteY6" fmla="*/ 161832 h 2959403"/>
              <a:gd name="connsiteX7" fmla="*/ 277030 w 4345050"/>
              <a:gd name="connsiteY7" fmla="*/ 236550 h 2959403"/>
              <a:gd name="connsiteX0" fmla="*/ 326629 w 4394649"/>
              <a:gd name="connsiteY0" fmla="*/ 236550 h 2877625"/>
              <a:gd name="connsiteX1" fmla="*/ 504234 w 4394649"/>
              <a:gd name="connsiteY1" fmla="*/ 2871518 h 2877625"/>
              <a:gd name="connsiteX2" fmla="*/ 3174142 w 4394649"/>
              <a:gd name="connsiteY2" fmla="*/ 953570 h 2877625"/>
              <a:gd name="connsiteX3" fmla="*/ 3887820 w 4394649"/>
              <a:gd name="connsiteY3" fmla="*/ 663637 h 2877625"/>
              <a:gd name="connsiteX4" fmla="*/ 4266962 w 4394649"/>
              <a:gd name="connsiteY4" fmla="*/ 552125 h 2877625"/>
              <a:gd name="connsiteX5" fmla="*/ 4010483 w 4394649"/>
              <a:gd name="connsiteY5" fmla="*/ 161832 h 2877625"/>
              <a:gd name="connsiteX6" fmla="*/ 326629 w 4394649"/>
              <a:gd name="connsiteY6" fmla="*/ 236550 h 287762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9095"/>
              <a:gd name="connsiteX1" fmla="*/ 557644 w 4448059"/>
              <a:gd name="connsiteY1" fmla="*/ 2871518 h 2959095"/>
              <a:gd name="connsiteX2" fmla="*/ 3227552 w 4448059"/>
              <a:gd name="connsiteY2" fmla="*/ 953570 h 2959095"/>
              <a:gd name="connsiteX3" fmla="*/ 3395695 w 4448059"/>
              <a:gd name="connsiteY3" fmla="*/ 1605605 h 2959095"/>
              <a:gd name="connsiteX4" fmla="*/ 3941230 w 4448059"/>
              <a:gd name="connsiteY4" fmla="*/ 663637 h 2959095"/>
              <a:gd name="connsiteX5" fmla="*/ 4320372 w 4448059"/>
              <a:gd name="connsiteY5" fmla="*/ 552125 h 2959095"/>
              <a:gd name="connsiteX6" fmla="*/ 4063893 w 4448059"/>
              <a:gd name="connsiteY6" fmla="*/ 161832 h 2959095"/>
              <a:gd name="connsiteX7" fmla="*/ 380039 w 4448059"/>
              <a:gd name="connsiteY7" fmla="*/ 236550 h 295909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7662"/>
              <a:gd name="connsiteX1" fmla="*/ 557644 w 4448059"/>
              <a:gd name="connsiteY1" fmla="*/ 2871518 h 2957662"/>
              <a:gd name="connsiteX2" fmla="*/ 3227552 w 4448059"/>
              <a:gd name="connsiteY2" fmla="*/ 953570 h 2957662"/>
              <a:gd name="connsiteX3" fmla="*/ 2931214 w 4448059"/>
              <a:gd name="connsiteY3" fmla="*/ 1881442 h 2957662"/>
              <a:gd name="connsiteX4" fmla="*/ 3941230 w 4448059"/>
              <a:gd name="connsiteY4" fmla="*/ 663637 h 2957662"/>
              <a:gd name="connsiteX5" fmla="*/ 4320372 w 4448059"/>
              <a:gd name="connsiteY5" fmla="*/ 552125 h 2957662"/>
              <a:gd name="connsiteX6" fmla="*/ 4063893 w 4448059"/>
              <a:gd name="connsiteY6" fmla="*/ 161832 h 2957662"/>
              <a:gd name="connsiteX7" fmla="*/ 380039 w 4448059"/>
              <a:gd name="connsiteY7" fmla="*/ 236550 h 2957662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90676"/>
              <a:gd name="connsiteY0" fmla="*/ 236550 h 2965009"/>
              <a:gd name="connsiteX1" fmla="*/ 557644 w 4490676"/>
              <a:gd name="connsiteY1" fmla="*/ 2871518 h 2965009"/>
              <a:gd name="connsiteX2" fmla="*/ 3227552 w 4490676"/>
              <a:gd name="connsiteY2" fmla="*/ 953570 h 2965009"/>
              <a:gd name="connsiteX3" fmla="*/ 4320372 w 4490676"/>
              <a:gd name="connsiteY3" fmla="*/ 552125 h 2965009"/>
              <a:gd name="connsiteX4" fmla="*/ 4063893 w 4490676"/>
              <a:gd name="connsiteY4" fmla="*/ 161832 h 2965009"/>
              <a:gd name="connsiteX5" fmla="*/ 380039 w 4490676"/>
              <a:gd name="connsiteY5" fmla="*/ 236550 h 2965009"/>
              <a:gd name="connsiteX0" fmla="*/ 380039 w 4542703"/>
              <a:gd name="connsiteY0" fmla="*/ 239344 h 2967457"/>
              <a:gd name="connsiteX1" fmla="*/ 557644 w 4542703"/>
              <a:gd name="connsiteY1" fmla="*/ 2874312 h 2967457"/>
              <a:gd name="connsiteX2" fmla="*/ 3227552 w 4542703"/>
              <a:gd name="connsiteY2" fmla="*/ 956364 h 2967457"/>
              <a:gd name="connsiteX3" fmla="*/ 4407688 w 4542703"/>
              <a:gd name="connsiteY3" fmla="*/ 613121 h 2967457"/>
              <a:gd name="connsiteX4" fmla="*/ 4063893 w 4542703"/>
              <a:gd name="connsiteY4" fmla="*/ 164626 h 2967457"/>
              <a:gd name="connsiteX5" fmla="*/ 380039 w 4542703"/>
              <a:gd name="connsiteY5" fmla="*/ 239344 h 2967457"/>
              <a:gd name="connsiteX0" fmla="*/ 463564 w 4259148"/>
              <a:gd name="connsiteY0" fmla="*/ 211707 h 2956111"/>
              <a:gd name="connsiteX1" fmla="*/ 292789 w 4259148"/>
              <a:gd name="connsiteY1" fmla="*/ 2948242 h 2956111"/>
              <a:gd name="connsiteX2" fmla="*/ 2962697 w 4259148"/>
              <a:gd name="connsiteY2" fmla="*/ 1030294 h 2956111"/>
              <a:gd name="connsiteX3" fmla="*/ 4142833 w 4259148"/>
              <a:gd name="connsiteY3" fmla="*/ 687051 h 2956111"/>
              <a:gd name="connsiteX4" fmla="*/ 3799038 w 4259148"/>
              <a:gd name="connsiteY4" fmla="*/ 238556 h 2956111"/>
              <a:gd name="connsiteX5" fmla="*/ 463564 w 4259148"/>
              <a:gd name="connsiteY5" fmla="*/ 211707 h 2956111"/>
              <a:gd name="connsiteX0" fmla="*/ 395544 w 4191128"/>
              <a:gd name="connsiteY0" fmla="*/ 209613 h 2925788"/>
              <a:gd name="connsiteX1" fmla="*/ 340905 w 4191128"/>
              <a:gd name="connsiteY1" fmla="*/ 2917812 h 2925788"/>
              <a:gd name="connsiteX2" fmla="*/ 2894677 w 4191128"/>
              <a:gd name="connsiteY2" fmla="*/ 1028200 h 2925788"/>
              <a:gd name="connsiteX3" fmla="*/ 4074813 w 4191128"/>
              <a:gd name="connsiteY3" fmla="*/ 684957 h 2925788"/>
              <a:gd name="connsiteX4" fmla="*/ 3731018 w 4191128"/>
              <a:gd name="connsiteY4" fmla="*/ 236462 h 2925788"/>
              <a:gd name="connsiteX5" fmla="*/ 395544 w 4191128"/>
              <a:gd name="connsiteY5" fmla="*/ 209613 h 2925788"/>
              <a:gd name="connsiteX0" fmla="*/ 395544 w 4191128"/>
              <a:gd name="connsiteY0" fmla="*/ 209613 h 3095819"/>
              <a:gd name="connsiteX1" fmla="*/ 340905 w 4191128"/>
              <a:gd name="connsiteY1" fmla="*/ 2917812 h 3095819"/>
              <a:gd name="connsiteX2" fmla="*/ 900078 w 4191128"/>
              <a:gd name="connsiteY2" fmla="*/ 2638406 h 3095819"/>
              <a:gd name="connsiteX3" fmla="*/ 2894677 w 4191128"/>
              <a:gd name="connsiteY3" fmla="*/ 1028200 h 3095819"/>
              <a:gd name="connsiteX4" fmla="*/ 4074813 w 4191128"/>
              <a:gd name="connsiteY4" fmla="*/ 684957 h 3095819"/>
              <a:gd name="connsiteX5" fmla="*/ 3731018 w 4191128"/>
              <a:gd name="connsiteY5" fmla="*/ 236462 h 3095819"/>
              <a:gd name="connsiteX6" fmla="*/ 395544 w 4191128"/>
              <a:gd name="connsiteY6" fmla="*/ 209613 h 3095819"/>
              <a:gd name="connsiteX0" fmla="*/ 307843 w 4103427"/>
              <a:gd name="connsiteY0" fmla="*/ 209613 h 3087284"/>
              <a:gd name="connsiteX1" fmla="*/ 253204 w 4103427"/>
              <a:gd name="connsiteY1" fmla="*/ 2917812 h 3087284"/>
              <a:gd name="connsiteX2" fmla="*/ 1233360 w 4103427"/>
              <a:gd name="connsiteY2" fmla="*/ 2609997 h 3087284"/>
              <a:gd name="connsiteX3" fmla="*/ 2806976 w 4103427"/>
              <a:gd name="connsiteY3" fmla="*/ 1028200 h 3087284"/>
              <a:gd name="connsiteX4" fmla="*/ 3987112 w 4103427"/>
              <a:gd name="connsiteY4" fmla="*/ 684957 h 3087284"/>
              <a:gd name="connsiteX5" fmla="*/ 3643317 w 4103427"/>
              <a:gd name="connsiteY5" fmla="*/ 236462 h 3087284"/>
              <a:gd name="connsiteX6" fmla="*/ 307843 w 4103427"/>
              <a:gd name="connsiteY6" fmla="*/ 209613 h 3087284"/>
              <a:gd name="connsiteX0" fmla="*/ 386860 w 4182444"/>
              <a:gd name="connsiteY0" fmla="*/ 187125 h 2858562"/>
              <a:gd name="connsiteX1" fmla="*/ 172569 w 4182444"/>
              <a:gd name="connsiteY1" fmla="*/ 2591145 h 2858562"/>
              <a:gd name="connsiteX2" fmla="*/ 1312377 w 4182444"/>
              <a:gd name="connsiteY2" fmla="*/ 2587509 h 2858562"/>
              <a:gd name="connsiteX3" fmla="*/ 2885993 w 4182444"/>
              <a:gd name="connsiteY3" fmla="*/ 1005712 h 2858562"/>
              <a:gd name="connsiteX4" fmla="*/ 4066129 w 4182444"/>
              <a:gd name="connsiteY4" fmla="*/ 662469 h 2858562"/>
              <a:gd name="connsiteX5" fmla="*/ 3722334 w 4182444"/>
              <a:gd name="connsiteY5" fmla="*/ 213974 h 2858562"/>
              <a:gd name="connsiteX6" fmla="*/ 386860 w 4182444"/>
              <a:gd name="connsiteY6" fmla="*/ 187125 h 285856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2956957 w 4259487"/>
              <a:gd name="connsiteY3" fmla="*/ 962902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3116777 w 4259487"/>
              <a:gd name="connsiteY3" fmla="*/ 1224451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573247"/>
              <a:gd name="connsiteY0" fmla="*/ 207808 h 2817290"/>
              <a:gd name="connsiteX1" fmla="*/ 243533 w 4573247"/>
              <a:gd name="connsiteY1" fmla="*/ 2553713 h 2817290"/>
              <a:gd name="connsiteX2" fmla="*/ 1383341 w 4573247"/>
              <a:gd name="connsiteY2" fmla="*/ 2550077 h 2817290"/>
              <a:gd name="connsiteX3" fmla="*/ 3116777 w 4573247"/>
              <a:gd name="connsiteY3" fmla="*/ 1229829 h 2817290"/>
              <a:gd name="connsiteX4" fmla="*/ 4529214 w 4573247"/>
              <a:gd name="connsiteY4" fmla="*/ 741326 h 2817290"/>
              <a:gd name="connsiteX5" fmla="*/ 3793298 w 4573247"/>
              <a:gd name="connsiteY5" fmla="*/ 176542 h 2817290"/>
              <a:gd name="connsiteX6" fmla="*/ 341724 w 4573247"/>
              <a:gd name="connsiteY6" fmla="*/ 207808 h 2817290"/>
              <a:gd name="connsiteX0" fmla="*/ 453111 w 4684634"/>
              <a:gd name="connsiteY0" fmla="*/ 226806 h 3009539"/>
              <a:gd name="connsiteX1" fmla="*/ 151722 w 4684634"/>
              <a:gd name="connsiteY1" fmla="*/ 2834637 h 3009539"/>
              <a:gd name="connsiteX2" fmla="*/ 1494728 w 4684634"/>
              <a:gd name="connsiteY2" fmla="*/ 2569075 h 3009539"/>
              <a:gd name="connsiteX3" fmla="*/ 3228164 w 4684634"/>
              <a:gd name="connsiteY3" fmla="*/ 1248827 h 3009539"/>
              <a:gd name="connsiteX4" fmla="*/ 4640601 w 4684634"/>
              <a:gd name="connsiteY4" fmla="*/ 760324 h 3009539"/>
              <a:gd name="connsiteX5" fmla="*/ 3904685 w 4684634"/>
              <a:gd name="connsiteY5" fmla="*/ 195540 h 3009539"/>
              <a:gd name="connsiteX6" fmla="*/ 453111 w 4684634"/>
              <a:gd name="connsiteY6" fmla="*/ 226806 h 3009539"/>
              <a:gd name="connsiteX0" fmla="*/ 473029 w 4704552"/>
              <a:gd name="connsiteY0" fmla="*/ 226806 h 3123079"/>
              <a:gd name="connsiteX1" fmla="*/ 171640 w 4704552"/>
              <a:gd name="connsiteY1" fmla="*/ 2834637 h 3123079"/>
              <a:gd name="connsiteX2" fmla="*/ 1805025 w 4704552"/>
              <a:gd name="connsiteY2" fmla="*/ 2845522 h 3123079"/>
              <a:gd name="connsiteX3" fmla="*/ 3248082 w 4704552"/>
              <a:gd name="connsiteY3" fmla="*/ 1248827 h 3123079"/>
              <a:gd name="connsiteX4" fmla="*/ 4660519 w 4704552"/>
              <a:gd name="connsiteY4" fmla="*/ 760324 h 3123079"/>
              <a:gd name="connsiteX5" fmla="*/ 3924603 w 4704552"/>
              <a:gd name="connsiteY5" fmla="*/ 195540 h 3123079"/>
              <a:gd name="connsiteX6" fmla="*/ 473029 w 4704552"/>
              <a:gd name="connsiteY6" fmla="*/ 226806 h 3123079"/>
              <a:gd name="connsiteX0" fmla="*/ 178202 w 4409725"/>
              <a:gd name="connsiteY0" fmla="*/ 211646 h 3014764"/>
              <a:gd name="connsiteX1" fmla="*/ 600759 w 4409725"/>
              <a:gd name="connsiteY1" fmla="*/ 2610551 h 3014764"/>
              <a:gd name="connsiteX2" fmla="*/ 1510198 w 4409725"/>
              <a:gd name="connsiteY2" fmla="*/ 2830362 h 3014764"/>
              <a:gd name="connsiteX3" fmla="*/ 2953255 w 4409725"/>
              <a:gd name="connsiteY3" fmla="*/ 1233667 h 3014764"/>
              <a:gd name="connsiteX4" fmla="*/ 4365692 w 4409725"/>
              <a:gd name="connsiteY4" fmla="*/ 745164 h 3014764"/>
              <a:gd name="connsiteX5" fmla="*/ 3629776 w 4409725"/>
              <a:gd name="connsiteY5" fmla="*/ 180380 h 3014764"/>
              <a:gd name="connsiteX6" fmla="*/ 178202 w 4409725"/>
              <a:gd name="connsiteY6" fmla="*/ 211646 h 3014764"/>
              <a:gd name="connsiteX0" fmla="*/ 328019 w 3941179"/>
              <a:gd name="connsiteY0" fmla="*/ 206190 h 3029212"/>
              <a:gd name="connsiteX1" fmla="*/ 140935 w 3941179"/>
              <a:gd name="connsiteY1" fmla="*/ 2624099 h 3029212"/>
              <a:gd name="connsiteX2" fmla="*/ 1050374 w 3941179"/>
              <a:gd name="connsiteY2" fmla="*/ 2843910 h 3029212"/>
              <a:gd name="connsiteX3" fmla="*/ 2493431 w 3941179"/>
              <a:gd name="connsiteY3" fmla="*/ 1247215 h 3029212"/>
              <a:gd name="connsiteX4" fmla="*/ 3905868 w 3941179"/>
              <a:gd name="connsiteY4" fmla="*/ 758712 h 3029212"/>
              <a:gd name="connsiteX5" fmla="*/ 3169952 w 3941179"/>
              <a:gd name="connsiteY5" fmla="*/ 193928 h 3029212"/>
              <a:gd name="connsiteX6" fmla="*/ 328019 w 3941179"/>
              <a:gd name="connsiteY6" fmla="*/ 206190 h 3029212"/>
              <a:gd name="connsiteX0" fmla="*/ 363422 w 3976582"/>
              <a:gd name="connsiteY0" fmla="*/ 206190 h 2890100"/>
              <a:gd name="connsiteX1" fmla="*/ 176338 w 3976582"/>
              <a:gd name="connsiteY1" fmla="*/ 2624099 h 2890100"/>
              <a:gd name="connsiteX2" fmla="*/ 1638310 w 3976582"/>
              <a:gd name="connsiteY2" fmla="*/ 2615931 h 2890100"/>
              <a:gd name="connsiteX3" fmla="*/ 2528834 w 3976582"/>
              <a:gd name="connsiteY3" fmla="*/ 1247215 h 2890100"/>
              <a:gd name="connsiteX4" fmla="*/ 3941271 w 3976582"/>
              <a:gd name="connsiteY4" fmla="*/ 758712 h 2890100"/>
              <a:gd name="connsiteX5" fmla="*/ 3205355 w 3976582"/>
              <a:gd name="connsiteY5" fmla="*/ 193928 h 2890100"/>
              <a:gd name="connsiteX6" fmla="*/ 363422 w 3976582"/>
              <a:gd name="connsiteY6" fmla="*/ 206190 h 2890100"/>
              <a:gd name="connsiteX0" fmla="*/ 363422 w 4098003"/>
              <a:gd name="connsiteY0" fmla="*/ 206190 h 2821723"/>
              <a:gd name="connsiteX1" fmla="*/ 176338 w 4098003"/>
              <a:gd name="connsiteY1" fmla="*/ 2624099 h 2821723"/>
              <a:gd name="connsiteX2" fmla="*/ 1638310 w 4098003"/>
              <a:gd name="connsiteY2" fmla="*/ 2615931 h 2821723"/>
              <a:gd name="connsiteX3" fmla="*/ 3957479 w 4098003"/>
              <a:gd name="connsiteY3" fmla="*/ 2086029 h 2821723"/>
              <a:gd name="connsiteX4" fmla="*/ 3941271 w 4098003"/>
              <a:gd name="connsiteY4" fmla="*/ 758712 h 2821723"/>
              <a:gd name="connsiteX5" fmla="*/ 3205355 w 4098003"/>
              <a:gd name="connsiteY5" fmla="*/ 193928 h 2821723"/>
              <a:gd name="connsiteX6" fmla="*/ 363422 w 4098003"/>
              <a:gd name="connsiteY6" fmla="*/ 206190 h 2821723"/>
              <a:gd name="connsiteX0" fmla="*/ 430923 w 4095299"/>
              <a:gd name="connsiteY0" fmla="*/ 206190 h 2795352"/>
              <a:gd name="connsiteX1" fmla="*/ 243839 w 4095299"/>
              <a:gd name="connsiteY1" fmla="*/ 2624099 h 2795352"/>
              <a:gd name="connsiteX2" fmla="*/ 2696341 w 4095299"/>
              <a:gd name="connsiteY2" fmla="*/ 2540478 h 2795352"/>
              <a:gd name="connsiteX3" fmla="*/ 4024980 w 4095299"/>
              <a:gd name="connsiteY3" fmla="*/ 2086029 h 2795352"/>
              <a:gd name="connsiteX4" fmla="*/ 4008772 w 4095299"/>
              <a:gd name="connsiteY4" fmla="*/ 758712 h 2795352"/>
              <a:gd name="connsiteX5" fmla="*/ 3272856 w 4095299"/>
              <a:gd name="connsiteY5" fmla="*/ 193928 h 2795352"/>
              <a:gd name="connsiteX6" fmla="*/ 430923 w 4095299"/>
              <a:gd name="connsiteY6" fmla="*/ 206190 h 2795352"/>
              <a:gd name="connsiteX0" fmla="*/ 4665 w 3669041"/>
              <a:gd name="connsiteY0" fmla="*/ 161965 h 2496833"/>
              <a:gd name="connsiteX1" fmla="*/ 2179712 w 3669041"/>
              <a:gd name="connsiteY1" fmla="*/ 1970867 h 2496833"/>
              <a:gd name="connsiteX2" fmla="*/ 2270083 w 3669041"/>
              <a:gd name="connsiteY2" fmla="*/ 2496253 h 2496833"/>
              <a:gd name="connsiteX3" fmla="*/ 3598722 w 3669041"/>
              <a:gd name="connsiteY3" fmla="*/ 2041804 h 2496833"/>
              <a:gd name="connsiteX4" fmla="*/ 3582514 w 3669041"/>
              <a:gd name="connsiteY4" fmla="*/ 714487 h 2496833"/>
              <a:gd name="connsiteX5" fmla="*/ 2846598 w 3669041"/>
              <a:gd name="connsiteY5" fmla="*/ 149703 h 2496833"/>
              <a:gd name="connsiteX6" fmla="*/ 4665 w 3669041"/>
              <a:gd name="connsiteY6" fmla="*/ 161965 h 2496833"/>
              <a:gd name="connsiteX0" fmla="*/ 4135 w 3973303"/>
              <a:gd name="connsiteY0" fmla="*/ 583996 h 2347148"/>
              <a:gd name="connsiteX1" fmla="*/ 2483974 w 3973303"/>
              <a:gd name="connsiteY1" fmla="*/ 1821182 h 2347148"/>
              <a:gd name="connsiteX2" fmla="*/ 2574345 w 3973303"/>
              <a:gd name="connsiteY2" fmla="*/ 2346568 h 2347148"/>
              <a:gd name="connsiteX3" fmla="*/ 3902984 w 3973303"/>
              <a:gd name="connsiteY3" fmla="*/ 1892119 h 2347148"/>
              <a:gd name="connsiteX4" fmla="*/ 3886776 w 3973303"/>
              <a:gd name="connsiteY4" fmla="*/ 564802 h 2347148"/>
              <a:gd name="connsiteX5" fmla="*/ 3150860 w 3973303"/>
              <a:gd name="connsiteY5" fmla="*/ 18 h 2347148"/>
              <a:gd name="connsiteX6" fmla="*/ 4135 w 3973303"/>
              <a:gd name="connsiteY6" fmla="*/ 583996 h 2347148"/>
              <a:gd name="connsiteX0" fmla="*/ 100899 w 4070067"/>
              <a:gd name="connsiteY0" fmla="*/ 717380 h 2480532"/>
              <a:gd name="connsiteX1" fmla="*/ 2580738 w 4070067"/>
              <a:gd name="connsiteY1" fmla="*/ 1954566 h 2480532"/>
              <a:gd name="connsiteX2" fmla="*/ 2671109 w 4070067"/>
              <a:gd name="connsiteY2" fmla="*/ 2479952 h 2480532"/>
              <a:gd name="connsiteX3" fmla="*/ 3999748 w 4070067"/>
              <a:gd name="connsiteY3" fmla="*/ 2025503 h 2480532"/>
              <a:gd name="connsiteX4" fmla="*/ 3983540 w 4070067"/>
              <a:gd name="connsiteY4" fmla="*/ 698186 h 2480532"/>
              <a:gd name="connsiteX5" fmla="*/ 828254 w 4070067"/>
              <a:gd name="connsiteY5" fmla="*/ 13 h 2480532"/>
              <a:gd name="connsiteX6" fmla="*/ 100899 w 4070067"/>
              <a:gd name="connsiteY6" fmla="*/ 717380 h 2480532"/>
              <a:gd name="connsiteX0" fmla="*/ 101304 w 4074593"/>
              <a:gd name="connsiteY0" fmla="*/ 764024 h 2527786"/>
              <a:gd name="connsiteX1" fmla="*/ 2581143 w 4074593"/>
              <a:gd name="connsiteY1" fmla="*/ 2001210 h 2527786"/>
              <a:gd name="connsiteX2" fmla="*/ 2671514 w 4074593"/>
              <a:gd name="connsiteY2" fmla="*/ 2526596 h 2527786"/>
              <a:gd name="connsiteX3" fmla="*/ 4000153 w 4074593"/>
              <a:gd name="connsiteY3" fmla="*/ 2072147 h 2527786"/>
              <a:gd name="connsiteX4" fmla="*/ 4002888 w 4074593"/>
              <a:gd name="connsiteY4" fmla="*/ 154312 h 2527786"/>
              <a:gd name="connsiteX5" fmla="*/ 828659 w 4074593"/>
              <a:gd name="connsiteY5" fmla="*/ 46657 h 2527786"/>
              <a:gd name="connsiteX6" fmla="*/ 101304 w 4074593"/>
              <a:gd name="connsiteY6" fmla="*/ 764024 h 2527786"/>
              <a:gd name="connsiteX0" fmla="*/ 101304 w 4190320"/>
              <a:gd name="connsiteY0" fmla="*/ 764024 h 2527786"/>
              <a:gd name="connsiteX1" fmla="*/ 2581143 w 4190320"/>
              <a:gd name="connsiteY1" fmla="*/ 2001210 h 2527786"/>
              <a:gd name="connsiteX2" fmla="*/ 2671514 w 4190320"/>
              <a:gd name="connsiteY2" fmla="*/ 2526596 h 2527786"/>
              <a:gd name="connsiteX3" fmla="*/ 4000153 w 4190320"/>
              <a:gd name="connsiteY3" fmla="*/ 2072147 h 2527786"/>
              <a:gd name="connsiteX4" fmla="*/ 4002888 w 4190320"/>
              <a:gd name="connsiteY4" fmla="*/ 154312 h 2527786"/>
              <a:gd name="connsiteX5" fmla="*/ 828659 w 4190320"/>
              <a:gd name="connsiteY5" fmla="*/ 46657 h 2527786"/>
              <a:gd name="connsiteX6" fmla="*/ 101304 w 4190320"/>
              <a:gd name="connsiteY6" fmla="*/ 764024 h 2527786"/>
              <a:gd name="connsiteX0" fmla="*/ 101304 w 4190320"/>
              <a:gd name="connsiteY0" fmla="*/ 772838 h 2536600"/>
              <a:gd name="connsiteX1" fmla="*/ 2581143 w 4190320"/>
              <a:gd name="connsiteY1" fmla="*/ 2010024 h 2536600"/>
              <a:gd name="connsiteX2" fmla="*/ 2671514 w 4190320"/>
              <a:gd name="connsiteY2" fmla="*/ 2535410 h 2536600"/>
              <a:gd name="connsiteX3" fmla="*/ 4000153 w 4190320"/>
              <a:gd name="connsiteY3" fmla="*/ 2080961 h 2536600"/>
              <a:gd name="connsiteX4" fmla="*/ 4002888 w 4190320"/>
              <a:gd name="connsiteY4" fmla="*/ 163126 h 2536600"/>
              <a:gd name="connsiteX5" fmla="*/ 828659 w 4190320"/>
              <a:gd name="connsiteY5" fmla="*/ 55471 h 2536600"/>
              <a:gd name="connsiteX6" fmla="*/ 101304 w 4190320"/>
              <a:gd name="connsiteY6" fmla="*/ 772838 h 2536600"/>
              <a:gd name="connsiteX0" fmla="*/ 101304 w 4244996"/>
              <a:gd name="connsiteY0" fmla="*/ 772838 h 2536600"/>
              <a:gd name="connsiteX1" fmla="*/ 2581143 w 4244996"/>
              <a:gd name="connsiteY1" fmla="*/ 2010024 h 2536600"/>
              <a:gd name="connsiteX2" fmla="*/ 2671514 w 4244996"/>
              <a:gd name="connsiteY2" fmla="*/ 2535410 h 2536600"/>
              <a:gd name="connsiteX3" fmla="*/ 4000153 w 4244996"/>
              <a:gd name="connsiteY3" fmla="*/ 2080961 h 2536600"/>
              <a:gd name="connsiteX4" fmla="*/ 4002888 w 4244996"/>
              <a:gd name="connsiteY4" fmla="*/ 163126 h 2536600"/>
              <a:gd name="connsiteX5" fmla="*/ 828659 w 4244996"/>
              <a:gd name="connsiteY5" fmla="*/ 55471 h 2536600"/>
              <a:gd name="connsiteX6" fmla="*/ 101304 w 4244996"/>
              <a:gd name="connsiteY6" fmla="*/ 772838 h 2536600"/>
              <a:gd name="connsiteX0" fmla="*/ 98898 w 4172810"/>
              <a:gd name="connsiteY0" fmla="*/ 750055 h 2513681"/>
              <a:gd name="connsiteX1" fmla="*/ 2578737 w 4172810"/>
              <a:gd name="connsiteY1" fmla="*/ 1987241 h 2513681"/>
              <a:gd name="connsiteX2" fmla="*/ 2669108 w 4172810"/>
              <a:gd name="connsiteY2" fmla="*/ 2512627 h 2513681"/>
              <a:gd name="connsiteX3" fmla="*/ 3997747 w 4172810"/>
              <a:gd name="connsiteY3" fmla="*/ 2058178 h 2513681"/>
              <a:gd name="connsiteX4" fmla="*/ 3886078 w 4172810"/>
              <a:gd name="connsiteY4" fmla="*/ 216613 h 2513681"/>
              <a:gd name="connsiteX5" fmla="*/ 826253 w 4172810"/>
              <a:gd name="connsiteY5" fmla="*/ 32688 h 2513681"/>
              <a:gd name="connsiteX6" fmla="*/ 98898 w 4172810"/>
              <a:gd name="connsiteY6" fmla="*/ 750055 h 2513681"/>
              <a:gd name="connsiteX0" fmla="*/ 98898 w 4172810"/>
              <a:gd name="connsiteY0" fmla="*/ 773225 h 2536851"/>
              <a:gd name="connsiteX1" fmla="*/ 2578737 w 4172810"/>
              <a:gd name="connsiteY1" fmla="*/ 2010411 h 2536851"/>
              <a:gd name="connsiteX2" fmla="*/ 2669108 w 4172810"/>
              <a:gd name="connsiteY2" fmla="*/ 2535797 h 2536851"/>
              <a:gd name="connsiteX3" fmla="*/ 3997747 w 4172810"/>
              <a:gd name="connsiteY3" fmla="*/ 2081348 h 2536851"/>
              <a:gd name="connsiteX4" fmla="*/ 3886078 w 4172810"/>
              <a:gd name="connsiteY4" fmla="*/ 239783 h 2536851"/>
              <a:gd name="connsiteX5" fmla="*/ 826253 w 4172810"/>
              <a:gd name="connsiteY5" fmla="*/ 55858 h 2536851"/>
              <a:gd name="connsiteX6" fmla="*/ 98898 w 4172810"/>
              <a:gd name="connsiteY6" fmla="*/ 773225 h 2536851"/>
              <a:gd name="connsiteX0" fmla="*/ 98898 w 4172810"/>
              <a:gd name="connsiteY0" fmla="*/ 773225 h 2246653"/>
              <a:gd name="connsiteX1" fmla="*/ 2578737 w 4172810"/>
              <a:gd name="connsiteY1" fmla="*/ 2010411 h 2246653"/>
              <a:gd name="connsiteX2" fmla="*/ 3997747 w 4172810"/>
              <a:gd name="connsiteY2" fmla="*/ 2081348 h 2246653"/>
              <a:gd name="connsiteX3" fmla="*/ 3886078 w 4172810"/>
              <a:gd name="connsiteY3" fmla="*/ 239783 h 2246653"/>
              <a:gd name="connsiteX4" fmla="*/ 826253 w 4172810"/>
              <a:gd name="connsiteY4" fmla="*/ 55858 h 2246653"/>
              <a:gd name="connsiteX5" fmla="*/ 98898 w 4172810"/>
              <a:gd name="connsiteY5" fmla="*/ 773225 h 2246653"/>
              <a:gd name="connsiteX0" fmla="*/ 98898 w 4128772"/>
              <a:gd name="connsiteY0" fmla="*/ 773225 h 2470302"/>
              <a:gd name="connsiteX1" fmla="*/ 2578737 w 4128772"/>
              <a:gd name="connsiteY1" fmla="*/ 2010411 h 2470302"/>
              <a:gd name="connsiteX2" fmla="*/ 3408097 w 4128772"/>
              <a:gd name="connsiteY2" fmla="*/ 2468224 h 2470302"/>
              <a:gd name="connsiteX3" fmla="*/ 3997747 w 4128772"/>
              <a:gd name="connsiteY3" fmla="*/ 2081348 h 2470302"/>
              <a:gd name="connsiteX4" fmla="*/ 3886078 w 4128772"/>
              <a:gd name="connsiteY4" fmla="*/ 239783 h 2470302"/>
              <a:gd name="connsiteX5" fmla="*/ 826253 w 4128772"/>
              <a:gd name="connsiteY5" fmla="*/ 55858 h 2470302"/>
              <a:gd name="connsiteX6" fmla="*/ 98898 w 4128772"/>
              <a:gd name="connsiteY6" fmla="*/ 773225 h 2470302"/>
              <a:gd name="connsiteX0" fmla="*/ 98898 w 4128772"/>
              <a:gd name="connsiteY0" fmla="*/ 773225 h 2246653"/>
              <a:gd name="connsiteX1" fmla="*/ 2578737 w 4128772"/>
              <a:gd name="connsiteY1" fmla="*/ 2010411 h 2246653"/>
              <a:gd name="connsiteX2" fmla="*/ 3997747 w 4128772"/>
              <a:gd name="connsiteY2" fmla="*/ 2081348 h 2246653"/>
              <a:gd name="connsiteX3" fmla="*/ 3886078 w 4128772"/>
              <a:gd name="connsiteY3" fmla="*/ 239783 h 2246653"/>
              <a:gd name="connsiteX4" fmla="*/ 826253 w 4128772"/>
              <a:gd name="connsiteY4" fmla="*/ 55858 h 2246653"/>
              <a:gd name="connsiteX5" fmla="*/ 98898 w 4128772"/>
              <a:gd name="connsiteY5" fmla="*/ 773225 h 2246653"/>
              <a:gd name="connsiteX0" fmla="*/ 147889 w 4184770"/>
              <a:gd name="connsiteY0" fmla="*/ 773225 h 2520267"/>
              <a:gd name="connsiteX1" fmla="*/ 3332491 w 4184770"/>
              <a:gd name="connsiteY1" fmla="*/ 2430226 h 2520267"/>
              <a:gd name="connsiteX2" fmla="*/ 4046738 w 4184770"/>
              <a:gd name="connsiteY2" fmla="*/ 2081348 h 2520267"/>
              <a:gd name="connsiteX3" fmla="*/ 3935069 w 4184770"/>
              <a:gd name="connsiteY3" fmla="*/ 239783 h 2520267"/>
              <a:gd name="connsiteX4" fmla="*/ 875244 w 4184770"/>
              <a:gd name="connsiteY4" fmla="*/ 55858 h 2520267"/>
              <a:gd name="connsiteX5" fmla="*/ 147889 w 4184770"/>
              <a:gd name="connsiteY5" fmla="*/ 773225 h 2520267"/>
              <a:gd name="connsiteX0" fmla="*/ 147889 w 4244183"/>
              <a:gd name="connsiteY0" fmla="*/ 773225 h 2490612"/>
              <a:gd name="connsiteX1" fmla="*/ 3332491 w 4244183"/>
              <a:gd name="connsiteY1" fmla="*/ 2430226 h 2490612"/>
              <a:gd name="connsiteX2" fmla="*/ 4160928 w 4244183"/>
              <a:gd name="connsiteY2" fmla="*/ 1948572 h 2490612"/>
              <a:gd name="connsiteX3" fmla="*/ 3935069 w 4244183"/>
              <a:gd name="connsiteY3" fmla="*/ 239783 h 2490612"/>
              <a:gd name="connsiteX4" fmla="*/ 875244 w 4244183"/>
              <a:gd name="connsiteY4" fmla="*/ 55858 h 2490612"/>
              <a:gd name="connsiteX5" fmla="*/ 147889 w 4244183"/>
              <a:gd name="connsiteY5" fmla="*/ 773225 h 2490612"/>
              <a:gd name="connsiteX0" fmla="*/ 62525 w 4158819"/>
              <a:gd name="connsiteY0" fmla="*/ 773225 h 2449520"/>
              <a:gd name="connsiteX1" fmla="*/ 2000159 w 4158819"/>
              <a:gd name="connsiteY1" fmla="*/ 1439222 h 2449520"/>
              <a:gd name="connsiteX2" fmla="*/ 3247127 w 4158819"/>
              <a:gd name="connsiteY2" fmla="*/ 2430226 h 2449520"/>
              <a:gd name="connsiteX3" fmla="*/ 4075564 w 4158819"/>
              <a:gd name="connsiteY3" fmla="*/ 1948572 h 2449520"/>
              <a:gd name="connsiteX4" fmla="*/ 3849705 w 4158819"/>
              <a:gd name="connsiteY4" fmla="*/ 239783 h 2449520"/>
              <a:gd name="connsiteX5" fmla="*/ 789880 w 4158819"/>
              <a:gd name="connsiteY5" fmla="*/ 55858 h 2449520"/>
              <a:gd name="connsiteX6" fmla="*/ 62525 w 4158819"/>
              <a:gd name="connsiteY6" fmla="*/ 773225 h 2449520"/>
              <a:gd name="connsiteX0" fmla="*/ 77975 w 4040924"/>
              <a:gd name="connsiteY0" fmla="*/ 916639 h 2459317"/>
              <a:gd name="connsiteX1" fmla="*/ 1882264 w 4040924"/>
              <a:gd name="connsiteY1" fmla="*/ 1449019 h 2459317"/>
              <a:gd name="connsiteX2" fmla="*/ 3129232 w 4040924"/>
              <a:gd name="connsiteY2" fmla="*/ 2440023 h 2459317"/>
              <a:gd name="connsiteX3" fmla="*/ 3957669 w 4040924"/>
              <a:gd name="connsiteY3" fmla="*/ 1958369 h 2459317"/>
              <a:gd name="connsiteX4" fmla="*/ 3731810 w 4040924"/>
              <a:gd name="connsiteY4" fmla="*/ 249580 h 2459317"/>
              <a:gd name="connsiteX5" fmla="*/ 671985 w 4040924"/>
              <a:gd name="connsiteY5" fmla="*/ 65655 h 2459317"/>
              <a:gd name="connsiteX6" fmla="*/ 77975 w 4040924"/>
              <a:gd name="connsiteY6" fmla="*/ 916639 h 2459317"/>
              <a:gd name="connsiteX0" fmla="*/ 201713 w 4268375"/>
              <a:gd name="connsiteY0" fmla="*/ 951440 h 2559717"/>
              <a:gd name="connsiteX1" fmla="*/ 2006002 w 4268375"/>
              <a:gd name="connsiteY1" fmla="*/ 1483820 h 2559717"/>
              <a:gd name="connsiteX2" fmla="*/ 3252970 w 4268375"/>
              <a:gd name="connsiteY2" fmla="*/ 2474824 h 2559717"/>
              <a:gd name="connsiteX3" fmla="*/ 4081407 w 4268375"/>
              <a:gd name="connsiteY3" fmla="*/ 1993170 h 2559717"/>
              <a:gd name="connsiteX4" fmla="*/ 3855548 w 4268375"/>
              <a:gd name="connsiteY4" fmla="*/ 284381 h 2559717"/>
              <a:gd name="connsiteX5" fmla="*/ 795723 w 4268375"/>
              <a:gd name="connsiteY5" fmla="*/ 540760 h 2559717"/>
              <a:gd name="connsiteX6" fmla="*/ 201713 w 4268375"/>
              <a:gd name="connsiteY6" fmla="*/ 951440 h 2559717"/>
              <a:gd name="connsiteX0" fmla="*/ 201713 w 4268375"/>
              <a:gd name="connsiteY0" fmla="*/ 630917 h 2239193"/>
              <a:gd name="connsiteX1" fmla="*/ 2006002 w 4268375"/>
              <a:gd name="connsiteY1" fmla="*/ 1163297 h 2239193"/>
              <a:gd name="connsiteX2" fmla="*/ 3252970 w 4268375"/>
              <a:gd name="connsiteY2" fmla="*/ 2154301 h 2239193"/>
              <a:gd name="connsiteX3" fmla="*/ 4081407 w 4268375"/>
              <a:gd name="connsiteY3" fmla="*/ 1672647 h 2239193"/>
              <a:gd name="connsiteX4" fmla="*/ 3855548 w 4268375"/>
              <a:gd name="connsiteY4" fmla="*/ 284381 h 2239193"/>
              <a:gd name="connsiteX5" fmla="*/ 795723 w 4268375"/>
              <a:gd name="connsiteY5" fmla="*/ 220237 h 2239193"/>
              <a:gd name="connsiteX6" fmla="*/ 201713 w 4268375"/>
              <a:gd name="connsiteY6" fmla="*/ 630917 h 2239193"/>
              <a:gd name="connsiteX0" fmla="*/ 201713 w 4268375"/>
              <a:gd name="connsiteY0" fmla="*/ 630917 h 2239193"/>
              <a:gd name="connsiteX1" fmla="*/ 2006002 w 4268375"/>
              <a:gd name="connsiteY1" fmla="*/ 1163297 h 2239193"/>
              <a:gd name="connsiteX2" fmla="*/ 3252970 w 4268375"/>
              <a:gd name="connsiteY2" fmla="*/ 2154301 h 2239193"/>
              <a:gd name="connsiteX3" fmla="*/ 4081407 w 4268375"/>
              <a:gd name="connsiteY3" fmla="*/ 1672648 h 2239193"/>
              <a:gd name="connsiteX4" fmla="*/ 3855548 w 4268375"/>
              <a:gd name="connsiteY4" fmla="*/ 284381 h 2239193"/>
              <a:gd name="connsiteX5" fmla="*/ 795723 w 4268375"/>
              <a:gd name="connsiteY5" fmla="*/ 220237 h 2239193"/>
              <a:gd name="connsiteX6" fmla="*/ 201713 w 4268375"/>
              <a:gd name="connsiteY6" fmla="*/ 630917 h 2239193"/>
              <a:gd name="connsiteX0" fmla="*/ 201713 w 4268375"/>
              <a:gd name="connsiteY0" fmla="*/ 630917 h 1928664"/>
              <a:gd name="connsiteX1" fmla="*/ 2006002 w 4268375"/>
              <a:gd name="connsiteY1" fmla="*/ 1163297 h 1928664"/>
              <a:gd name="connsiteX2" fmla="*/ 2945071 w 4268375"/>
              <a:gd name="connsiteY2" fmla="*/ 1820478 h 1928664"/>
              <a:gd name="connsiteX3" fmla="*/ 4081407 w 4268375"/>
              <a:gd name="connsiteY3" fmla="*/ 1672648 h 1928664"/>
              <a:gd name="connsiteX4" fmla="*/ 3855548 w 4268375"/>
              <a:gd name="connsiteY4" fmla="*/ 284381 h 1928664"/>
              <a:gd name="connsiteX5" fmla="*/ 795723 w 4268375"/>
              <a:gd name="connsiteY5" fmla="*/ 220237 h 1928664"/>
              <a:gd name="connsiteX6" fmla="*/ 201713 w 4268375"/>
              <a:gd name="connsiteY6" fmla="*/ 630917 h 1928664"/>
              <a:gd name="connsiteX0" fmla="*/ 201713 w 4268375"/>
              <a:gd name="connsiteY0" fmla="*/ 630917 h 1879771"/>
              <a:gd name="connsiteX1" fmla="*/ 2006002 w 4268375"/>
              <a:gd name="connsiteY1" fmla="*/ 1163297 h 1879771"/>
              <a:gd name="connsiteX2" fmla="*/ 2945071 w 4268375"/>
              <a:gd name="connsiteY2" fmla="*/ 1820478 h 1879771"/>
              <a:gd name="connsiteX3" fmla="*/ 4081407 w 4268375"/>
              <a:gd name="connsiteY3" fmla="*/ 1519054 h 1879771"/>
              <a:gd name="connsiteX4" fmla="*/ 3855548 w 4268375"/>
              <a:gd name="connsiteY4" fmla="*/ 284381 h 1879771"/>
              <a:gd name="connsiteX5" fmla="*/ 795723 w 4268375"/>
              <a:gd name="connsiteY5" fmla="*/ 220237 h 1879771"/>
              <a:gd name="connsiteX6" fmla="*/ 201713 w 4268375"/>
              <a:gd name="connsiteY6" fmla="*/ 630917 h 1879771"/>
              <a:gd name="connsiteX0" fmla="*/ 309660 w 4376322"/>
              <a:gd name="connsiteY0" fmla="*/ 630917 h 1942952"/>
              <a:gd name="connsiteX1" fmla="*/ 2761632 w 4376322"/>
              <a:gd name="connsiteY1" fmla="*/ 784210 h 1942952"/>
              <a:gd name="connsiteX2" fmla="*/ 3053018 w 4376322"/>
              <a:gd name="connsiteY2" fmla="*/ 1820478 h 1942952"/>
              <a:gd name="connsiteX3" fmla="*/ 4189354 w 4376322"/>
              <a:gd name="connsiteY3" fmla="*/ 1519054 h 1942952"/>
              <a:gd name="connsiteX4" fmla="*/ 3963495 w 4376322"/>
              <a:gd name="connsiteY4" fmla="*/ 284381 h 1942952"/>
              <a:gd name="connsiteX5" fmla="*/ 903670 w 4376322"/>
              <a:gd name="connsiteY5" fmla="*/ 220237 h 1942952"/>
              <a:gd name="connsiteX6" fmla="*/ 309660 w 4376322"/>
              <a:gd name="connsiteY6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658324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34993 w 4019723"/>
              <a:gd name="connsiteY0" fmla="*/ 509384 h 1739833"/>
              <a:gd name="connsiteX1" fmla="*/ 1220925 w 4019723"/>
              <a:gd name="connsiteY1" fmla="*/ 629696 h 1739833"/>
              <a:gd name="connsiteX2" fmla="*/ 2486965 w 4019723"/>
              <a:gd name="connsiteY2" fmla="*/ 662677 h 1739833"/>
              <a:gd name="connsiteX3" fmla="*/ 2778351 w 4019723"/>
              <a:gd name="connsiteY3" fmla="*/ 1698945 h 1739833"/>
              <a:gd name="connsiteX4" fmla="*/ 3914687 w 4019723"/>
              <a:gd name="connsiteY4" fmla="*/ 1397521 h 1739833"/>
              <a:gd name="connsiteX5" fmla="*/ 3688828 w 4019723"/>
              <a:gd name="connsiteY5" fmla="*/ 162848 h 1739833"/>
              <a:gd name="connsiteX6" fmla="*/ 629003 w 4019723"/>
              <a:gd name="connsiteY6" fmla="*/ 98704 h 1739833"/>
              <a:gd name="connsiteX7" fmla="*/ 34993 w 4019723"/>
              <a:gd name="connsiteY7" fmla="*/ 509384 h 1739833"/>
              <a:gd name="connsiteX0" fmla="*/ 75334 w 3842356"/>
              <a:gd name="connsiteY0" fmla="*/ 509541 h 1739840"/>
              <a:gd name="connsiteX1" fmla="*/ 1043558 w 3842356"/>
              <a:gd name="connsiteY1" fmla="*/ 629703 h 1739840"/>
              <a:gd name="connsiteX2" fmla="*/ 2309598 w 3842356"/>
              <a:gd name="connsiteY2" fmla="*/ 662684 h 1739840"/>
              <a:gd name="connsiteX3" fmla="*/ 2600984 w 3842356"/>
              <a:gd name="connsiteY3" fmla="*/ 1698952 h 1739840"/>
              <a:gd name="connsiteX4" fmla="*/ 3737320 w 3842356"/>
              <a:gd name="connsiteY4" fmla="*/ 1397528 h 1739840"/>
              <a:gd name="connsiteX5" fmla="*/ 3511461 w 3842356"/>
              <a:gd name="connsiteY5" fmla="*/ 162855 h 1739840"/>
              <a:gd name="connsiteX6" fmla="*/ 451636 w 3842356"/>
              <a:gd name="connsiteY6" fmla="*/ 98711 h 1739840"/>
              <a:gd name="connsiteX7" fmla="*/ 75334 w 3842356"/>
              <a:gd name="connsiteY7" fmla="*/ 509541 h 1739840"/>
              <a:gd name="connsiteX0" fmla="*/ 75339 w 3842361"/>
              <a:gd name="connsiteY0" fmla="*/ 472465 h 1702764"/>
              <a:gd name="connsiteX1" fmla="*/ 1043563 w 3842361"/>
              <a:gd name="connsiteY1" fmla="*/ 592627 h 1702764"/>
              <a:gd name="connsiteX2" fmla="*/ 2309603 w 3842361"/>
              <a:gd name="connsiteY2" fmla="*/ 625608 h 1702764"/>
              <a:gd name="connsiteX3" fmla="*/ 2600989 w 3842361"/>
              <a:gd name="connsiteY3" fmla="*/ 1661876 h 1702764"/>
              <a:gd name="connsiteX4" fmla="*/ 3737325 w 3842361"/>
              <a:gd name="connsiteY4" fmla="*/ 1360452 h 1702764"/>
              <a:gd name="connsiteX5" fmla="*/ 3511466 w 3842361"/>
              <a:gd name="connsiteY5" fmla="*/ 125779 h 1702764"/>
              <a:gd name="connsiteX6" fmla="*/ 451629 w 3842361"/>
              <a:gd name="connsiteY6" fmla="*/ 177812 h 1702764"/>
              <a:gd name="connsiteX7" fmla="*/ 75339 w 3842361"/>
              <a:gd name="connsiteY7" fmla="*/ 472465 h 1702764"/>
              <a:gd name="connsiteX0" fmla="*/ 77317 w 3864595"/>
              <a:gd name="connsiteY0" fmla="*/ 483909 h 1714503"/>
              <a:gd name="connsiteX1" fmla="*/ 1045541 w 3864595"/>
              <a:gd name="connsiteY1" fmla="*/ 604071 h 1714503"/>
              <a:gd name="connsiteX2" fmla="*/ 2311581 w 3864595"/>
              <a:gd name="connsiteY2" fmla="*/ 637052 h 1714503"/>
              <a:gd name="connsiteX3" fmla="*/ 2602967 w 3864595"/>
              <a:gd name="connsiteY3" fmla="*/ 1673320 h 1714503"/>
              <a:gd name="connsiteX4" fmla="*/ 3739303 w 3864595"/>
              <a:gd name="connsiteY4" fmla="*/ 1371896 h 1714503"/>
              <a:gd name="connsiteX5" fmla="*/ 3556892 w 3864595"/>
              <a:gd name="connsiteY5" fmla="*/ 122741 h 1714503"/>
              <a:gd name="connsiteX6" fmla="*/ 453607 w 3864595"/>
              <a:gd name="connsiteY6" fmla="*/ 189256 h 1714503"/>
              <a:gd name="connsiteX7" fmla="*/ 77317 w 3864595"/>
              <a:gd name="connsiteY7" fmla="*/ 483909 h 1714503"/>
              <a:gd name="connsiteX0" fmla="*/ 74152 w 3861430"/>
              <a:gd name="connsiteY0" fmla="*/ 483909 h 1714503"/>
              <a:gd name="connsiteX1" fmla="*/ 998806 w 3861430"/>
              <a:gd name="connsiteY1" fmla="*/ 734916 h 1714503"/>
              <a:gd name="connsiteX2" fmla="*/ 2308416 w 3861430"/>
              <a:gd name="connsiteY2" fmla="*/ 637052 h 1714503"/>
              <a:gd name="connsiteX3" fmla="*/ 2599802 w 3861430"/>
              <a:gd name="connsiteY3" fmla="*/ 1673320 h 1714503"/>
              <a:gd name="connsiteX4" fmla="*/ 3736138 w 3861430"/>
              <a:gd name="connsiteY4" fmla="*/ 1371896 h 1714503"/>
              <a:gd name="connsiteX5" fmla="*/ 3553727 w 3861430"/>
              <a:gd name="connsiteY5" fmla="*/ 122741 h 1714503"/>
              <a:gd name="connsiteX6" fmla="*/ 450442 w 3861430"/>
              <a:gd name="connsiteY6" fmla="*/ 189256 h 1714503"/>
              <a:gd name="connsiteX7" fmla="*/ 74152 w 3861430"/>
              <a:gd name="connsiteY7" fmla="*/ 483909 h 1714503"/>
              <a:gd name="connsiteX0" fmla="*/ 74152 w 3861430"/>
              <a:gd name="connsiteY0" fmla="*/ 483909 h 1714503"/>
              <a:gd name="connsiteX1" fmla="*/ 998806 w 3861430"/>
              <a:gd name="connsiteY1" fmla="*/ 734916 h 1714503"/>
              <a:gd name="connsiteX2" fmla="*/ 2366409 w 3861430"/>
              <a:gd name="connsiteY2" fmla="*/ 564646 h 1714503"/>
              <a:gd name="connsiteX3" fmla="*/ 2599802 w 3861430"/>
              <a:gd name="connsiteY3" fmla="*/ 1673320 h 1714503"/>
              <a:gd name="connsiteX4" fmla="*/ 3736138 w 3861430"/>
              <a:gd name="connsiteY4" fmla="*/ 1371896 h 1714503"/>
              <a:gd name="connsiteX5" fmla="*/ 3553727 w 3861430"/>
              <a:gd name="connsiteY5" fmla="*/ 122741 h 1714503"/>
              <a:gd name="connsiteX6" fmla="*/ 450442 w 3861430"/>
              <a:gd name="connsiteY6" fmla="*/ 189256 h 1714503"/>
              <a:gd name="connsiteX7" fmla="*/ 74152 w 3861430"/>
              <a:gd name="connsiteY7" fmla="*/ 483909 h 1714503"/>
              <a:gd name="connsiteX0" fmla="*/ 75203 w 3862481"/>
              <a:gd name="connsiteY0" fmla="*/ 483909 h 1714503"/>
              <a:gd name="connsiteX1" fmla="*/ 1014344 w 3862481"/>
              <a:gd name="connsiteY1" fmla="*/ 560909 h 1714503"/>
              <a:gd name="connsiteX2" fmla="*/ 2367460 w 3862481"/>
              <a:gd name="connsiteY2" fmla="*/ 564646 h 1714503"/>
              <a:gd name="connsiteX3" fmla="*/ 2600853 w 3862481"/>
              <a:gd name="connsiteY3" fmla="*/ 1673320 h 1714503"/>
              <a:gd name="connsiteX4" fmla="*/ 3737189 w 3862481"/>
              <a:gd name="connsiteY4" fmla="*/ 1371896 h 1714503"/>
              <a:gd name="connsiteX5" fmla="*/ 3554778 w 3862481"/>
              <a:gd name="connsiteY5" fmla="*/ 122741 h 1714503"/>
              <a:gd name="connsiteX6" fmla="*/ 451493 w 3862481"/>
              <a:gd name="connsiteY6" fmla="*/ 189256 h 1714503"/>
              <a:gd name="connsiteX7" fmla="*/ 75203 w 3862481"/>
              <a:gd name="connsiteY7" fmla="*/ 483909 h 1714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62481" h="1714503">
                <a:moveTo>
                  <a:pt x="75203" y="483909"/>
                </a:moveTo>
                <a:cubicBezTo>
                  <a:pt x="169011" y="545851"/>
                  <a:pt x="693060" y="632664"/>
                  <a:pt x="1014344" y="560909"/>
                </a:cubicBezTo>
                <a:cubicBezTo>
                  <a:pt x="1300840" y="315352"/>
                  <a:pt x="2078853" y="335061"/>
                  <a:pt x="2367460" y="564646"/>
                </a:cubicBezTo>
                <a:cubicBezTo>
                  <a:pt x="2614930" y="730796"/>
                  <a:pt x="1731159" y="1511585"/>
                  <a:pt x="2600853" y="1673320"/>
                </a:cubicBezTo>
                <a:cubicBezTo>
                  <a:pt x="2838807" y="1795794"/>
                  <a:pt x="3578201" y="1630326"/>
                  <a:pt x="3737189" y="1371896"/>
                </a:cubicBezTo>
                <a:cubicBezTo>
                  <a:pt x="3896177" y="1113466"/>
                  <a:pt x="3967605" y="388313"/>
                  <a:pt x="3554778" y="122741"/>
                </a:cubicBezTo>
                <a:cubicBezTo>
                  <a:pt x="3122480" y="-161640"/>
                  <a:pt x="1031422" y="129061"/>
                  <a:pt x="451493" y="189256"/>
                </a:cubicBezTo>
                <a:cubicBezTo>
                  <a:pt x="-128436" y="249451"/>
                  <a:pt x="-18605" y="421967"/>
                  <a:pt x="75203" y="483909"/>
                </a:cubicBezTo>
                <a:close/>
              </a:path>
            </a:pathLst>
          </a:custGeom>
          <a:solidFill>
            <a:srgbClr val="E7A752">
              <a:alpha val="50000"/>
            </a:srgbClr>
          </a:solidFill>
          <a:ln w="38100">
            <a:solidFill>
              <a:srgbClr val="E7A75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3200">
              <a:ln>
                <a:solidFill>
                  <a:schemeClr val="accent6"/>
                </a:solidFill>
              </a:ln>
            </a:endParaRPr>
          </a:p>
        </p:txBody>
      </p:sp>
      <p:sp>
        <p:nvSpPr>
          <p:cNvPr id="303" name="Freeform 302"/>
          <p:cNvSpPr/>
          <p:nvPr/>
        </p:nvSpPr>
        <p:spPr>
          <a:xfrm rot="10800000">
            <a:off x="4141270" y="21756416"/>
            <a:ext cx="3489171" cy="1574858"/>
          </a:xfrm>
          <a:custGeom>
            <a:avLst/>
            <a:gdLst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610259 w 2847787"/>
              <a:gd name="connsiteY56" fmla="*/ 11151 h 1661532"/>
              <a:gd name="connsiteX57" fmla="*/ 1521050 w 2847787"/>
              <a:gd name="connsiteY57" fmla="*/ 0 h 1661532"/>
              <a:gd name="connsiteX58" fmla="*/ 227508 w 2847787"/>
              <a:gd name="connsiteY58" fmla="*/ 11151 h 1661532"/>
              <a:gd name="connsiteX59" fmla="*/ 4484 w 2847787"/>
              <a:gd name="connsiteY59" fmla="*/ 55756 h 1661532"/>
              <a:gd name="connsiteX60" fmla="*/ 15635 w 2847787"/>
              <a:gd name="connsiteY60" fmla="*/ 167269 h 1661532"/>
              <a:gd name="connsiteX0" fmla="*/ 15635 w 2847787"/>
              <a:gd name="connsiteY0" fmla="*/ 178420 h 1672683"/>
              <a:gd name="connsiteX1" fmla="*/ 15635 w 2847787"/>
              <a:gd name="connsiteY1" fmla="*/ 178420 h 1672683"/>
              <a:gd name="connsiteX2" fmla="*/ 37937 w 2847787"/>
              <a:gd name="connsiteY2" fmla="*/ 501805 h 1672683"/>
              <a:gd name="connsiteX3" fmla="*/ 49089 w 2847787"/>
              <a:gd name="connsiteY3" fmla="*/ 613317 h 1672683"/>
              <a:gd name="connsiteX4" fmla="*/ 71391 w 2847787"/>
              <a:gd name="connsiteY4" fmla="*/ 1070517 h 1672683"/>
              <a:gd name="connsiteX5" fmla="*/ 82542 w 2847787"/>
              <a:gd name="connsiteY5" fmla="*/ 1204332 h 1672683"/>
              <a:gd name="connsiteX6" fmla="*/ 93693 w 2847787"/>
              <a:gd name="connsiteY6" fmla="*/ 1315844 h 1672683"/>
              <a:gd name="connsiteX7" fmla="*/ 104845 w 2847787"/>
              <a:gd name="connsiteY7" fmla="*/ 1516566 h 1672683"/>
              <a:gd name="connsiteX8" fmla="*/ 115996 w 2847787"/>
              <a:gd name="connsiteY8" fmla="*/ 1605776 h 1672683"/>
              <a:gd name="connsiteX9" fmla="*/ 138298 w 2847787"/>
              <a:gd name="connsiteY9" fmla="*/ 1639229 h 1672683"/>
              <a:gd name="connsiteX10" fmla="*/ 227508 w 2847787"/>
              <a:gd name="connsiteY10" fmla="*/ 1672683 h 1672683"/>
              <a:gd name="connsiteX11" fmla="*/ 695859 w 2847787"/>
              <a:gd name="connsiteY11" fmla="*/ 1650380 h 1672683"/>
              <a:gd name="connsiteX12" fmla="*/ 918884 w 2847787"/>
              <a:gd name="connsiteY12" fmla="*/ 1628078 h 1672683"/>
              <a:gd name="connsiteX13" fmla="*/ 963489 w 2847787"/>
              <a:gd name="connsiteY13" fmla="*/ 1605776 h 1672683"/>
              <a:gd name="connsiteX14" fmla="*/ 996942 w 2847787"/>
              <a:gd name="connsiteY14" fmla="*/ 1572322 h 1672683"/>
              <a:gd name="connsiteX15" fmla="*/ 1164210 w 2847787"/>
              <a:gd name="connsiteY15" fmla="*/ 1538868 h 1672683"/>
              <a:gd name="connsiteX16" fmla="*/ 1253420 w 2847787"/>
              <a:gd name="connsiteY16" fmla="*/ 1494263 h 1672683"/>
              <a:gd name="connsiteX17" fmla="*/ 1264571 w 2847787"/>
              <a:gd name="connsiteY17" fmla="*/ 1460810 h 1672683"/>
              <a:gd name="connsiteX18" fmla="*/ 1320328 w 2847787"/>
              <a:gd name="connsiteY18" fmla="*/ 1405054 h 1672683"/>
              <a:gd name="connsiteX19" fmla="*/ 1353781 w 2847787"/>
              <a:gd name="connsiteY19" fmla="*/ 1371600 h 1672683"/>
              <a:gd name="connsiteX20" fmla="*/ 1387235 w 2847787"/>
              <a:gd name="connsiteY20" fmla="*/ 1338146 h 1672683"/>
              <a:gd name="connsiteX21" fmla="*/ 1409537 w 2847787"/>
              <a:gd name="connsiteY21" fmla="*/ 1304693 h 1672683"/>
              <a:gd name="connsiteX22" fmla="*/ 1476445 w 2847787"/>
              <a:gd name="connsiteY22" fmla="*/ 1237785 h 1672683"/>
              <a:gd name="connsiteX23" fmla="*/ 1498747 w 2847787"/>
              <a:gd name="connsiteY23" fmla="*/ 1193180 h 1672683"/>
              <a:gd name="connsiteX24" fmla="*/ 1521050 w 2847787"/>
              <a:gd name="connsiteY24" fmla="*/ 1170878 h 1672683"/>
              <a:gd name="connsiteX25" fmla="*/ 1543352 w 2847787"/>
              <a:gd name="connsiteY25" fmla="*/ 1137424 h 1672683"/>
              <a:gd name="connsiteX26" fmla="*/ 1576806 w 2847787"/>
              <a:gd name="connsiteY26" fmla="*/ 1092820 h 1672683"/>
              <a:gd name="connsiteX27" fmla="*/ 1610259 w 2847787"/>
              <a:gd name="connsiteY27" fmla="*/ 1037063 h 1672683"/>
              <a:gd name="connsiteX28" fmla="*/ 1621410 w 2847787"/>
              <a:gd name="connsiteY28" fmla="*/ 1003610 h 1672683"/>
              <a:gd name="connsiteX29" fmla="*/ 1654864 w 2847787"/>
              <a:gd name="connsiteY29" fmla="*/ 970156 h 1672683"/>
              <a:gd name="connsiteX30" fmla="*/ 1744074 w 2847787"/>
              <a:gd name="connsiteY30" fmla="*/ 869795 h 1672683"/>
              <a:gd name="connsiteX31" fmla="*/ 1777528 w 2847787"/>
              <a:gd name="connsiteY31" fmla="*/ 858644 h 1672683"/>
              <a:gd name="connsiteX32" fmla="*/ 1844435 w 2847787"/>
              <a:gd name="connsiteY32" fmla="*/ 802888 h 1672683"/>
              <a:gd name="connsiteX33" fmla="*/ 1877889 w 2847787"/>
              <a:gd name="connsiteY33" fmla="*/ 791737 h 1672683"/>
              <a:gd name="connsiteX34" fmla="*/ 1944796 w 2847787"/>
              <a:gd name="connsiteY34" fmla="*/ 747132 h 1672683"/>
              <a:gd name="connsiteX35" fmla="*/ 1978250 w 2847787"/>
              <a:gd name="connsiteY35" fmla="*/ 713678 h 1672683"/>
              <a:gd name="connsiteX36" fmla="*/ 2045157 w 2847787"/>
              <a:gd name="connsiteY36" fmla="*/ 669073 h 1672683"/>
              <a:gd name="connsiteX37" fmla="*/ 2100913 w 2847787"/>
              <a:gd name="connsiteY37" fmla="*/ 624468 h 1672683"/>
              <a:gd name="connsiteX38" fmla="*/ 2134367 w 2847787"/>
              <a:gd name="connsiteY38" fmla="*/ 613317 h 1672683"/>
              <a:gd name="connsiteX39" fmla="*/ 2190123 w 2847787"/>
              <a:gd name="connsiteY39" fmla="*/ 591015 h 1672683"/>
              <a:gd name="connsiteX40" fmla="*/ 2312786 w 2847787"/>
              <a:gd name="connsiteY40" fmla="*/ 568712 h 1672683"/>
              <a:gd name="connsiteX41" fmla="*/ 2390845 w 2847787"/>
              <a:gd name="connsiteY41" fmla="*/ 546410 h 1672683"/>
              <a:gd name="connsiteX42" fmla="*/ 2535810 w 2847787"/>
              <a:gd name="connsiteY42" fmla="*/ 512956 h 1672683"/>
              <a:gd name="connsiteX43" fmla="*/ 2647323 w 2847787"/>
              <a:gd name="connsiteY43" fmla="*/ 490654 h 1672683"/>
              <a:gd name="connsiteX44" fmla="*/ 2691928 w 2847787"/>
              <a:gd name="connsiteY44" fmla="*/ 457200 h 1672683"/>
              <a:gd name="connsiteX45" fmla="*/ 2736532 w 2847787"/>
              <a:gd name="connsiteY45" fmla="*/ 434898 h 1672683"/>
              <a:gd name="connsiteX46" fmla="*/ 2803440 w 2847787"/>
              <a:gd name="connsiteY46" fmla="*/ 367990 h 1672683"/>
              <a:gd name="connsiteX47" fmla="*/ 2814591 w 2847787"/>
              <a:gd name="connsiteY47" fmla="*/ 334537 h 1672683"/>
              <a:gd name="connsiteX48" fmla="*/ 2825742 w 2847787"/>
              <a:gd name="connsiteY48" fmla="*/ 211873 h 1672683"/>
              <a:gd name="connsiteX49" fmla="*/ 2781137 w 2847787"/>
              <a:gd name="connsiteY49" fmla="*/ 189571 h 1672683"/>
              <a:gd name="connsiteX50" fmla="*/ 2680776 w 2847787"/>
              <a:gd name="connsiteY50" fmla="*/ 156117 h 1672683"/>
              <a:gd name="connsiteX51" fmla="*/ 2468903 w 2847787"/>
              <a:gd name="connsiteY51" fmla="*/ 122663 h 1672683"/>
              <a:gd name="connsiteX52" fmla="*/ 2234728 w 2847787"/>
              <a:gd name="connsiteY52" fmla="*/ 89210 h 1672683"/>
              <a:gd name="connsiteX53" fmla="*/ 2034006 w 2847787"/>
              <a:gd name="connsiteY53" fmla="*/ 66907 h 1672683"/>
              <a:gd name="connsiteX54" fmla="*/ 1944796 w 2847787"/>
              <a:gd name="connsiteY54" fmla="*/ 55756 h 1672683"/>
              <a:gd name="connsiteX55" fmla="*/ 1688318 w 2847787"/>
              <a:gd name="connsiteY55" fmla="*/ 33454 h 1672683"/>
              <a:gd name="connsiteX56" fmla="*/ 2602717 w 2847787"/>
              <a:gd name="connsiteY56" fmla="*/ 0 h 1672683"/>
              <a:gd name="connsiteX57" fmla="*/ 1521050 w 2847787"/>
              <a:gd name="connsiteY57" fmla="*/ 11151 h 1672683"/>
              <a:gd name="connsiteX58" fmla="*/ 227508 w 2847787"/>
              <a:gd name="connsiteY58" fmla="*/ 22302 h 1672683"/>
              <a:gd name="connsiteX59" fmla="*/ 4484 w 2847787"/>
              <a:gd name="connsiteY59" fmla="*/ 66907 h 1672683"/>
              <a:gd name="connsiteX60" fmla="*/ 15635 w 2847787"/>
              <a:gd name="connsiteY60" fmla="*/ 178420 h 1672683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521050 w 2847787"/>
              <a:gd name="connsiteY56" fmla="*/ 0 h 1661532"/>
              <a:gd name="connsiteX57" fmla="*/ 227508 w 2847787"/>
              <a:gd name="connsiteY57" fmla="*/ 11151 h 1661532"/>
              <a:gd name="connsiteX58" fmla="*/ 4484 w 2847787"/>
              <a:gd name="connsiteY58" fmla="*/ 55756 h 1661532"/>
              <a:gd name="connsiteX59" fmla="*/ 15635 w 2847787"/>
              <a:gd name="connsiteY59" fmla="*/ 167269 h 1661532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521050 w 2847787"/>
              <a:gd name="connsiteY55" fmla="*/ 0 h 1661532"/>
              <a:gd name="connsiteX56" fmla="*/ 227508 w 2847787"/>
              <a:gd name="connsiteY56" fmla="*/ 11151 h 1661532"/>
              <a:gd name="connsiteX57" fmla="*/ 4484 w 2847787"/>
              <a:gd name="connsiteY57" fmla="*/ 55756 h 1661532"/>
              <a:gd name="connsiteX58" fmla="*/ 15635 w 2847787"/>
              <a:gd name="connsiteY58" fmla="*/ 167269 h 1661532"/>
              <a:gd name="connsiteX0" fmla="*/ 15635 w 2829750"/>
              <a:gd name="connsiteY0" fmla="*/ 167269 h 1661532"/>
              <a:gd name="connsiteX1" fmla="*/ 15635 w 2829750"/>
              <a:gd name="connsiteY1" fmla="*/ 167269 h 1661532"/>
              <a:gd name="connsiteX2" fmla="*/ 37937 w 2829750"/>
              <a:gd name="connsiteY2" fmla="*/ 490654 h 1661532"/>
              <a:gd name="connsiteX3" fmla="*/ 49089 w 2829750"/>
              <a:gd name="connsiteY3" fmla="*/ 602166 h 1661532"/>
              <a:gd name="connsiteX4" fmla="*/ 71391 w 2829750"/>
              <a:gd name="connsiteY4" fmla="*/ 1059366 h 1661532"/>
              <a:gd name="connsiteX5" fmla="*/ 82542 w 2829750"/>
              <a:gd name="connsiteY5" fmla="*/ 1193181 h 1661532"/>
              <a:gd name="connsiteX6" fmla="*/ 93693 w 2829750"/>
              <a:gd name="connsiteY6" fmla="*/ 1304693 h 1661532"/>
              <a:gd name="connsiteX7" fmla="*/ 104845 w 2829750"/>
              <a:gd name="connsiteY7" fmla="*/ 1505415 h 1661532"/>
              <a:gd name="connsiteX8" fmla="*/ 115996 w 2829750"/>
              <a:gd name="connsiteY8" fmla="*/ 1594625 h 1661532"/>
              <a:gd name="connsiteX9" fmla="*/ 138298 w 2829750"/>
              <a:gd name="connsiteY9" fmla="*/ 1628078 h 1661532"/>
              <a:gd name="connsiteX10" fmla="*/ 227508 w 2829750"/>
              <a:gd name="connsiteY10" fmla="*/ 1661532 h 1661532"/>
              <a:gd name="connsiteX11" fmla="*/ 695859 w 2829750"/>
              <a:gd name="connsiteY11" fmla="*/ 1639229 h 1661532"/>
              <a:gd name="connsiteX12" fmla="*/ 918884 w 2829750"/>
              <a:gd name="connsiteY12" fmla="*/ 1616927 h 1661532"/>
              <a:gd name="connsiteX13" fmla="*/ 963489 w 2829750"/>
              <a:gd name="connsiteY13" fmla="*/ 1594625 h 1661532"/>
              <a:gd name="connsiteX14" fmla="*/ 996942 w 2829750"/>
              <a:gd name="connsiteY14" fmla="*/ 1561171 h 1661532"/>
              <a:gd name="connsiteX15" fmla="*/ 1164210 w 2829750"/>
              <a:gd name="connsiteY15" fmla="*/ 1527717 h 1661532"/>
              <a:gd name="connsiteX16" fmla="*/ 1253420 w 2829750"/>
              <a:gd name="connsiteY16" fmla="*/ 1483112 h 1661532"/>
              <a:gd name="connsiteX17" fmla="*/ 1264571 w 2829750"/>
              <a:gd name="connsiteY17" fmla="*/ 1449659 h 1661532"/>
              <a:gd name="connsiteX18" fmla="*/ 1320328 w 2829750"/>
              <a:gd name="connsiteY18" fmla="*/ 1393903 h 1661532"/>
              <a:gd name="connsiteX19" fmla="*/ 1353781 w 2829750"/>
              <a:gd name="connsiteY19" fmla="*/ 1360449 h 1661532"/>
              <a:gd name="connsiteX20" fmla="*/ 1387235 w 2829750"/>
              <a:gd name="connsiteY20" fmla="*/ 1326995 h 1661532"/>
              <a:gd name="connsiteX21" fmla="*/ 1409537 w 2829750"/>
              <a:gd name="connsiteY21" fmla="*/ 1293542 h 1661532"/>
              <a:gd name="connsiteX22" fmla="*/ 1476445 w 2829750"/>
              <a:gd name="connsiteY22" fmla="*/ 1226634 h 1661532"/>
              <a:gd name="connsiteX23" fmla="*/ 1498747 w 2829750"/>
              <a:gd name="connsiteY23" fmla="*/ 1182029 h 1661532"/>
              <a:gd name="connsiteX24" fmla="*/ 1521050 w 2829750"/>
              <a:gd name="connsiteY24" fmla="*/ 1159727 h 1661532"/>
              <a:gd name="connsiteX25" fmla="*/ 1543352 w 2829750"/>
              <a:gd name="connsiteY25" fmla="*/ 1126273 h 1661532"/>
              <a:gd name="connsiteX26" fmla="*/ 1576806 w 2829750"/>
              <a:gd name="connsiteY26" fmla="*/ 1081669 h 1661532"/>
              <a:gd name="connsiteX27" fmla="*/ 1610259 w 2829750"/>
              <a:gd name="connsiteY27" fmla="*/ 1025912 h 1661532"/>
              <a:gd name="connsiteX28" fmla="*/ 1621410 w 2829750"/>
              <a:gd name="connsiteY28" fmla="*/ 992459 h 1661532"/>
              <a:gd name="connsiteX29" fmla="*/ 1654864 w 2829750"/>
              <a:gd name="connsiteY29" fmla="*/ 959005 h 1661532"/>
              <a:gd name="connsiteX30" fmla="*/ 1744074 w 2829750"/>
              <a:gd name="connsiteY30" fmla="*/ 858644 h 1661532"/>
              <a:gd name="connsiteX31" fmla="*/ 1777528 w 2829750"/>
              <a:gd name="connsiteY31" fmla="*/ 847493 h 1661532"/>
              <a:gd name="connsiteX32" fmla="*/ 1844435 w 2829750"/>
              <a:gd name="connsiteY32" fmla="*/ 791737 h 1661532"/>
              <a:gd name="connsiteX33" fmla="*/ 1877889 w 2829750"/>
              <a:gd name="connsiteY33" fmla="*/ 780586 h 1661532"/>
              <a:gd name="connsiteX34" fmla="*/ 1944796 w 2829750"/>
              <a:gd name="connsiteY34" fmla="*/ 735981 h 1661532"/>
              <a:gd name="connsiteX35" fmla="*/ 1978250 w 2829750"/>
              <a:gd name="connsiteY35" fmla="*/ 702527 h 1661532"/>
              <a:gd name="connsiteX36" fmla="*/ 2045157 w 2829750"/>
              <a:gd name="connsiteY36" fmla="*/ 657922 h 1661532"/>
              <a:gd name="connsiteX37" fmla="*/ 2100913 w 2829750"/>
              <a:gd name="connsiteY37" fmla="*/ 613317 h 1661532"/>
              <a:gd name="connsiteX38" fmla="*/ 2134367 w 2829750"/>
              <a:gd name="connsiteY38" fmla="*/ 602166 h 1661532"/>
              <a:gd name="connsiteX39" fmla="*/ 2190123 w 2829750"/>
              <a:gd name="connsiteY39" fmla="*/ 579864 h 1661532"/>
              <a:gd name="connsiteX40" fmla="*/ 2312786 w 2829750"/>
              <a:gd name="connsiteY40" fmla="*/ 557561 h 1661532"/>
              <a:gd name="connsiteX41" fmla="*/ 2390845 w 2829750"/>
              <a:gd name="connsiteY41" fmla="*/ 535259 h 1661532"/>
              <a:gd name="connsiteX42" fmla="*/ 2535810 w 2829750"/>
              <a:gd name="connsiteY42" fmla="*/ 501805 h 1661532"/>
              <a:gd name="connsiteX43" fmla="*/ 2647323 w 2829750"/>
              <a:gd name="connsiteY43" fmla="*/ 479503 h 1661532"/>
              <a:gd name="connsiteX44" fmla="*/ 2691928 w 2829750"/>
              <a:gd name="connsiteY44" fmla="*/ 446049 h 1661532"/>
              <a:gd name="connsiteX45" fmla="*/ 2736532 w 2829750"/>
              <a:gd name="connsiteY45" fmla="*/ 423747 h 1661532"/>
              <a:gd name="connsiteX46" fmla="*/ 2803440 w 2829750"/>
              <a:gd name="connsiteY46" fmla="*/ 356839 h 1661532"/>
              <a:gd name="connsiteX47" fmla="*/ 2814591 w 2829750"/>
              <a:gd name="connsiteY47" fmla="*/ 323386 h 1661532"/>
              <a:gd name="connsiteX48" fmla="*/ 2825742 w 2829750"/>
              <a:gd name="connsiteY48" fmla="*/ 200722 h 1661532"/>
              <a:gd name="connsiteX49" fmla="*/ 2814590 w 2829750"/>
              <a:gd name="connsiteY49" fmla="*/ 55756 h 1661532"/>
              <a:gd name="connsiteX50" fmla="*/ 2680776 w 2829750"/>
              <a:gd name="connsiteY50" fmla="*/ 144966 h 1661532"/>
              <a:gd name="connsiteX51" fmla="*/ 2468903 w 2829750"/>
              <a:gd name="connsiteY51" fmla="*/ 111512 h 1661532"/>
              <a:gd name="connsiteX52" fmla="*/ 2234728 w 2829750"/>
              <a:gd name="connsiteY52" fmla="*/ 78059 h 1661532"/>
              <a:gd name="connsiteX53" fmla="*/ 2034006 w 2829750"/>
              <a:gd name="connsiteY53" fmla="*/ 55756 h 1661532"/>
              <a:gd name="connsiteX54" fmla="*/ 1944796 w 2829750"/>
              <a:gd name="connsiteY54" fmla="*/ 44605 h 1661532"/>
              <a:gd name="connsiteX55" fmla="*/ 1521050 w 2829750"/>
              <a:gd name="connsiteY55" fmla="*/ 0 h 1661532"/>
              <a:gd name="connsiteX56" fmla="*/ 227508 w 2829750"/>
              <a:gd name="connsiteY56" fmla="*/ 11151 h 1661532"/>
              <a:gd name="connsiteX57" fmla="*/ 4484 w 2829750"/>
              <a:gd name="connsiteY57" fmla="*/ 55756 h 1661532"/>
              <a:gd name="connsiteX58" fmla="*/ 15635 w 2829750"/>
              <a:gd name="connsiteY58" fmla="*/ 167269 h 1661532"/>
              <a:gd name="connsiteX0" fmla="*/ 15635 w 2844259"/>
              <a:gd name="connsiteY0" fmla="*/ 167269 h 1661532"/>
              <a:gd name="connsiteX1" fmla="*/ 15635 w 2844259"/>
              <a:gd name="connsiteY1" fmla="*/ 167269 h 1661532"/>
              <a:gd name="connsiteX2" fmla="*/ 37937 w 2844259"/>
              <a:gd name="connsiteY2" fmla="*/ 490654 h 1661532"/>
              <a:gd name="connsiteX3" fmla="*/ 49089 w 2844259"/>
              <a:gd name="connsiteY3" fmla="*/ 602166 h 1661532"/>
              <a:gd name="connsiteX4" fmla="*/ 71391 w 2844259"/>
              <a:gd name="connsiteY4" fmla="*/ 1059366 h 1661532"/>
              <a:gd name="connsiteX5" fmla="*/ 82542 w 2844259"/>
              <a:gd name="connsiteY5" fmla="*/ 1193181 h 1661532"/>
              <a:gd name="connsiteX6" fmla="*/ 93693 w 2844259"/>
              <a:gd name="connsiteY6" fmla="*/ 1304693 h 1661532"/>
              <a:gd name="connsiteX7" fmla="*/ 104845 w 2844259"/>
              <a:gd name="connsiteY7" fmla="*/ 1505415 h 1661532"/>
              <a:gd name="connsiteX8" fmla="*/ 115996 w 2844259"/>
              <a:gd name="connsiteY8" fmla="*/ 1594625 h 1661532"/>
              <a:gd name="connsiteX9" fmla="*/ 138298 w 2844259"/>
              <a:gd name="connsiteY9" fmla="*/ 1628078 h 1661532"/>
              <a:gd name="connsiteX10" fmla="*/ 227508 w 2844259"/>
              <a:gd name="connsiteY10" fmla="*/ 1661532 h 1661532"/>
              <a:gd name="connsiteX11" fmla="*/ 695859 w 2844259"/>
              <a:gd name="connsiteY11" fmla="*/ 1639229 h 1661532"/>
              <a:gd name="connsiteX12" fmla="*/ 918884 w 2844259"/>
              <a:gd name="connsiteY12" fmla="*/ 1616927 h 1661532"/>
              <a:gd name="connsiteX13" fmla="*/ 963489 w 2844259"/>
              <a:gd name="connsiteY13" fmla="*/ 1594625 h 1661532"/>
              <a:gd name="connsiteX14" fmla="*/ 996942 w 2844259"/>
              <a:gd name="connsiteY14" fmla="*/ 1561171 h 1661532"/>
              <a:gd name="connsiteX15" fmla="*/ 1164210 w 2844259"/>
              <a:gd name="connsiteY15" fmla="*/ 1527717 h 1661532"/>
              <a:gd name="connsiteX16" fmla="*/ 1253420 w 2844259"/>
              <a:gd name="connsiteY16" fmla="*/ 1483112 h 1661532"/>
              <a:gd name="connsiteX17" fmla="*/ 1264571 w 2844259"/>
              <a:gd name="connsiteY17" fmla="*/ 1449659 h 1661532"/>
              <a:gd name="connsiteX18" fmla="*/ 1320328 w 2844259"/>
              <a:gd name="connsiteY18" fmla="*/ 1393903 h 1661532"/>
              <a:gd name="connsiteX19" fmla="*/ 1353781 w 2844259"/>
              <a:gd name="connsiteY19" fmla="*/ 1360449 h 1661532"/>
              <a:gd name="connsiteX20" fmla="*/ 1387235 w 2844259"/>
              <a:gd name="connsiteY20" fmla="*/ 1326995 h 1661532"/>
              <a:gd name="connsiteX21" fmla="*/ 1409537 w 2844259"/>
              <a:gd name="connsiteY21" fmla="*/ 1293542 h 1661532"/>
              <a:gd name="connsiteX22" fmla="*/ 1476445 w 2844259"/>
              <a:gd name="connsiteY22" fmla="*/ 1226634 h 1661532"/>
              <a:gd name="connsiteX23" fmla="*/ 1498747 w 2844259"/>
              <a:gd name="connsiteY23" fmla="*/ 1182029 h 1661532"/>
              <a:gd name="connsiteX24" fmla="*/ 1521050 w 2844259"/>
              <a:gd name="connsiteY24" fmla="*/ 1159727 h 1661532"/>
              <a:gd name="connsiteX25" fmla="*/ 1543352 w 2844259"/>
              <a:gd name="connsiteY25" fmla="*/ 1126273 h 1661532"/>
              <a:gd name="connsiteX26" fmla="*/ 1576806 w 2844259"/>
              <a:gd name="connsiteY26" fmla="*/ 1081669 h 1661532"/>
              <a:gd name="connsiteX27" fmla="*/ 1610259 w 2844259"/>
              <a:gd name="connsiteY27" fmla="*/ 1025912 h 1661532"/>
              <a:gd name="connsiteX28" fmla="*/ 1621410 w 2844259"/>
              <a:gd name="connsiteY28" fmla="*/ 992459 h 1661532"/>
              <a:gd name="connsiteX29" fmla="*/ 1654864 w 2844259"/>
              <a:gd name="connsiteY29" fmla="*/ 959005 h 1661532"/>
              <a:gd name="connsiteX30" fmla="*/ 1744074 w 2844259"/>
              <a:gd name="connsiteY30" fmla="*/ 858644 h 1661532"/>
              <a:gd name="connsiteX31" fmla="*/ 1777528 w 2844259"/>
              <a:gd name="connsiteY31" fmla="*/ 847493 h 1661532"/>
              <a:gd name="connsiteX32" fmla="*/ 1844435 w 2844259"/>
              <a:gd name="connsiteY32" fmla="*/ 791737 h 1661532"/>
              <a:gd name="connsiteX33" fmla="*/ 1877889 w 2844259"/>
              <a:gd name="connsiteY33" fmla="*/ 780586 h 1661532"/>
              <a:gd name="connsiteX34" fmla="*/ 1944796 w 2844259"/>
              <a:gd name="connsiteY34" fmla="*/ 735981 h 1661532"/>
              <a:gd name="connsiteX35" fmla="*/ 1978250 w 2844259"/>
              <a:gd name="connsiteY35" fmla="*/ 702527 h 1661532"/>
              <a:gd name="connsiteX36" fmla="*/ 2045157 w 2844259"/>
              <a:gd name="connsiteY36" fmla="*/ 657922 h 1661532"/>
              <a:gd name="connsiteX37" fmla="*/ 2100913 w 2844259"/>
              <a:gd name="connsiteY37" fmla="*/ 613317 h 1661532"/>
              <a:gd name="connsiteX38" fmla="*/ 2134367 w 2844259"/>
              <a:gd name="connsiteY38" fmla="*/ 602166 h 1661532"/>
              <a:gd name="connsiteX39" fmla="*/ 2190123 w 2844259"/>
              <a:gd name="connsiteY39" fmla="*/ 579864 h 1661532"/>
              <a:gd name="connsiteX40" fmla="*/ 2312786 w 2844259"/>
              <a:gd name="connsiteY40" fmla="*/ 557561 h 1661532"/>
              <a:gd name="connsiteX41" fmla="*/ 2390845 w 2844259"/>
              <a:gd name="connsiteY41" fmla="*/ 535259 h 1661532"/>
              <a:gd name="connsiteX42" fmla="*/ 2535810 w 2844259"/>
              <a:gd name="connsiteY42" fmla="*/ 501805 h 1661532"/>
              <a:gd name="connsiteX43" fmla="*/ 2647323 w 2844259"/>
              <a:gd name="connsiteY43" fmla="*/ 479503 h 1661532"/>
              <a:gd name="connsiteX44" fmla="*/ 2691928 w 2844259"/>
              <a:gd name="connsiteY44" fmla="*/ 446049 h 1661532"/>
              <a:gd name="connsiteX45" fmla="*/ 2736532 w 2844259"/>
              <a:gd name="connsiteY45" fmla="*/ 423747 h 1661532"/>
              <a:gd name="connsiteX46" fmla="*/ 2803440 w 2844259"/>
              <a:gd name="connsiteY46" fmla="*/ 356839 h 1661532"/>
              <a:gd name="connsiteX47" fmla="*/ 2814591 w 2844259"/>
              <a:gd name="connsiteY47" fmla="*/ 323386 h 1661532"/>
              <a:gd name="connsiteX48" fmla="*/ 2825742 w 2844259"/>
              <a:gd name="connsiteY48" fmla="*/ 200722 h 1661532"/>
              <a:gd name="connsiteX49" fmla="*/ 2814590 w 2844259"/>
              <a:gd name="connsiteY49" fmla="*/ 55756 h 1661532"/>
              <a:gd name="connsiteX50" fmla="*/ 2468903 w 2844259"/>
              <a:gd name="connsiteY50" fmla="*/ 111512 h 1661532"/>
              <a:gd name="connsiteX51" fmla="*/ 2234728 w 2844259"/>
              <a:gd name="connsiteY51" fmla="*/ 78059 h 1661532"/>
              <a:gd name="connsiteX52" fmla="*/ 2034006 w 2844259"/>
              <a:gd name="connsiteY52" fmla="*/ 55756 h 1661532"/>
              <a:gd name="connsiteX53" fmla="*/ 1944796 w 2844259"/>
              <a:gd name="connsiteY53" fmla="*/ 44605 h 1661532"/>
              <a:gd name="connsiteX54" fmla="*/ 1521050 w 2844259"/>
              <a:gd name="connsiteY54" fmla="*/ 0 h 1661532"/>
              <a:gd name="connsiteX55" fmla="*/ 227508 w 2844259"/>
              <a:gd name="connsiteY55" fmla="*/ 11151 h 1661532"/>
              <a:gd name="connsiteX56" fmla="*/ 4484 w 2844259"/>
              <a:gd name="connsiteY56" fmla="*/ 55756 h 1661532"/>
              <a:gd name="connsiteX57" fmla="*/ 15635 w 2844259"/>
              <a:gd name="connsiteY57" fmla="*/ 167269 h 1661532"/>
              <a:gd name="connsiteX0" fmla="*/ 15635 w 2861459"/>
              <a:gd name="connsiteY0" fmla="*/ 167269 h 1661532"/>
              <a:gd name="connsiteX1" fmla="*/ 15635 w 2861459"/>
              <a:gd name="connsiteY1" fmla="*/ 167269 h 1661532"/>
              <a:gd name="connsiteX2" fmla="*/ 37937 w 2861459"/>
              <a:gd name="connsiteY2" fmla="*/ 490654 h 1661532"/>
              <a:gd name="connsiteX3" fmla="*/ 49089 w 2861459"/>
              <a:gd name="connsiteY3" fmla="*/ 602166 h 1661532"/>
              <a:gd name="connsiteX4" fmla="*/ 71391 w 2861459"/>
              <a:gd name="connsiteY4" fmla="*/ 1059366 h 1661532"/>
              <a:gd name="connsiteX5" fmla="*/ 82542 w 2861459"/>
              <a:gd name="connsiteY5" fmla="*/ 1193181 h 1661532"/>
              <a:gd name="connsiteX6" fmla="*/ 93693 w 2861459"/>
              <a:gd name="connsiteY6" fmla="*/ 1304693 h 1661532"/>
              <a:gd name="connsiteX7" fmla="*/ 104845 w 2861459"/>
              <a:gd name="connsiteY7" fmla="*/ 1505415 h 1661532"/>
              <a:gd name="connsiteX8" fmla="*/ 115996 w 2861459"/>
              <a:gd name="connsiteY8" fmla="*/ 1594625 h 1661532"/>
              <a:gd name="connsiteX9" fmla="*/ 138298 w 2861459"/>
              <a:gd name="connsiteY9" fmla="*/ 1628078 h 1661532"/>
              <a:gd name="connsiteX10" fmla="*/ 227508 w 2861459"/>
              <a:gd name="connsiteY10" fmla="*/ 1661532 h 1661532"/>
              <a:gd name="connsiteX11" fmla="*/ 695859 w 2861459"/>
              <a:gd name="connsiteY11" fmla="*/ 1639229 h 1661532"/>
              <a:gd name="connsiteX12" fmla="*/ 918884 w 2861459"/>
              <a:gd name="connsiteY12" fmla="*/ 1616927 h 1661532"/>
              <a:gd name="connsiteX13" fmla="*/ 963489 w 2861459"/>
              <a:gd name="connsiteY13" fmla="*/ 1594625 h 1661532"/>
              <a:gd name="connsiteX14" fmla="*/ 996942 w 2861459"/>
              <a:gd name="connsiteY14" fmla="*/ 1561171 h 1661532"/>
              <a:gd name="connsiteX15" fmla="*/ 1164210 w 2861459"/>
              <a:gd name="connsiteY15" fmla="*/ 1527717 h 1661532"/>
              <a:gd name="connsiteX16" fmla="*/ 1253420 w 2861459"/>
              <a:gd name="connsiteY16" fmla="*/ 1483112 h 1661532"/>
              <a:gd name="connsiteX17" fmla="*/ 1264571 w 2861459"/>
              <a:gd name="connsiteY17" fmla="*/ 1449659 h 1661532"/>
              <a:gd name="connsiteX18" fmla="*/ 1320328 w 2861459"/>
              <a:gd name="connsiteY18" fmla="*/ 1393903 h 1661532"/>
              <a:gd name="connsiteX19" fmla="*/ 1353781 w 2861459"/>
              <a:gd name="connsiteY19" fmla="*/ 1360449 h 1661532"/>
              <a:gd name="connsiteX20" fmla="*/ 1387235 w 2861459"/>
              <a:gd name="connsiteY20" fmla="*/ 1326995 h 1661532"/>
              <a:gd name="connsiteX21" fmla="*/ 1409537 w 2861459"/>
              <a:gd name="connsiteY21" fmla="*/ 1293542 h 1661532"/>
              <a:gd name="connsiteX22" fmla="*/ 1476445 w 2861459"/>
              <a:gd name="connsiteY22" fmla="*/ 1226634 h 1661532"/>
              <a:gd name="connsiteX23" fmla="*/ 1498747 w 2861459"/>
              <a:gd name="connsiteY23" fmla="*/ 1182029 h 1661532"/>
              <a:gd name="connsiteX24" fmla="*/ 1521050 w 2861459"/>
              <a:gd name="connsiteY24" fmla="*/ 1159727 h 1661532"/>
              <a:gd name="connsiteX25" fmla="*/ 1543352 w 2861459"/>
              <a:gd name="connsiteY25" fmla="*/ 1126273 h 1661532"/>
              <a:gd name="connsiteX26" fmla="*/ 1576806 w 2861459"/>
              <a:gd name="connsiteY26" fmla="*/ 1081669 h 1661532"/>
              <a:gd name="connsiteX27" fmla="*/ 1610259 w 2861459"/>
              <a:gd name="connsiteY27" fmla="*/ 1025912 h 1661532"/>
              <a:gd name="connsiteX28" fmla="*/ 1621410 w 2861459"/>
              <a:gd name="connsiteY28" fmla="*/ 992459 h 1661532"/>
              <a:gd name="connsiteX29" fmla="*/ 1654864 w 2861459"/>
              <a:gd name="connsiteY29" fmla="*/ 959005 h 1661532"/>
              <a:gd name="connsiteX30" fmla="*/ 1744074 w 2861459"/>
              <a:gd name="connsiteY30" fmla="*/ 858644 h 1661532"/>
              <a:gd name="connsiteX31" fmla="*/ 1777528 w 2861459"/>
              <a:gd name="connsiteY31" fmla="*/ 847493 h 1661532"/>
              <a:gd name="connsiteX32" fmla="*/ 1844435 w 2861459"/>
              <a:gd name="connsiteY32" fmla="*/ 791737 h 1661532"/>
              <a:gd name="connsiteX33" fmla="*/ 1877889 w 2861459"/>
              <a:gd name="connsiteY33" fmla="*/ 780586 h 1661532"/>
              <a:gd name="connsiteX34" fmla="*/ 1944796 w 2861459"/>
              <a:gd name="connsiteY34" fmla="*/ 735981 h 1661532"/>
              <a:gd name="connsiteX35" fmla="*/ 1978250 w 2861459"/>
              <a:gd name="connsiteY35" fmla="*/ 702527 h 1661532"/>
              <a:gd name="connsiteX36" fmla="*/ 2045157 w 2861459"/>
              <a:gd name="connsiteY36" fmla="*/ 657922 h 1661532"/>
              <a:gd name="connsiteX37" fmla="*/ 2100913 w 2861459"/>
              <a:gd name="connsiteY37" fmla="*/ 613317 h 1661532"/>
              <a:gd name="connsiteX38" fmla="*/ 2134367 w 2861459"/>
              <a:gd name="connsiteY38" fmla="*/ 602166 h 1661532"/>
              <a:gd name="connsiteX39" fmla="*/ 2190123 w 2861459"/>
              <a:gd name="connsiteY39" fmla="*/ 579864 h 1661532"/>
              <a:gd name="connsiteX40" fmla="*/ 2312786 w 2861459"/>
              <a:gd name="connsiteY40" fmla="*/ 557561 h 1661532"/>
              <a:gd name="connsiteX41" fmla="*/ 2390845 w 2861459"/>
              <a:gd name="connsiteY41" fmla="*/ 535259 h 1661532"/>
              <a:gd name="connsiteX42" fmla="*/ 2535810 w 2861459"/>
              <a:gd name="connsiteY42" fmla="*/ 501805 h 1661532"/>
              <a:gd name="connsiteX43" fmla="*/ 2647323 w 2861459"/>
              <a:gd name="connsiteY43" fmla="*/ 479503 h 1661532"/>
              <a:gd name="connsiteX44" fmla="*/ 2691928 w 2861459"/>
              <a:gd name="connsiteY44" fmla="*/ 446049 h 1661532"/>
              <a:gd name="connsiteX45" fmla="*/ 2736532 w 2861459"/>
              <a:gd name="connsiteY45" fmla="*/ 423747 h 1661532"/>
              <a:gd name="connsiteX46" fmla="*/ 2803440 w 2861459"/>
              <a:gd name="connsiteY46" fmla="*/ 356839 h 1661532"/>
              <a:gd name="connsiteX47" fmla="*/ 2814591 w 2861459"/>
              <a:gd name="connsiteY47" fmla="*/ 323386 h 1661532"/>
              <a:gd name="connsiteX48" fmla="*/ 2825742 w 2861459"/>
              <a:gd name="connsiteY48" fmla="*/ 200722 h 1661532"/>
              <a:gd name="connsiteX49" fmla="*/ 2814590 w 2861459"/>
              <a:gd name="connsiteY49" fmla="*/ 55756 h 1661532"/>
              <a:gd name="connsiteX50" fmla="*/ 2234728 w 2861459"/>
              <a:gd name="connsiteY50" fmla="*/ 78059 h 1661532"/>
              <a:gd name="connsiteX51" fmla="*/ 2034006 w 2861459"/>
              <a:gd name="connsiteY51" fmla="*/ 55756 h 1661532"/>
              <a:gd name="connsiteX52" fmla="*/ 1944796 w 2861459"/>
              <a:gd name="connsiteY52" fmla="*/ 44605 h 1661532"/>
              <a:gd name="connsiteX53" fmla="*/ 1521050 w 2861459"/>
              <a:gd name="connsiteY53" fmla="*/ 0 h 1661532"/>
              <a:gd name="connsiteX54" fmla="*/ 227508 w 2861459"/>
              <a:gd name="connsiteY54" fmla="*/ 11151 h 1661532"/>
              <a:gd name="connsiteX55" fmla="*/ 4484 w 2861459"/>
              <a:gd name="connsiteY55" fmla="*/ 55756 h 1661532"/>
              <a:gd name="connsiteX56" fmla="*/ 15635 w 2861459"/>
              <a:gd name="connsiteY56" fmla="*/ 167269 h 1661532"/>
              <a:gd name="connsiteX0" fmla="*/ 15635 w 2876274"/>
              <a:gd name="connsiteY0" fmla="*/ 167269 h 1661532"/>
              <a:gd name="connsiteX1" fmla="*/ 15635 w 2876274"/>
              <a:gd name="connsiteY1" fmla="*/ 167269 h 1661532"/>
              <a:gd name="connsiteX2" fmla="*/ 37937 w 2876274"/>
              <a:gd name="connsiteY2" fmla="*/ 490654 h 1661532"/>
              <a:gd name="connsiteX3" fmla="*/ 49089 w 2876274"/>
              <a:gd name="connsiteY3" fmla="*/ 602166 h 1661532"/>
              <a:gd name="connsiteX4" fmla="*/ 71391 w 2876274"/>
              <a:gd name="connsiteY4" fmla="*/ 1059366 h 1661532"/>
              <a:gd name="connsiteX5" fmla="*/ 82542 w 2876274"/>
              <a:gd name="connsiteY5" fmla="*/ 1193181 h 1661532"/>
              <a:gd name="connsiteX6" fmla="*/ 93693 w 2876274"/>
              <a:gd name="connsiteY6" fmla="*/ 1304693 h 1661532"/>
              <a:gd name="connsiteX7" fmla="*/ 104845 w 2876274"/>
              <a:gd name="connsiteY7" fmla="*/ 1505415 h 1661532"/>
              <a:gd name="connsiteX8" fmla="*/ 115996 w 2876274"/>
              <a:gd name="connsiteY8" fmla="*/ 1594625 h 1661532"/>
              <a:gd name="connsiteX9" fmla="*/ 138298 w 2876274"/>
              <a:gd name="connsiteY9" fmla="*/ 1628078 h 1661532"/>
              <a:gd name="connsiteX10" fmla="*/ 227508 w 2876274"/>
              <a:gd name="connsiteY10" fmla="*/ 1661532 h 1661532"/>
              <a:gd name="connsiteX11" fmla="*/ 695859 w 2876274"/>
              <a:gd name="connsiteY11" fmla="*/ 1639229 h 1661532"/>
              <a:gd name="connsiteX12" fmla="*/ 918884 w 2876274"/>
              <a:gd name="connsiteY12" fmla="*/ 1616927 h 1661532"/>
              <a:gd name="connsiteX13" fmla="*/ 963489 w 2876274"/>
              <a:gd name="connsiteY13" fmla="*/ 1594625 h 1661532"/>
              <a:gd name="connsiteX14" fmla="*/ 996942 w 2876274"/>
              <a:gd name="connsiteY14" fmla="*/ 1561171 h 1661532"/>
              <a:gd name="connsiteX15" fmla="*/ 1164210 w 2876274"/>
              <a:gd name="connsiteY15" fmla="*/ 1527717 h 1661532"/>
              <a:gd name="connsiteX16" fmla="*/ 1253420 w 2876274"/>
              <a:gd name="connsiteY16" fmla="*/ 1483112 h 1661532"/>
              <a:gd name="connsiteX17" fmla="*/ 1264571 w 2876274"/>
              <a:gd name="connsiteY17" fmla="*/ 1449659 h 1661532"/>
              <a:gd name="connsiteX18" fmla="*/ 1320328 w 2876274"/>
              <a:gd name="connsiteY18" fmla="*/ 1393903 h 1661532"/>
              <a:gd name="connsiteX19" fmla="*/ 1353781 w 2876274"/>
              <a:gd name="connsiteY19" fmla="*/ 1360449 h 1661532"/>
              <a:gd name="connsiteX20" fmla="*/ 1387235 w 2876274"/>
              <a:gd name="connsiteY20" fmla="*/ 1326995 h 1661532"/>
              <a:gd name="connsiteX21" fmla="*/ 1409537 w 2876274"/>
              <a:gd name="connsiteY21" fmla="*/ 1293542 h 1661532"/>
              <a:gd name="connsiteX22" fmla="*/ 1476445 w 2876274"/>
              <a:gd name="connsiteY22" fmla="*/ 1226634 h 1661532"/>
              <a:gd name="connsiteX23" fmla="*/ 1498747 w 2876274"/>
              <a:gd name="connsiteY23" fmla="*/ 1182029 h 1661532"/>
              <a:gd name="connsiteX24" fmla="*/ 1521050 w 2876274"/>
              <a:gd name="connsiteY24" fmla="*/ 1159727 h 1661532"/>
              <a:gd name="connsiteX25" fmla="*/ 1543352 w 2876274"/>
              <a:gd name="connsiteY25" fmla="*/ 1126273 h 1661532"/>
              <a:gd name="connsiteX26" fmla="*/ 1576806 w 2876274"/>
              <a:gd name="connsiteY26" fmla="*/ 1081669 h 1661532"/>
              <a:gd name="connsiteX27" fmla="*/ 1610259 w 2876274"/>
              <a:gd name="connsiteY27" fmla="*/ 1025912 h 1661532"/>
              <a:gd name="connsiteX28" fmla="*/ 1621410 w 2876274"/>
              <a:gd name="connsiteY28" fmla="*/ 992459 h 1661532"/>
              <a:gd name="connsiteX29" fmla="*/ 1654864 w 2876274"/>
              <a:gd name="connsiteY29" fmla="*/ 959005 h 1661532"/>
              <a:gd name="connsiteX30" fmla="*/ 1744074 w 2876274"/>
              <a:gd name="connsiteY30" fmla="*/ 858644 h 1661532"/>
              <a:gd name="connsiteX31" fmla="*/ 1777528 w 2876274"/>
              <a:gd name="connsiteY31" fmla="*/ 847493 h 1661532"/>
              <a:gd name="connsiteX32" fmla="*/ 1844435 w 2876274"/>
              <a:gd name="connsiteY32" fmla="*/ 791737 h 1661532"/>
              <a:gd name="connsiteX33" fmla="*/ 1877889 w 2876274"/>
              <a:gd name="connsiteY33" fmla="*/ 780586 h 1661532"/>
              <a:gd name="connsiteX34" fmla="*/ 1944796 w 2876274"/>
              <a:gd name="connsiteY34" fmla="*/ 735981 h 1661532"/>
              <a:gd name="connsiteX35" fmla="*/ 1978250 w 2876274"/>
              <a:gd name="connsiteY35" fmla="*/ 702527 h 1661532"/>
              <a:gd name="connsiteX36" fmla="*/ 2045157 w 2876274"/>
              <a:gd name="connsiteY36" fmla="*/ 657922 h 1661532"/>
              <a:gd name="connsiteX37" fmla="*/ 2100913 w 2876274"/>
              <a:gd name="connsiteY37" fmla="*/ 613317 h 1661532"/>
              <a:gd name="connsiteX38" fmla="*/ 2134367 w 2876274"/>
              <a:gd name="connsiteY38" fmla="*/ 602166 h 1661532"/>
              <a:gd name="connsiteX39" fmla="*/ 2190123 w 2876274"/>
              <a:gd name="connsiteY39" fmla="*/ 579864 h 1661532"/>
              <a:gd name="connsiteX40" fmla="*/ 2312786 w 2876274"/>
              <a:gd name="connsiteY40" fmla="*/ 557561 h 1661532"/>
              <a:gd name="connsiteX41" fmla="*/ 2390845 w 2876274"/>
              <a:gd name="connsiteY41" fmla="*/ 535259 h 1661532"/>
              <a:gd name="connsiteX42" fmla="*/ 2535810 w 2876274"/>
              <a:gd name="connsiteY42" fmla="*/ 501805 h 1661532"/>
              <a:gd name="connsiteX43" fmla="*/ 2647323 w 2876274"/>
              <a:gd name="connsiteY43" fmla="*/ 479503 h 1661532"/>
              <a:gd name="connsiteX44" fmla="*/ 2691928 w 2876274"/>
              <a:gd name="connsiteY44" fmla="*/ 446049 h 1661532"/>
              <a:gd name="connsiteX45" fmla="*/ 2736532 w 2876274"/>
              <a:gd name="connsiteY45" fmla="*/ 423747 h 1661532"/>
              <a:gd name="connsiteX46" fmla="*/ 2803440 w 2876274"/>
              <a:gd name="connsiteY46" fmla="*/ 356839 h 1661532"/>
              <a:gd name="connsiteX47" fmla="*/ 2814591 w 2876274"/>
              <a:gd name="connsiteY47" fmla="*/ 323386 h 1661532"/>
              <a:gd name="connsiteX48" fmla="*/ 2825742 w 2876274"/>
              <a:gd name="connsiteY48" fmla="*/ 200722 h 1661532"/>
              <a:gd name="connsiteX49" fmla="*/ 2814590 w 2876274"/>
              <a:gd name="connsiteY49" fmla="*/ 55756 h 1661532"/>
              <a:gd name="connsiteX50" fmla="*/ 2034006 w 2876274"/>
              <a:gd name="connsiteY50" fmla="*/ 55756 h 1661532"/>
              <a:gd name="connsiteX51" fmla="*/ 1944796 w 2876274"/>
              <a:gd name="connsiteY51" fmla="*/ 44605 h 1661532"/>
              <a:gd name="connsiteX52" fmla="*/ 1521050 w 2876274"/>
              <a:gd name="connsiteY52" fmla="*/ 0 h 1661532"/>
              <a:gd name="connsiteX53" fmla="*/ 227508 w 2876274"/>
              <a:gd name="connsiteY53" fmla="*/ 11151 h 1661532"/>
              <a:gd name="connsiteX54" fmla="*/ 4484 w 2876274"/>
              <a:gd name="connsiteY54" fmla="*/ 55756 h 1661532"/>
              <a:gd name="connsiteX55" fmla="*/ 15635 w 2876274"/>
              <a:gd name="connsiteY55" fmla="*/ 167269 h 1661532"/>
              <a:gd name="connsiteX0" fmla="*/ 15635 w 2882867"/>
              <a:gd name="connsiteY0" fmla="*/ 167269 h 1661532"/>
              <a:gd name="connsiteX1" fmla="*/ 15635 w 2882867"/>
              <a:gd name="connsiteY1" fmla="*/ 167269 h 1661532"/>
              <a:gd name="connsiteX2" fmla="*/ 37937 w 2882867"/>
              <a:gd name="connsiteY2" fmla="*/ 490654 h 1661532"/>
              <a:gd name="connsiteX3" fmla="*/ 49089 w 2882867"/>
              <a:gd name="connsiteY3" fmla="*/ 602166 h 1661532"/>
              <a:gd name="connsiteX4" fmla="*/ 71391 w 2882867"/>
              <a:gd name="connsiteY4" fmla="*/ 1059366 h 1661532"/>
              <a:gd name="connsiteX5" fmla="*/ 82542 w 2882867"/>
              <a:gd name="connsiteY5" fmla="*/ 1193181 h 1661532"/>
              <a:gd name="connsiteX6" fmla="*/ 93693 w 2882867"/>
              <a:gd name="connsiteY6" fmla="*/ 1304693 h 1661532"/>
              <a:gd name="connsiteX7" fmla="*/ 104845 w 2882867"/>
              <a:gd name="connsiteY7" fmla="*/ 1505415 h 1661532"/>
              <a:gd name="connsiteX8" fmla="*/ 115996 w 2882867"/>
              <a:gd name="connsiteY8" fmla="*/ 1594625 h 1661532"/>
              <a:gd name="connsiteX9" fmla="*/ 138298 w 2882867"/>
              <a:gd name="connsiteY9" fmla="*/ 1628078 h 1661532"/>
              <a:gd name="connsiteX10" fmla="*/ 227508 w 2882867"/>
              <a:gd name="connsiteY10" fmla="*/ 1661532 h 1661532"/>
              <a:gd name="connsiteX11" fmla="*/ 695859 w 2882867"/>
              <a:gd name="connsiteY11" fmla="*/ 1639229 h 1661532"/>
              <a:gd name="connsiteX12" fmla="*/ 918884 w 2882867"/>
              <a:gd name="connsiteY12" fmla="*/ 1616927 h 1661532"/>
              <a:gd name="connsiteX13" fmla="*/ 963489 w 2882867"/>
              <a:gd name="connsiteY13" fmla="*/ 1594625 h 1661532"/>
              <a:gd name="connsiteX14" fmla="*/ 996942 w 2882867"/>
              <a:gd name="connsiteY14" fmla="*/ 1561171 h 1661532"/>
              <a:gd name="connsiteX15" fmla="*/ 1164210 w 2882867"/>
              <a:gd name="connsiteY15" fmla="*/ 1527717 h 1661532"/>
              <a:gd name="connsiteX16" fmla="*/ 1253420 w 2882867"/>
              <a:gd name="connsiteY16" fmla="*/ 1483112 h 1661532"/>
              <a:gd name="connsiteX17" fmla="*/ 1264571 w 2882867"/>
              <a:gd name="connsiteY17" fmla="*/ 1449659 h 1661532"/>
              <a:gd name="connsiteX18" fmla="*/ 1320328 w 2882867"/>
              <a:gd name="connsiteY18" fmla="*/ 1393903 h 1661532"/>
              <a:gd name="connsiteX19" fmla="*/ 1353781 w 2882867"/>
              <a:gd name="connsiteY19" fmla="*/ 1360449 h 1661532"/>
              <a:gd name="connsiteX20" fmla="*/ 1387235 w 2882867"/>
              <a:gd name="connsiteY20" fmla="*/ 1326995 h 1661532"/>
              <a:gd name="connsiteX21" fmla="*/ 1409537 w 2882867"/>
              <a:gd name="connsiteY21" fmla="*/ 1293542 h 1661532"/>
              <a:gd name="connsiteX22" fmla="*/ 1476445 w 2882867"/>
              <a:gd name="connsiteY22" fmla="*/ 1226634 h 1661532"/>
              <a:gd name="connsiteX23" fmla="*/ 1498747 w 2882867"/>
              <a:gd name="connsiteY23" fmla="*/ 1182029 h 1661532"/>
              <a:gd name="connsiteX24" fmla="*/ 1521050 w 2882867"/>
              <a:gd name="connsiteY24" fmla="*/ 1159727 h 1661532"/>
              <a:gd name="connsiteX25" fmla="*/ 1543352 w 2882867"/>
              <a:gd name="connsiteY25" fmla="*/ 1126273 h 1661532"/>
              <a:gd name="connsiteX26" fmla="*/ 1576806 w 2882867"/>
              <a:gd name="connsiteY26" fmla="*/ 1081669 h 1661532"/>
              <a:gd name="connsiteX27" fmla="*/ 1610259 w 2882867"/>
              <a:gd name="connsiteY27" fmla="*/ 1025912 h 1661532"/>
              <a:gd name="connsiteX28" fmla="*/ 1621410 w 2882867"/>
              <a:gd name="connsiteY28" fmla="*/ 992459 h 1661532"/>
              <a:gd name="connsiteX29" fmla="*/ 1654864 w 2882867"/>
              <a:gd name="connsiteY29" fmla="*/ 959005 h 1661532"/>
              <a:gd name="connsiteX30" fmla="*/ 1744074 w 2882867"/>
              <a:gd name="connsiteY30" fmla="*/ 858644 h 1661532"/>
              <a:gd name="connsiteX31" fmla="*/ 1777528 w 2882867"/>
              <a:gd name="connsiteY31" fmla="*/ 847493 h 1661532"/>
              <a:gd name="connsiteX32" fmla="*/ 1844435 w 2882867"/>
              <a:gd name="connsiteY32" fmla="*/ 791737 h 1661532"/>
              <a:gd name="connsiteX33" fmla="*/ 1877889 w 2882867"/>
              <a:gd name="connsiteY33" fmla="*/ 780586 h 1661532"/>
              <a:gd name="connsiteX34" fmla="*/ 1944796 w 2882867"/>
              <a:gd name="connsiteY34" fmla="*/ 735981 h 1661532"/>
              <a:gd name="connsiteX35" fmla="*/ 1978250 w 2882867"/>
              <a:gd name="connsiteY35" fmla="*/ 702527 h 1661532"/>
              <a:gd name="connsiteX36" fmla="*/ 2045157 w 2882867"/>
              <a:gd name="connsiteY36" fmla="*/ 657922 h 1661532"/>
              <a:gd name="connsiteX37" fmla="*/ 2100913 w 2882867"/>
              <a:gd name="connsiteY37" fmla="*/ 613317 h 1661532"/>
              <a:gd name="connsiteX38" fmla="*/ 2134367 w 2882867"/>
              <a:gd name="connsiteY38" fmla="*/ 602166 h 1661532"/>
              <a:gd name="connsiteX39" fmla="*/ 2190123 w 2882867"/>
              <a:gd name="connsiteY39" fmla="*/ 579864 h 1661532"/>
              <a:gd name="connsiteX40" fmla="*/ 2312786 w 2882867"/>
              <a:gd name="connsiteY40" fmla="*/ 557561 h 1661532"/>
              <a:gd name="connsiteX41" fmla="*/ 2390845 w 2882867"/>
              <a:gd name="connsiteY41" fmla="*/ 535259 h 1661532"/>
              <a:gd name="connsiteX42" fmla="*/ 2535810 w 2882867"/>
              <a:gd name="connsiteY42" fmla="*/ 501805 h 1661532"/>
              <a:gd name="connsiteX43" fmla="*/ 2647323 w 2882867"/>
              <a:gd name="connsiteY43" fmla="*/ 479503 h 1661532"/>
              <a:gd name="connsiteX44" fmla="*/ 2691928 w 2882867"/>
              <a:gd name="connsiteY44" fmla="*/ 446049 h 1661532"/>
              <a:gd name="connsiteX45" fmla="*/ 2736532 w 2882867"/>
              <a:gd name="connsiteY45" fmla="*/ 423747 h 1661532"/>
              <a:gd name="connsiteX46" fmla="*/ 2803440 w 2882867"/>
              <a:gd name="connsiteY46" fmla="*/ 356839 h 1661532"/>
              <a:gd name="connsiteX47" fmla="*/ 2814591 w 2882867"/>
              <a:gd name="connsiteY47" fmla="*/ 323386 h 1661532"/>
              <a:gd name="connsiteX48" fmla="*/ 2825742 w 2882867"/>
              <a:gd name="connsiteY48" fmla="*/ 200722 h 1661532"/>
              <a:gd name="connsiteX49" fmla="*/ 2814590 w 2882867"/>
              <a:gd name="connsiteY49" fmla="*/ 55756 h 1661532"/>
              <a:gd name="connsiteX50" fmla="*/ 1944796 w 2882867"/>
              <a:gd name="connsiteY50" fmla="*/ 44605 h 1661532"/>
              <a:gd name="connsiteX51" fmla="*/ 1521050 w 2882867"/>
              <a:gd name="connsiteY51" fmla="*/ 0 h 1661532"/>
              <a:gd name="connsiteX52" fmla="*/ 227508 w 2882867"/>
              <a:gd name="connsiteY52" fmla="*/ 11151 h 1661532"/>
              <a:gd name="connsiteX53" fmla="*/ 4484 w 2882867"/>
              <a:gd name="connsiteY53" fmla="*/ 55756 h 1661532"/>
              <a:gd name="connsiteX54" fmla="*/ 15635 w 2882867"/>
              <a:gd name="connsiteY54" fmla="*/ 167269 h 1661532"/>
              <a:gd name="connsiteX0" fmla="*/ 15635 w 2914212"/>
              <a:gd name="connsiteY0" fmla="*/ 167269 h 1661532"/>
              <a:gd name="connsiteX1" fmla="*/ 15635 w 2914212"/>
              <a:gd name="connsiteY1" fmla="*/ 167269 h 1661532"/>
              <a:gd name="connsiteX2" fmla="*/ 37937 w 2914212"/>
              <a:gd name="connsiteY2" fmla="*/ 490654 h 1661532"/>
              <a:gd name="connsiteX3" fmla="*/ 49089 w 2914212"/>
              <a:gd name="connsiteY3" fmla="*/ 602166 h 1661532"/>
              <a:gd name="connsiteX4" fmla="*/ 71391 w 2914212"/>
              <a:gd name="connsiteY4" fmla="*/ 1059366 h 1661532"/>
              <a:gd name="connsiteX5" fmla="*/ 82542 w 2914212"/>
              <a:gd name="connsiteY5" fmla="*/ 1193181 h 1661532"/>
              <a:gd name="connsiteX6" fmla="*/ 93693 w 2914212"/>
              <a:gd name="connsiteY6" fmla="*/ 1304693 h 1661532"/>
              <a:gd name="connsiteX7" fmla="*/ 104845 w 2914212"/>
              <a:gd name="connsiteY7" fmla="*/ 1505415 h 1661532"/>
              <a:gd name="connsiteX8" fmla="*/ 115996 w 2914212"/>
              <a:gd name="connsiteY8" fmla="*/ 1594625 h 1661532"/>
              <a:gd name="connsiteX9" fmla="*/ 138298 w 2914212"/>
              <a:gd name="connsiteY9" fmla="*/ 1628078 h 1661532"/>
              <a:gd name="connsiteX10" fmla="*/ 227508 w 2914212"/>
              <a:gd name="connsiteY10" fmla="*/ 1661532 h 1661532"/>
              <a:gd name="connsiteX11" fmla="*/ 695859 w 2914212"/>
              <a:gd name="connsiteY11" fmla="*/ 1639229 h 1661532"/>
              <a:gd name="connsiteX12" fmla="*/ 918884 w 2914212"/>
              <a:gd name="connsiteY12" fmla="*/ 1616927 h 1661532"/>
              <a:gd name="connsiteX13" fmla="*/ 963489 w 2914212"/>
              <a:gd name="connsiteY13" fmla="*/ 1594625 h 1661532"/>
              <a:gd name="connsiteX14" fmla="*/ 996942 w 2914212"/>
              <a:gd name="connsiteY14" fmla="*/ 1561171 h 1661532"/>
              <a:gd name="connsiteX15" fmla="*/ 1164210 w 2914212"/>
              <a:gd name="connsiteY15" fmla="*/ 1527717 h 1661532"/>
              <a:gd name="connsiteX16" fmla="*/ 1253420 w 2914212"/>
              <a:gd name="connsiteY16" fmla="*/ 1483112 h 1661532"/>
              <a:gd name="connsiteX17" fmla="*/ 1264571 w 2914212"/>
              <a:gd name="connsiteY17" fmla="*/ 1449659 h 1661532"/>
              <a:gd name="connsiteX18" fmla="*/ 1320328 w 2914212"/>
              <a:gd name="connsiteY18" fmla="*/ 1393903 h 1661532"/>
              <a:gd name="connsiteX19" fmla="*/ 1353781 w 2914212"/>
              <a:gd name="connsiteY19" fmla="*/ 1360449 h 1661532"/>
              <a:gd name="connsiteX20" fmla="*/ 1387235 w 2914212"/>
              <a:gd name="connsiteY20" fmla="*/ 1326995 h 1661532"/>
              <a:gd name="connsiteX21" fmla="*/ 1409537 w 2914212"/>
              <a:gd name="connsiteY21" fmla="*/ 1293542 h 1661532"/>
              <a:gd name="connsiteX22" fmla="*/ 1476445 w 2914212"/>
              <a:gd name="connsiteY22" fmla="*/ 1226634 h 1661532"/>
              <a:gd name="connsiteX23" fmla="*/ 1498747 w 2914212"/>
              <a:gd name="connsiteY23" fmla="*/ 1182029 h 1661532"/>
              <a:gd name="connsiteX24" fmla="*/ 1521050 w 2914212"/>
              <a:gd name="connsiteY24" fmla="*/ 1159727 h 1661532"/>
              <a:gd name="connsiteX25" fmla="*/ 1543352 w 2914212"/>
              <a:gd name="connsiteY25" fmla="*/ 1126273 h 1661532"/>
              <a:gd name="connsiteX26" fmla="*/ 1576806 w 2914212"/>
              <a:gd name="connsiteY26" fmla="*/ 1081669 h 1661532"/>
              <a:gd name="connsiteX27" fmla="*/ 1610259 w 2914212"/>
              <a:gd name="connsiteY27" fmla="*/ 1025912 h 1661532"/>
              <a:gd name="connsiteX28" fmla="*/ 1621410 w 2914212"/>
              <a:gd name="connsiteY28" fmla="*/ 992459 h 1661532"/>
              <a:gd name="connsiteX29" fmla="*/ 1654864 w 2914212"/>
              <a:gd name="connsiteY29" fmla="*/ 959005 h 1661532"/>
              <a:gd name="connsiteX30" fmla="*/ 1744074 w 2914212"/>
              <a:gd name="connsiteY30" fmla="*/ 858644 h 1661532"/>
              <a:gd name="connsiteX31" fmla="*/ 1777528 w 2914212"/>
              <a:gd name="connsiteY31" fmla="*/ 847493 h 1661532"/>
              <a:gd name="connsiteX32" fmla="*/ 1844435 w 2914212"/>
              <a:gd name="connsiteY32" fmla="*/ 791737 h 1661532"/>
              <a:gd name="connsiteX33" fmla="*/ 1877889 w 2914212"/>
              <a:gd name="connsiteY33" fmla="*/ 780586 h 1661532"/>
              <a:gd name="connsiteX34" fmla="*/ 1944796 w 2914212"/>
              <a:gd name="connsiteY34" fmla="*/ 735981 h 1661532"/>
              <a:gd name="connsiteX35" fmla="*/ 1978250 w 2914212"/>
              <a:gd name="connsiteY35" fmla="*/ 702527 h 1661532"/>
              <a:gd name="connsiteX36" fmla="*/ 2045157 w 2914212"/>
              <a:gd name="connsiteY36" fmla="*/ 657922 h 1661532"/>
              <a:gd name="connsiteX37" fmla="*/ 2100913 w 2914212"/>
              <a:gd name="connsiteY37" fmla="*/ 613317 h 1661532"/>
              <a:gd name="connsiteX38" fmla="*/ 2134367 w 2914212"/>
              <a:gd name="connsiteY38" fmla="*/ 602166 h 1661532"/>
              <a:gd name="connsiteX39" fmla="*/ 2190123 w 2914212"/>
              <a:gd name="connsiteY39" fmla="*/ 579864 h 1661532"/>
              <a:gd name="connsiteX40" fmla="*/ 2312786 w 2914212"/>
              <a:gd name="connsiteY40" fmla="*/ 557561 h 1661532"/>
              <a:gd name="connsiteX41" fmla="*/ 2390845 w 2914212"/>
              <a:gd name="connsiteY41" fmla="*/ 535259 h 1661532"/>
              <a:gd name="connsiteX42" fmla="*/ 2535810 w 2914212"/>
              <a:gd name="connsiteY42" fmla="*/ 501805 h 1661532"/>
              <a:gd name="connsiteX43" fmla="*/ 2647323 w 2914212"/>
              <a:gd name="connsiteY43" fmla="*/ 479503 h 1661532"/>
              <a:gd name="connsiteX44" fmla="*/ 2691928 w 2914212"/>
              <a:gd name="connsiteY44" fmla="*/ 446049 h 1661532"/>
              <a:gd name="connsiteX45" fmla="*/ 2736532 w 2914212"/>
              <a:gd name="connsiteY45" fmla="*/ 423747 h 1661532"/>
              <a:gd name="connsiteX46" fmla="*/ 2803440 w 2914212"/>
              <a:gd name="connsiteY46" fmla="*/ 356839 h 1661532"/>
              <a:gd name="connsiteX47" fmla="*/ 2814591 w 2914212"/>
              <a:gd name="connsiteY47" fmla="*/ 323386 h 1661532"/>
              <a:gd name="connsiteX48" fmla="*/ 2825742 w 2914212"/>
              <a:gd name="connsiteY48" fmla="*/ 200722 h 1661532"/>
              <a:gd name="connsiteX49" fmla="*/ 2814590 w 2914212"/>
              <a:gd name="connsiteY49" fmla="*/ 55756 h 1661532"/>
              <a:gd name="connsiteX50" fmla="*/ 1521050 w 2914212"/>
              <a:gd name="connsiteY50" fmla="*/ 0 h 1661532"/>
              <a:gd name="connsiteX51" fmla="*/ 227508 w 2914212"/>
              <a:gd name="connsiteY51" fmla="*/ 11151 h 1661532"/>
              <a:gd name="connsiteX52" fmla="*/ 4484 w 2914212"/>
              <a:gd name="connsiteY52" fmla="*/ 55756 h 1661532"/>
              <a:gd name="connsiteX53" fmla="*/ 15635 w 2914212"/>
              <a:gd name="connsiteY53" fmla="*/ 167269 h 1661532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535810 w 3009986"/>
              <a:gd name="connsiteY42" fmla="*/ 499983 h 1659710"/>
              <a:gd name="connsiteX43" fmla="*/ 2647323 w 3009986"/>
              <a:gd name="connsiteY43" fmla="*/ 477681 h 1659710"/>
              <a:gd name="connsiteX44" fmla="*/ 2691928 w 3009986"/>
              <a:gd name="connsiteY44" fmla="*/ 444227 h 1659710"/>
              <a:gd name="connsiteX45" fmla="*/ 2736532 w 3009986"/>
              <a:gd name="connsiteY45" fmla="*/ 421925 h 1659710"/>
              <a:gd name="connsiteX46" fmla="*/ 2803440 w 3009986"/>
              <a:gd name="connsiteY46" fmla="*/ 355017 h 1659710"/>
              <a:gd name="connsiteX47" fmla="*/ 2814591 w 3009986"/>
              <a:gd name="connsiteY47" fmla="*/ 321564 h 1659710"/>
              <a:gd name="connsiteX48" fmla="*/ 2825742 w 3009986"/>
              <a:gd name="connsiteY48" fmla="*/ 198900 h 1659710"/>
              <a:gd name="connsiteX49" fmla="*/ 2814590 w 3009986"/>
              <a:gd name="connsiteY49" fmla="*/ 53934 h 1659710"/>
              <a:gd name="connsiteX50" fmla="*/ 227508 w 3009986"/>
              <a:gd name="connsiteY50" fmla="*/ 9329 h 1659710"/>
              <a:gd name="connsiteX51" fmla="*/ 4484 w 3009986"/>
              <a:gd name="connsiteY51" fmla="*/ 53934 h 1659710"/>
              <a:gd name="connsiteX52" fmla="*/ 15635 w 3009986"/>
              <a:gd name="connsiteY52" fmla="*/ 165447 h 1659710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647323 w 3009986"/>
              <a:gd name="connsiteY42" fmla="*/ 477681 h 1659710"/>
              <a:gd name="connsiteX43" fmla="*/ 2691928 w 3009986"/>
              <a:gd name="connsiteY43" fmla="*/ 444227 h 1659710"/>
              <a:gd name="connsiteX44" fmla="*/ 2736532 w 3009986"/>
              <a:gd name="connsiteY44" fmla="*/ 421925 h 1659710"/>
              <a:gd name="connsiteX45" fmla="*/ 2803440 w 3009986"/>
              <a:gd name="connsiteY45" fmla="*/ 355017 h 1659710"/>
              <a:gd name="connsiteX46" fmla="*/ 2814591 w 3009986"/>
              <a:gd name="connsiteY46" fmla="*/ 321564 h 1659710"/>
              <a:gd name="connsiteX47" fmla="*/ 2825742 w 3009986"/>
              <a:gd name="connsiteY47" fmla="*/ 198900 h 1659710"/>
              <a:gd name="connsiteX48" fmla="*/ 2814590 w 3009986"/>
              <a:gd name="connsiteY48" fmla="*/ 53934 h 1659710"/>
              <a:gd name="connsiteX49" fmla="*/ 227508 w 3009986"/>
              <a:gd name="connsiteY49" fmla="*/ 9329 h 1659710"/>
              <a:gd name="connsiteX50" fmla="*/ 4484 w 3009986"/>
              <a:gd name="connsiteY50" fmla="*/ 53934 h 1659710"/>
              <a:gd name="connsiteX51" fmla="*/ 15635 w 3009986"/>
              <a:gd name="connsiteY51" fmla="*/ 165447 h 1659710"/>
              <a:gd name="connsiteX0" fmla="*/ 15635 w 3006639"/>
              <a:gd name="connsiteY0" fmla="*/ 165447 h 1659710"/>
              <a:gd name="connsiteX1" fmla="*/ 15635 w 3006639"/>
              <a:gd name="connsiteY1" fmla="*/ 165447 h 1659710"/>
              <a:gd name="connsiteX2" fmla="*/ 37937 w 3006639"/>
              <a:gd name="connsiteY2" fmla="*/ 488832 h 1659710"/>
              <a:gd name="connsiteX3" fmla="*/ 49089 w 3006639"/>
              <a:gd name="connsiteY3" fmla="*/ 600344 h 1659710"/>
              <a:gd name="connsiteX4" fmla="*/ 71391 w 3006639"/>
              <a:gd name="connsiteY4" fmla="*/ 1057544 h 1659710"/>
              <a:gd name="connsiteX5" fmla="*/ 82542 w 3006639"/>
              <a:gd name="connsiteY5" fmla="*/ 1191359 h 1659710"/>
              <a:gd name="connsiteX6" fmla="*/ 93693 w 3006639"/>
              <a:gd name="connsiteY6" fmla="*/ 1302871 h 1659710"/>
              <a:gd name="connsiteX7" fmla="*/ 104845 w 3006639"/>
              <a:gd name="connsiteY7" fmla="*/ 1503593 h 1659710"/>
              <a:gd name="connsiteX8" fmla="*/ 115996 w 3006639"/>
              <a:gd name="connsiteY8" fmla="*/ 1592803 h 1659710"/>
              <a:gd name="connsiteX9" fmla="*/ 138298 w 3006639"/>
              <a:gd name="connsiteY9" fmla="*/ 1626256 h 1659710"/>
              <a:gd name="connsiteX10" fmla="*/ 227508 w 3006639"/>
              <a:gd name="connsiteY10" fmla="*/ 1659710 h 1659710"/>
              <a:gd name="connsiteX11" fmla="*/ 695859 w 3006639"/>
              <a:gd name="connsiteY11" fmla="*/ 1637407 h 1659710"/>
              <a:gd name="connsiteX12" fmla="*/ 918884 w 3006639"/>
              <a:gd name="connsiteY12" fmla="*/ 1615105 h 1659710"/>
              <a:gd name="connsiteX13" fmla="*/ 963489 w 3006639"/>
              <a:gd name="connsiteY13" fmla="*/ 1592803 h 1659710"/>
              <a:gd name="connsiteX14" fmla="*/ 996942 w 3006639"/>
              <a:gd name="connsiteY14" fmla="*/ 1559349 h 1659710"/>
              <a:gd name="connsiteX15" fmla="*/ 1164210 w 3006639"/>
              <a:gd name="connsiteY15" fmla="*/ 1525895 h 1659710"/>
              <a:gd name="connsiteX16" fmla="*/ 1253420 w 3006639"/>
              <a:gd name="connsiteY16" fmla="*/ 1481290 h 1659710"/>
              <a:gd name="connsiteX17" fmla="*/ 1264571 w 3006639"/>
              <a:gd name="connsiteY17" fmla="*/ 1447837 h 1659710"/>
              <a:gd name="connsiteX18" fmla="*/ 1320328 w 3006639"/>
              <a:gd name="connsiteY18" fmla="*/ 1392081 h 1659710"/>
              <a:gd name="connsiteX19" fmla="*/ 1353781 w 3006639"/>
              <a:gd name="connsiteY19" fmla="*/ 1358627 h 1659710"/>
              <a:gd name="connsiteX20" fmla="*/ 1387235 w 3006639"/>
              <a:gd name="connsiteY20" fmla="*/ 1325173 h 1659710"/>
              <a:gd name="connsiteX21" fmla="*/ 1409537 w 3006639"/>
              <a:gd name="connsiteY21" fmla="*/ 1291720 h 1659710"/>
              <a:gd name="connsiteX22" fmla="*/ 1476445 w 3006639"/>
              <a:gd name="connsiteY22" fmla="*/ 1224812 h 1659710"/>
              <a:gd name="connsiteX23" fmla="*/ 1498747 w 3006639"/>
              <a:gd name="connsiteY23" fmla="*/ 1180207 h 1659710"/>
              <a:gd name="connsiteX24" fmla="*/ 1521050 w 3006639"/>
              <a:gd name="connsiteY24" fmla="*/ 1157905 h 1659710"/>
              <a:gd name="connsiteX25" fmla="*/ 1543352 w 3006639"/>
              <a:gd name="connsiteY25" fmla="*/ 1124451 h 1659710"/>
              <a:gd name="connsiteX26" fmla="*/ 1576806 w 3006639"/>
              <a:gd name="connsiteY26" fmla="*/ 1079847 h 1659710"/>
              <a:gd name="connsiteX27" fmla="*/ 1610259 w 3006639"/>
              <a:gd name="connsiteY27" fmla="*/ 1024090 h 1659710"/>
              <a:gd name="connsiteX28" fmla="*/ 1621410 w 3006639"/>
              <a:gd name="connsiteY28" fmla="*/ 990637 h 1659710"/>
              <a:gd name="connsiteX29" fmla="*/ 1654864 w 3006639"/>
              <a:gd name="connsiteY29" fmla="*/ 957183 h 1659710"/>
              <a:gd name="connsiteX30" fmla="*/ 1744074 w 3006639"/>
              <a:gd name="connsiteY30" fmla="*/ 856822 h 1659710"/>
              <a:gd name="connsiteX31" fmla="*/ 1777528 w 3006639"/>
              <a:gd name="connsiteY31" fmla="*/ 845671 h 1659710"/>
              <a:gd name="connsiteX32" fmla="*/ 1844435 w 3006639"/>
              <a:gd name="connsiteY32" fmla="*/ 789915 h 1659710"/>
              <a:gd name="connsiteX33" fmla="*/ 1877889 w 3006639"/>
              <a:gd name="connsiteY33" fmla="*/ 778764 h 1659710"/>
              <a:gd name="connsiteX34" fmla="*/ 1944796 w 3006639"/>
              <a:gd name="connsiteY34" fmla="*/ 734159 h 1659710"/>
              <a:gd name="connsiteX35" fmla="*/ 1978250 w 3006639"/>
              <a:gd name="connsiteY35" fmla="*/ 700705 h 1659710"/>
              <a:gd name="connsiteX36" fmla="*/ 2045157 w 3006639"/>
              <a:gd name="connsiteY36" fmla="*/ 656100 h 1659710"/>
              <a:gd name="connsiteX37" fmla="*/ 2100913 w 3006639"/>
              <a:gd name="connsiteY37" fmla="*/ 611495 h 1659710"/>
              <a:gd name="connsiteX38" fmla="*/ 2134367 w 3006639"/>
              <a:gd name="connsiteY38" fmla="*/ 600344 h 1659710"/>
              <a:gd name="connsiteX39" fmla="*/ 2190123 w 3006639"/>
              <a:gd name="connsiteY39" fmla="*/ 578042 h 1659710"/>
              <a:gd name="connsiteX40" fmla="*/ 2312786 w 3006639"/>
              <a:gd name="connsiteY40" fmla="*/ 555739 h 1659710"/>
              <a:gd name="connsiteX41" fmla="*/ 2390845 w 3006639"/>
              <a:gd name="connsiteY41" fmla="*/ 533437 h 1659710"/>
              <a:gd name="connsiteX42" fmla="*/ 2647323 w 3006639"/>
              <a:gd name="connsiteY42" fmla="*/ 477681 h 1659710"/>
              <a:gd name="connsiteX43" fmla="*/ 2691928 w 3006639"/>
              <a:gd name="connsiteY43" fmla="*/ 444227 h 1659710"/>
              <a:gd name="connsiteX44" fmla="*/ 2736532 w 3006639"/>
              <a:gd name="connsiteY44" fmla="*/ 421925 h 1659710"/>
              <a:gd name="connsiteX45" fmla="*/ 2803440 w 3006639"/>
              <a:gd name="connsiteY45" fmla="*/ 355017 h 1659710"/>
              <a:gd name="connsiteX46" fmla="*/ 2814591 w 3006639"/>
              <a:gd name="connsiteY46" fmla="*/ 321564 h 1659710"/>
              <a:gd name="connsiteX47" fmla="*/ 2814590 w 3006639"/>
              <a:gd name="connsiteY47" fmla="*/ 53934 h 1659710"/>
              <a:gd name="connsiteX48" fmla="*/ 227508 w 3006639"/>
              <a:gd name="connsiteY48" fmla="*/ 9329 h 1659710"/>
              <a:gd name="connsiteX49" fmla="*/ 4484 w 3006639"/>
              <a:gd name="connsiteY49" fmla="*/ 53934 h 1659710"/>
              <a:gd name="connsiteX50" fmla="*/ 15635 w 3006639"/>
              <a:gd name="connsiteY50" fmla="*/ 165447 h 1659710"/>
              <a:gd name="connsiteX0" fmla="*/ 15635 w 3005400"/>
              <a:gd name="connsiteY0" fmla="*/ 165447 h 1659710"/>
              <a:gd name="connsiteX1" fmla="*/ 15635 w 3005400"/>
              <a:gd name="connsiteY1" fmla="*/ 165447 h 1659710"/>
              <a:gd name="connsiteX2" fmla="*/ 37937 w 3005400"/>
              <a:gd name="connsiteY2" fmla="*/ 488832 h 1659710"/>
              <a:gd name="connsiteX3" fmla="*/ 49089 w 3005400"/>
              <a:gd name="connsiteY3" fmla="*/ 600344 h 1659710"/>
              <a:gd name="connsiteX4" fmla="*/ 71391 w 3005400"/>
              <a:gd name="connsiteY4" fmla="*/ 1057544 h 1659710"/>
              <a:gd name="connsiteX5" fmla="*/ 82542 w 3005400"/>
              <a:gd name="connsiteY5" fmla="*/ 1191359 h 1659710"/>
              <a:gd name="connsiteX6" fmla="*/ 93693 w 3005400"/>
              <a:gd name="connsiteY6" fmla="*/ 1302871 h 1659710"/>
              <a:gd name="connsiteX7" fmla="*/ 104845 w 3005400"/>
              <a:gd name="connsiteY7" fmla="*/ 1503593 h 1659710"/>
              <a:gd name="connsiteX8" fmla="*/ 115996 w 3005400"/>
              <a:gd name="connsiteY8" fmla="*/ 1592803 h 1659710"/>
              <a:gd name="connsiteX9" fmla="*/ 138298 w 3005400"/>
              <a:gd name="connsiteY9" fmla="*/ 1626256 h 1659710"/>
              <a:gd name="connsiteX10" fmla="*/ 227508 w 3005400"/>
              <a:gd name="connsiteY10" fmla="*/ 1659710 h 1659710"/>
              <a:gd name="connsiteX11" fmla="*/ 695859 w 3005400"/>
              <a:gd name="connsiteY11" fmla="*/ 1637407 h 1659710"/>
              <a:gd name="connsiteX12" fmla="*/ 918884 w 3005400"/>
              <a:gd name="connsiteY12" fmla="*/ 1615105 h 1659710"/>
              <a:gd name="connsiteX13" fmla="*/ 963489 w 3005400"/>
              <a:gd name="connsiteY13" fmla="*/ 1592803 h 1659710"/>
              <a:gd name="connsiteX14" fmla="*/ 996942 w 3005400"/>
              <a:gd name="connsiteY14" fmla="*/ 1559349 h 1659710"/>
              <a:gd name="connsiteX15" fmla="*/ 1164210 w 3005400"/>
              <a:gd name="connsiteY15" fmla="*/ 1525895 h 1659710"/>
              <a:gd name="connsiteX16" fmla="*/ 1253420 w 3005400"/>
              <a:gd name="connsiteY16" fmla="*/ 1481290 h 1659710"/>
              <a:gd name="connsiteX17" fmla="*/ 1264571 w 3005400"/>
              <a:gd name="connsiteY17" fmla="*/ 1447837 h 1659710"/>
              <a:gd name="connsiteX18" fmla="*/ 1320328 w 3005400"/>
              <a:gd name="connsiteY18" fmla="*/ 1392081 h 1659710"/>
              <a:gd name="connsiteX19" fmla="*/ 1353781 w 3005400"/>
              <a:gd name="connsiteY19" fmla="*/ 1358627 h 1659710"/>
              <a:gd name="connsiteX20" fmla="*/ 1387235 w 3005400"/>
              <a:gd name="connsiteY20" fmla="*/ 1325173 h 1659710"/>
              <a:gd name="connsiteX21" fmla="*/ 1409537 w 3005400"/>
              <a:gd name="connsiteY21" fmla="*/ 1291720 h 1659710"/>
              <a:gd name="connsiteX22" fmla="*/ 1476445 w 3005400"/>
              <a:gd name="connsiteY22" fmla="*/ 1224812 h 1659710"/>
              <a:gd name="connsiteX23" fmla="*/ 1498747 w 3005400"/>
              <a:gd name="connsiteY23" fmla="*/ 1180207 h 1659710"/>
              <a:gd name="connsiteX24" fmla="*/ 1521050 w 3005400"/>
              <a:gd name="connsiteY24" fmla="*/ 1157905 h 1659710"/>
              <a:gd name="connsiteX25" fmla="*/ 1543352 w 3005400"/>
              <a:gd name="connsiteY25" fmla="*/ 1124451 h 1659710"/>
              <a:gd name="connsiteX26" fmla="*/ 1576806 w 3005400"/>
              <a:gd name="connsiteY26" fmla="*/ 1079847 h 1659710"/>
              <a:gd name="connsiteX27" fmla="*/ 1610259 w 3005400"/>
              <a:gd name="connsiteY27" fmla="*/ 1024090 h 1659710"/>
              <a:gd name="connsiteX28" fmla="*/ 1621410 w 3005400"/>
              <a:gd name="connsiteY28" fmla="*/ 990637 h 1659710"/>
              <a:gd name="connsiteX29" fmla="*/ 1654864 w 3005400"/>
              <a:gd name="connsiteY29" fmla="*/ 957183 h 1659710"/>
              <a:gd name="connsiteX30" fmla="*/ 1744074 w 3005400"/>
              <a:gd name="connsiteY30" fmla="*/ 856822 h 1659710"/>
              <a:gd name="connsiteX31" fmla="*/ 1777528 w 3005400"/>
              <a:gd name="connsiteY31" fmla="*/ 845671 h 1659710"/>
              <a:gd name="connsiteX32" fmla="*/ 1844435 w 3005400"/>
              <a:gd name="connsiteY32" fmla="*/ 789915 h 1659710"/>
              <a:gd name="connsiteX33" fmla="*/ 1877889 w 3005400"/>
              <a:gd name="connsiteY33" fmla="*/ 778764 h 1659710"/>
              <a:gd name="connsiteX34" fmla="*/ 1944796 w 3005400"/>
              <a:gd name="connsiteY34" fmla="*/ 734159 h 1659710"/>
              <a:gd name="connsiteX35" fmla="*/ 1978250 w 3005400"/>
              <a:gd name="connsiteY35" fmla="*/ 700705 h 1659710"/>
              <a:gd name="connsiteX36" fmla="*/ 2045157 w 3005400"/>
              <a:gd name="connsiteY36" fmla="*/ 656100 h 1659710"/>
              <a:gd name="connsiteX37" fmla="*/ 2100913 w 3005400"/>
              <a:gd name="connsiteY37" fmla="*/ 611495 h 1659710"/>
              <a:gd name="connsiteX38" fmla="*/ 2134367 w 3005400"/>
              <a:gd name="connsiteY38" fmla="*/ 600344 h 1659710"/>
              <a:gd name="connsiteX39" fmla="*/ 2190123 w 3005400"/>
              <a:gd name="connsiteY39" fmla="*/ 578042 h 1659710"/>
              <a:gd name="connsiteX40" fmla="*/ 2312786 w 3005400"/>
              <a:gd name="connsiteY40" fmla="*/ 555739 h 1659710"/>
              <a:gd name="connsiteX41" fmla="*/ 2390845 w 3005400"/>
              <a:gd name="connsiteY41" fmla="*/ 533437 h 1659710"/>
              <a:gd name="connsiteX42" fmla="*/ 2647323 w 3005400"/>
              <a:gd name="connsiteY42" fmla="*/ 477681 h 1659710"/>
              <a:gd name="connsiteX43" fmla="*/ 2691928 w 3005400"/>
              <a:gd name="connsiteY43" fmla="*/ 444227 h 1659710"/>
              <a:gd name="connsiteX44" fmla="*/ 2736532 w 3005400"/>
              <a:gd name="connsiteY44" fmla="*/ 421925 h 1659710"/>
              <a:gd name="connsiteX45" fmla="*/ 2803440 w 3005400"/>
              <a:gd name="connsiteY45" fmla="*/ 355017 h 1659710"/>
              <a:gd name="connsiteX46" fmla="*/ 2814590 w 3005400"/>
              <a:gd name="connsiteY46" fmla="*/ 53934 h 1659710"/>
              <a:gd name="connsiteX47" fmla="*/ 227508 w 3005400"/>
              <a:gd name="connsiteY47" fmla="*/ 9329 h 1659710"/>
              <a:gd name="connsiteX48" fmla="*/ 4484 w 3005400"/>
              <a:gd name="connsiteY48" fmla="*/ 53934 h 1659710"/>
              <a:gd name="connsiteX49" fmla="*/ 15635 w 3005400"/>
              <a:gd name="connsiteY49" fmla="*/ 165447 h 1659710"/>
              <a:gd name="connsiteX0" fmla="*/ 15635 w 2986022"/>
              <a:gd name="connsiteY0" fmla="*/ 165447 h 1659710"/>
              <a:gd name="connsiteX1" fmla="*/ 15635 w 2986022"/>
              <a:gd name="connsiteY1" fmla="*/ 165447 h 1659710"/>
              <a:gd name="connsiteX2" fmla="*/ 37937 w 2986022"/>
              <a:gd name="connsiteY2" fmla="*/ 488832 h 1659710"/>
              <a:gd name="connsiteX3" fmla="*/ 49089 w 2986022"/>
              <a:gd name="connsiteY3" fmla="*/ 600344 h 1659710"/>
              <a:gd name="connsiteX4" fmla="*/ 71391 w 2986022"/>
              <a:gd name="connsiteY4" fmla="*/ 1057544 h 1659710"/>
              <a:gd name="connsiteX5" fmla="*/ 82542 w 2986022"/>
              <a:gd name="connsiteY5" fmla="*/ 1191359 h 1659710"/>
              <a:gd name="connsiteX6" fmla="*/ 93693 w 2986022"/>
              <a:gd name="connsiteY6" fmla="*/ 1302871 h 1659710"/>
              <a:gd name="connsiteX7" fmla="*/ 104845 w 2986022"/>
              <a:gd name="connsiteY7" fmla="*/ 1503593 h 1659710"/>
              <a:gd name="connsiteX8" fmla="*/ 115996 w 2986022"/>
              <a:gd name="connsiteY8" fmla="*/ 1592803 h 1659710"/>
              <a:gd name="connsiteX9" fmla="*/ 138298 w 2986022"/>
              <a:gd name="connsiteY9" fmla="*/ 1626256 h 1659710"/>
              <a:gd name="connsiteX10" fmla="*/ 227508 w 2986022"/>
              <a:gd name="connsiteY10" fmla="*/ 1659710 h 1659710"/>
              <a:gd name="connsiteX11" fmla="*/ 695859 w 2986022"/>
              <a:gd name="connsiteY11" fmla="*/ 1637407 h 1659710"/>
              <a:gd name="connsiteX12" fmla="*/ 918884 w 2986022"/>
              <a:gd name="connsiteY12" fmla="*/ 1615105 h 1659710"/>
              <a:gd name="connsiteX13" fmla="*/ 963489 w 2986022"/>
              <a:gd name="connsiteY13" fmla="*/ 1592803 h 1659710"/>
              <a:gd name="connsiteX14" fmla="*/ 996942 w 2986022"/>
              <a:gd name="connsiteY14" fmla="*/ 1559349 h 1659710"/>
              <a:gd name="connsiteX15" fmla="*/ 1164210 w 2986022"/>
              <a:gd name="connsiteY15" fmla="*/ 1525895 h 1659710"/>
              <a:gd name="connsiteX16" fmla="*/ 1253420 w 2986022"/>
              <a:gd name="connsiteY16" fmla="*/ 1481290 h 1659710"/>
              <a:gd name="connsiteX17" fmla="*/ 1264571 w 2986022"/>
              <a:gd name="connsiteY17" fmla="*/ 1447837 h 1659710"/>
              <a:gd name="connsiteX18" fmla="*/ 1320328 w 2986022"/>
              <a:gd name="connsiteY18" fmla="*/ 1392081 h 1659710"/>
              <a:gd name="connsiteX19" fmla="*/ 1353781 w 2986022"/>
              <a:gd name="connsiteY19" fmla="*/ 1358627 h 1659710"/>
              <a:gd name="connsiteX20" fmla="*/ 1387235 w 2986022"/>
              <a:gd name="connsiteY20" fmla="*/ 1325173 h 1659710"/>
              <a:gd name="connsiteX21" fmla="*/ 1409537 w 2986022"/>
              <a:gd name="connsiteY21" fmla="*/ 1291720 h 1659710"/>
              <a:gd name="connsiteX22" fmla="*/ 1476445 w 2986022"/>
              <a:gd name="connsiteY22" fmla="*/ 1224812 h 1659710"/>
              <a:gd name="connsiteX23" fmla="*/ 1498747 w 2986022"/>
              <a:gd name="connsiteY23" fmla="*/ 1180207 h 1659710"/>
              <a:gd name="connsiteX24" fmla="*/ 1521050 w 2986022"/>
              <a:gd name="connsiteY24" fmla="*/ 1157905 h 1659710"/>
              <a:gd name="connsiteX25" fmla="*/ 1543352 w 2986022"/>
              <a:gd name="connsiteY25" fmla="*/ 1124451 h 1659710"/>
              <a:gd name="connsiteX26" fmla="*/ 1576806 w 2986022"/>
              <a:gd name="connsiteY26" fmla="*/ 1079847 h 1659710"/>
              <a:gd name="connsiteX27" fmla="*/ 1610259 w 2986022"/>
              <a:gd name="connsiteY27" fmla="*/ 1024090 h 1659710"/>
              <a:gd name="connsiteX28" fmla="*/ 1621410 w 2986022"/>
              <a:gd name="connsiteY28" fmla="*/ 990637 h 1659710"/>
              <a:gd name="connsiteX29" fmla="*/ 1654864 w 2986022"/>
              <a:gd name="connsiteY29" fmla="*/ 957183 h 1659710"/>
              <a:gd name="connsiteX30" fmla="*/ 1744074 w 2986022"/>
              <a:gd name="connsiteY30" fmla="*/ 856822 h 1659710"/>
              <a:gd name="connsiteX31" fmla="*/ 1777528 w 2986022"/>
              <a:gd name="connsiteY31" fmla="*/ 845671 h 1659710"/>
              <a:gd name="connsiteX32" fmla="*/ 1844435 w 2986022"/>
              <a:gd name="connsiteY32" fmla="*/ 789915 h 1659710"/>
              <a:gd name="connsiteX33" fmla="*/ 1877889 w 2986022"/>
              <a:gd name="connsiteY33" fmla="*/ 778764 h 1659710"/>
              <a:gd name="connsiteX34" fmla="*/ 1944796 w 2986022"/>
              <a:gd name="connsiteY34" fmla="*/ 734159 h 1659710"/>
              <a:gd name="connsiteX35" fmla="*/ 1978250 w 2986022"/>
              <a:gd name="connsiteY35" fmla="*/ 700705 h 1659710"/>
              <a:gd name="connsiteX36" fmla="*/ 2045157 w 2986022"/>
              <a:gd name="connsiteY36" fmla="*/ 656100 h 1659710"/>
              <a:gd name="connsiteX37" fmla="*/ 2100913 w 2986022"/>
              <a:gd name="connsiteY37" fmla="*/ 611495 h 1659710"/>
              <a:gd name="connsiteX38" fmla="*/ 2134367 w 2986022"/>
              <a:gd name="connsiteY38" fmla="*/ 600344 h 1659710"/>
              <a:gd name="connsiteX39" fmla="*/ 2190123 w 2986022"/>
              <a:gd name="connsiteY39" fmla="*/ 578042 h 1659710"/>
              <a:gd name="connsiteX40" fmla="*/ 2312786 w 2986022"/>
              <a:gd name="connsiteY40" fmla="*/ 555739 h 1659710"/>
              <a:gd name="connsiteX41" fmla="*/ 2390845 w 2986022"/>
              <a:gd name="connsiteY41" fmla="*/ 533437 h 1659710"/>
              <a:gd name="connsiteX42" fmla="*/ 2647323 w 2986022"/>
              <a:gd name="connsiteY42" fmla="*/ 477681 h 1659710"/>
              <a:gd name="connsiteX43" fmla="*/ 2691928 w 2986022"/>
              <a:gd name="connsiteY43" fmla="*/ 444227 h 1659710"/>
              <a:gd name="connsiteX44" fmla="*/ 2736532 w 2986022"/>
              <a:gd name="connsiteY44" fmla="*/ 421925 h 1659710"/>
              <a:gd name="connsiteX45" fmla="*/ 2814590 w 2986022"/>
              <a:gd name="connsiteY45" fmla="*/ 53934 h 1659710"/>
              <a:gd name="connsiteX46" fmla="*/ 227508 w 2986022"/>
              <a:gd name="connsiteY46" fmla="*/ 9329 h 1659710"/>
              <a:gd name="connsiteX47" fmla="*/ 4484 w 2986022"/>
              <a:gd name="connsiteY47" fmla="*/ 53934 h 1659710"/>
              <a:gd name="connsiteX48" fmla="*/ 15635 w 2986022"/>
              <a:gd name="connsiteY48" fmla="*/ 165447 h 1659710"/>
              <a:gd name="connsiteX0" fmla="*/ 15635 w 2758205"/>
              <a:gd name="connsiteY0" fmla="*/ 165447 h 1659710"/>
              <a:gd name="connsiteX1" fmla="*/ 15635 w 2758205"/>
              <a:gd name="connsiteY1" fmla="*/ 165447 h 1659710"/>
              <a:gd name="connsiteX2" fmla="*/ 37937 w 2758205"/>
              <a:gd name="connsiteY2" fmla="*/ 488832 h 1659710"/>
              <a:gd name="connsiteX3" fmla="*/ 49089 w 2758205"/>
              <a:gd name="connsiteY3" fmla="*/ 600344 h 1659710"/>
              <a:gd name="connsiteX4" fmla="*/ 71391 w 2758205"/>
              <a:gd name="connsiteY4" fmla="*/ 1057544 h 1659710"/>
              <a:gd name="connsiteX5" fmla="*/ 82542 w 2758205"/>
              <a:gd name="connsiteY5" fmla="*/ 1191359 h 1659710"/>
              <a:gd name="connsiteX6" fmla="*/ 93693 w 2758205"/>
              <a:gd name="connsiteY6" fmla="*/ 1302871 h 1659710"/>
              <a:gd name="connsiteX7" fmla="*/ 104845 w 2758205"/>
              <a:gd name="connsiteY7" fmla="*/ 1503593 h 1659710"/>
              <a:gd name="connsiteX8" fmla="*/ 115996 w 2758205"/>
              <a:gd name="connsiteY8" fmla="*/ 1592803 h 1659710"/>
              <a:gd name="connsiteX9" fmla="*/ 138298 w 2758205"/>
              <a:gd name="connsiteY9" fmla="*/ 1626256 h 1659710"/>
              <a:gd name="connsiteX10" fmla="*/ 227508 w 2758205"/>
              <a:gd name="connsiteY10" fmla="*/ 1659710 h 1659710"/>
              <a:gd name="connsiteX11" fmla="*/ 695859 w 2758205"/>
              <a:gd name="connsiteY11" fmla="*/ 1637407 h 1659710"/>
              <a:gd name="connsiteX12" fmla="*/ 918884 w 2758205"/>
              <a:gd name="connsiteY12" fmla="*/ 1615105 h 1659710"/>
              <a:gd name="connsiteX13" fmla="*/ 963489 w 2758205"/>
              <a:gd name="connsiteY13" fmla="*/ 1592803 h 1659710"/>
              <a:gd name="connsiteX14" fmla="*/ 996942 w 2758205"/>
              <a:gd name="connsiteY14" fmla="*/ 1559349 h 1659710"/>
              <a:gd name="connsiteX15" fmla="*/ 1164210 w 2758205"/>
              <a:gd name="connsiteY15" fmla="*/ 1525895 h 1659710"/>
              <a:gd name="connsiteX16" fmla="*/ 1253420 w 2758205"/>
              <a:gd name="connsiteY16" fmla="*/ 1481290 h 1659710"/>
              <a:gd name="connsiteX17" fmla="*/ 1264571 w 2758205"/>
              <a:gd name="connsiteY17" fmla="*/ 1447837 h 1659710"/>
              <a:gd name="connsiteX18" fmla="*/ 1320328 w 2758205"/>
              <a:gd name="connsiteY18" fmla="*/ 1392081 h 1659710"/>
              <a:gd name="connsiteX19" fmla="*/ 1353781 w 2758205"/>
              <a:gd name="connsiteY19" fmla="*/ 1358627 h 1659710"/>
              <a:gd name="connsiteX20" fmla="*/ 1387235 w 2758205"/>
              <a:gd name="connsiteY20" fmla="*/ 1325173 h 1659710"/>
              <a:gd name="connsiteX21" fmla="*/ 1409537 w 2758205"/>
              <a:gd name="connsiteY21" fmla="*/ 1291720 h 1659710"/>
              <a:gd name="connsiteX22" fmla="*/ 1476445 w 2758205"/>
              <a:gd name="connsiteY22" fmla="*/ 1224812 h 1659710"/>
              <a:gd name="connsiteX23" fmla="*/ 1498747 w 2758205"/>
              <a:gd name="connsiteY23" fmla="*/ 1180207 h 1659710"/>
              <a:gd name="connsiteX24" fmla="*/ 1521050 w 2758205"/>
              <a:gd name="connsiteY24" fmla="*/ 1157905 h 1659710"/>
              <a:gd name="connsiteX25" fmla="*/ 1543352 w 2758205"/>
              <a:gd name="connsiteY25" fmla="*/ 1124451 h 1659710"/>
              <a:gd name="connsiteX26" fmla="*/ 1576806 w 2758205"/>
              <a:gd name="connsiteY26" fmla="*/ 1079847 h 1659710"/>
              <a:gd name="connsiteX27" fmla="*/ 1610259 w 2758205"/>
              <a:gd name="connsiteY27" fmla="*/ 1024090 h 1659710"/>
              <a:gd name="connsiteX28" fmla="*/ 1621410 w 2758205"/>
              <a:gd name="connsiteY28" fmla="*/ 990637 h 1659710"/>
              <a:gd name="connsiteX29" fmla="*/ 1654864 w 2758205"/>
              <a:gd name="connsiteY29" fmla="*/ 957183 h 1659710"/>
              <a:gd name="connsiteX30" fmla="*/ 1744074 w 2758205"/>
              <a:gd name="connsiteY30" fmla="*/ 856822 h 1659710"/>
              <a:gd name="connsiteX31" fmla="*/ 1777528 w 2758205"/>
              <a:gd name="connsiteY31" fmla="*/ 845671 h 1659710"/>
              <a:gd name="connsiteX32" fmla="*/ 1844435 w 2758205"/>
              <a:gd name="connsiteY32" fmla="*/ 789915 h 1659710"/>
              <a:gd name="connsiteX33" fmla="*/ 1877889 w 2758205"/>
              <a:gd name="connsiteY33" fmla="*/ 778764 h 1659710"/>
              <a:gd name="connsiteX34" fmla="*/ 1944796 w 2758205"/>
              <a:gd name="connsiteY34" fmla="*/ 734159 h 1659710"/>
              <a:gd name="connsiteX35" fmla="*/ 1978250 w 2758205"/>
              <a:gd name="connsiteY35" fmla="*/ 700705 h 1659710"/>
              <a:gd name="connsiteX36" fmla="*/ 2045157 w 2758205"/>
              <a:gd name="connsiteY36" fmla="*/ 656100 h 1659710"/>
              <a:gd name="connsiteX37" fmla="*/ 2100913 w 2758205"/>
              <a:gd name="connsiteY37" fmla="*/ 611495 h 1659710"/>
              <a:gd name="connsiteX38" fmla="*/ 2134367 w 2758205"/>
              <a:gd name="connsiteY38" fmla="*/ 600344 h 1659710"/>
              <a:gd name="connsiteX39" fmla="*/ 2190123 w 2758205"/>
              <a:gd name="connsiteY39" fmla="*/ 578042 h 1659710"/>
              <a:gd name="connsiteX40" fmla="*/ 2312786 w 2758205"/>
              <a:gd name="connsiteY40" fmla="*/ 555739 h 1659710"/>
              <a:gd name="connsiteX41" fmla="*/ 2390845 w 2758205"/>
              <a:gd name="connsiteY41" fmla="*/ 533437 h 1659710"/>
              <a:gd name="connsiteX42" fmla="*/ 2647323 w 2758205"/>
              <a:gd name="connsiteY42" fmla="*/ 477681 h 1659710"/>
              <a:gd name="connsiteX43" fmla="*/ 2691928 w 2758205"/>
              <a:gd name="connsiteY43" fmla="*/ 444227 h 1659710"/>
              <a:gd name="connsiteX44" fmla="*/ 2736532 w 2758205"/>
              <a:gd name="connsiteY44" fmla="*/ 421925 h 1659710"/>
              <a:gd name="connsiteX45" fmla="*/ 2312785 w 2758205"/>
              <a:gd name="connsiteY45" fmla="*/ 53934 h 1659710"/>
              <a:gd name="connsiteX46" fmla="*/ 227508 w 2758205"/>
              <a:gd name="connsiteY46" fmla="*/ 9329 h 1659710"/>
              <a:gd name="connsiteX47" fmla="*/ 4484 w 2758205"/>
              <a:gd name="connsiteY47" fmla="*/ 53934 h 1659710"/>
              <a:gd name="connsiteX48" fmla="*/ 15635 w 2758205"/>
              <a:gd name="connsiteY48" fmla="*/ 165447 h 1659710"/>
              <a:gd name="connsiteX0" fmla="*/ 15635 w 2749766"/>
              <a:gd name="connsiteY0" fmla="*/ 165447 h 1659710"/>
              <a:gd name="connsiteX1" fmla="*/ 15635 w 2749766"/>
              <a:gd name="connsiteY1" fmla="*/ 165447 h 1659710"/>
              <a:gd name="connsiteX2" fmla="*/ 37937 w 2749766"/>
              <a:gd name="connsiteY2" fmla="*/ 488832 h 1659710"/>
              <a:gd name="connsiteX3" fmla="*/ 49089 w 2749766"/>
              <a:gd name="connsiteY3" fmla="*/ 600344 h 1659710"/>
              <a:gd name="connsiteX4" fmla="*/ 71391 w 2749766"/>
              <a:gd name="connsiteY4" fmla="*/ 1057544 h 1659710"/>
              <a:gd name="connsiteX5" fmla="*/ 82542 w 2749766"/>
              <a:gd name="connsiteY5" fmla="*/ 1191359 h 1659710"/>
              <a:gd name="connsiteX6" fmla="*/ 93693 w 2749766"/>
              <a:gd name="connsiteY6" fmla="*/ 1302871 h 1659710"/>
              <a:gd name="connsiteX7" fmla="*/ 104845 w 2749766"/>
              <a:gd name="connsiteY7" fmla="*/ 1503593 h 1659710"/>
              <a:gd name="connsiteX8" fmla="*/ 115996 w 2749766"/>
              <a:gd name="connsiteY8" fmla="*/ 1592803 h 1659710"/>
              <a:gd name="connsiteX9" fmla="*/ 138298 w 2749766"/>
              <a:gd name="connsiteY9" fmla="*/ 1626256 h 1659710"/>
              <a:gd name="connsiteX10" fmla="*/ 227508 w 2749766"/>
              <a:gd name="connsiteY10" fmla="*/ 1659710 h 1659710"/>
              <a:gd name="connsiteX11" fmla="*/ 695859 w 2749766"/>
              <a:gd name="connsiteY11" fmla="*/ 1637407 h 1659710"/>
              <a:gd name="connsiteX12" fmla="*/ 918884 w 2749766"/>
              <a:gd name="connsiteY12" fmla="*/ 1615105 h 1659710"/>
              <a:gd name="connsiteX13" fmla="*/ 963489 w 2749766"/>
              <a:gd name="connsiteY13" fmla="*/ 1592803 h 1659710"/>
              <a:gd name="connsiteX14" fmla="*/ 996942 w 2749766"/>
              <a:gd name="connsiteY14" fmla="*/ 1559349 h 1659710"/>
              <a:gd name="connsiteX15" fmla="*/ 1164210 w 2749766"/>
              <a:gd name="connsiteY15" fmla="*/ 1525895 h 1659710"/>
              <a:gd name="connsiteX16" fmla="*/ 1253420 w 2749766"/>
              <a:gd name="connsiteY16" fmla="*/ 1481290 h 1659710"/>
              <a:gd name="connsiteX17" fmla="*/ 1264571 w 2749766"/>
              <a:gd name="connsiteY17" fmla="*/ 1447837 h 1659710"/>
              <a:gd name="connsiteX18" fmla="*/ 1320328 w 2749766"/>
              <a:gd name="connsiteY18" fmla="*/ 1392081 h 1659710"/>
              <a:gd name="connsiteX19" fmla="*/ 1353781 w 2749766"/>
              <a:gd name="connsiteY19" fmla="*/ 1358627 h 1659710"/>
              <a:gd name="connsiteX20" fmla="*/ 1387235 w 2749766"/>
              <a:gd name="connsiteY20" fmla="*/ 1325173 h 1659710"/>
              <a:gd name="connsiteX21" fmla="*/ 1409537 w 2749766"/>
              <a:gd name="connsiteY21" fmla="*/ 1291720 h 1659710"/>
              <a:gd name="connsiteX22" fmla="*/ 1476445 w 2749766"/>
              <a:gd name="connsiteY22" fmla="*/ 1224812 h 1659710"/>
              <a:gd name="connsiteX23" fmla="*/ 1498747 w 2749766"/>
              <a:gd name="connsiteY23" fmla="*/ 1180207 h 1659710"/>
              <a:gd name="connsiteX24" fmla="*/ 1521050 w 2749766"/>
              <a:gd name="connsiteY24" fmla="*/ 1157905 h 1659710"/>
              <a:gd name="connsiteX25" fmla="*/ 1543352 w 2749766"/>
              <a:gd name="connsiteY25" fmla="*/ 1124451 h 1659710"/>
              <a:gd name="connsiteX26" fmla="*/ 1576806 w 2749766"/>
              <a:gd name="connsiteY26" fmla="*/ 1079847 h 1659710"/>
              <a:gd name="connsiteX27" fmla="*/ 1610259 w 2749766"/>
              <a:gd name="connsiteY27" fmla="*/ 1024090 h 1659710"/>
              <a:gd name="connsiteX28" fmla="*/ 1621410 w 2749766"/>
              <a:gd name="connsiteY28" fmla="*/ 990637 h 1659710"/>
              <a:gd name="connsiteX29" fmla="*/ 1654864 w 2749766"/>
              <a:gd name="connsiteY29" fmla="*/ 957183 h 1659710"/>
              <a:gd name="connsiteX30" fmla="*/ 1744074 w 2749766"/>
              <a:gd name="connsiteY30" fmla="*/ 856822 h 1659710"/>
              <a:gd name="connsiteX31" fmla="*/ 1777528 w 2749766"/>
              <a:gd name="connsiteY31" fmla="*/ 845671 h 1659710"/>
              <a:gd name="connsiteX32" fmla="*/ 1844435 w 2749766"/>
              <a:gd name="connsiteY32" fmla="*/ 789915 h 1659710"/>
              <a:gd name="connsiteX33" fmla="*/ 1877889 w 2749766"/>
              <a:gd name="connsiteY33" fmla="*/ 778764 h 1659710"/>
              <a:gd name="connsiteX34" fmla="*/ 1944796 w 2749766"/>
              <a:gd name="connsiteY34" fmla="*/ 734159 h 1659710"/>
              <a:gd name="connsiteX35" fmla="*/ 1978250 w 2749766"/>
              <a:gd name="connsiteY35" fmla="*/ 700705 h 1659710"/>
              <a:gd name="connsiteX36" fmla="*/ 2045157 w 2749766"/>
              <a:gd name="connsiteY36" fmla="*/ 656100 h 1659710"/>
              <a:gd name="connsiteX37" fmla="*/ 2100913 w 2749766"/>
              <a:gd name="connsiteY37" fmla="*/ 611495 h 1659710"/>
              <a:gd name="connsiteX38" fmla="*/ 2134367 w 2749766"/>
              <a:gd name="connsiteY38" fmla="*/ 600344 h 1659710"/>
              <a:gd name="connsiteX39" fmla="*/ 2190123 w 2749766"/>
              <a:gd name="connsiteY39" fmla="*/ 578042 h 1659710"/>
              <a:gd name="connsiteX40" fmla="*/ 2312786 w 2749766"/>
              <a:gd name="connsiteY40" fmla="*/ 555739 h 1659710"/>
              <a:gd name="connsiteX41" fmla="*/ 2390845 w 2749766"/>
              <a:gd name="connsiteY41" fmla="*/ 533437 h 1659710"/>
              <a:gd name="connsiteX42" fmla="*/ 2647323 w 2749766"/>
              <a:gd name="connsiteY42" fmla="*/ 477681 h 1659710"/>
              <a:gd name="connsiteX43" fmla="*/ 2691928 w 2749766"/>
              <a:gd name="connsiteY43" fmla="*/ 444227 h 1659710"/>
              <a:gd name="connsiteX44" fmla="*/ 2736532 w 2749766"/>
              <a:gd name="connsiteY44" fmla="*/ 421925 h 1659710"/>
              <a:gd name="connsiteX45" fmla="*/ 2435449 w 2749766"/>
              <a:gd name="connsiteY45" fmla="*/ 53934 h 1659710"/>
              <a:gd name="connsiteX46" fmla="*/ 227508 w 2749766"/>
              <a:gd name="connsiteY46" fmla="*/ 9329 h 1659710"/>
              <a:gd name="connsiteX47" fmla="*/ 4484 w 2749766"/>
              <a:gd name="connsiteY47" fmla="*/ 53934 h 1659710"/>
              <a:gd name="connsiteX48" fmla="*/ 15635 w 2749766"/>
              <a:gd name="connsiteY48" fmla="*/ 165447 h 1659710"/>
              <a:gd name="connsiteX0" fmla="*/ 15635 w 2707351"/>
              <a:gd name="connsiteY0" fmla="*/ 165447 h 1659710"/>
              <a:gd name="connsiteX1" fmla="*/ 15635 w 2707351"/>
              <a:gd name="connsiteY1" fmla="*/ 165447 h 1659710"/>
              <a:gd name="connsiteX2" fmla="*/ 37937 w 2707351"/>
              <a:gd name="connsiteY2" fmla="*/ 488832 h 1659710"/>
              <a:gd name="connsiteX3" fmla="*/ 49089 w 2707351"/>
              <a:gd name="connsiteY3" fmla="*/ 600344 h 1659710"/>
              <a:gd name="connsiteX4" fmla="*/ 71391 w 2707351"/>
              <a:gd name="connsiteY4" fmla="*/ 1057544 h 1659710"/>
              <a:gd name="connsiteX5" fmla="*/ 82542 w 2707351"/>
              <a:gd name="connsiteY5" fmla="*/ 1191359 h 1659710"/>
              <a:gd name="connsiteX6" fmla="*/ 93693 w 2707351"/>
              <a:gd name="connsiteY6" fmla="*/ 1302871 h 1659710"/>
              <a:gd name="connsiteX7" fmla="*/ 104845 w 2707351"/>
              <a:gd name="connsiteY7" fmla="*/ 1503593 h 1659710"/>
              <a:gd name="connsiteX8" fmla="*/ 115996 w 2707351"/>
              <a:gd name="connsiteY8" fmla="*/ 1592803 h 1659710"/>
              <a:gd name="connsiteX9" fmla="*/ 138298 w 2707351"/>
              <a:gd name="connsiteY9" fmla="*/ 1626256 h 1659710"/>
              <a:gd name="connsiteX10" fmla="*/ 227508 w 2707351"/>
              <a:gd name="connsiteY10" fmla="*/ 1659710 h 1659710"/>
              <a:gd name="connsiteX11" fmla="*/ 695859 w 2707351"/>
              <a:gd name="connsiteY11" fmla="*/ 1637407 h 1659710"/>
              <a:gd name="connsiteX12" fmla="*/ 918884 w 2707351"/>
              <a:gd name="connsiteY12" fmla="*/ 1615105 h 1659710"/>
              <a:gd name="connsiteX13" fmla="*/ 963489 w 2707351"/>
              <a:gd name="connsiteY13" fmla="*/ 1592803 h 1659710"/>
              <a:gd name="connsiteX14" fmla="*/ 996942 w 2707351"/>
              <a:gd name="connsiteY14" fmla="*/ 1559349 h 1659710"/>
              <a:gd name="connsiteX15" fmla="*/ 1164210 w 2707351"/>
              <a:gd name="connsiteY15" fmla="*/ 1525895 h 1659710"/>
              <a:gd name="connsiteX16" fmla="*/ 1253420 w 2707351"/>
              <a:gd name="connsiteY16" fmla="*/ 1481290 h 1659710"/>
              <a:gd name="connsiteX17" fmla="*/ 1264571 w 2707351"/>
              <a:gd name="connsiteY17" fmla="*/ 1447837 h 1659710"/>
              <a:gd name="connsiteX18" fmla="*/ 1320328 w 2707351"/>
              <a:gd name="connsiteY18" fmla="*/ 1392081 h 1659710"/>
              <a:gd name="connsiteX19" fmla="*/ 1353781 w 2707351"/>
              <a:gd name="connsiteY19" fmla="*/ 1358627 h 1659710"/>
              <a:gd name="connsiteX20" fmla="*/ 1387235 w 2707351"/>
              <a:gd name="connsiteY20" fmla="*/ 1325173 h 1659710"/>
              <a:gd name="connsiteX21" fmla="*/ 1409537 w 2707351"/>
              <a:gd name="connsiteY21" fmla="*/ 1291720 h 1659710"/>
              <a:gd name="connsiteX22" fmla="*/ 1476445 w 2707351"/>
              <a:gd name="connsiteY22" fmla="*/ 1224812 h 1659710"/>
              <a:gd name="connsiteX23" fmla="*/ 1498747 w 2707351"/>
              <a:gd name="connsiteY23" fmla="*/ 1180207 h 1659710"/>
              <a:gd name="connsiteX24" fmla="*/ 1521050 w 2707351"/>
              <a:gd name="connsiteY24" fmla="*/ 1157905 h 1659710"/>
              <a:gd name="connsiteX25" fmla="*/ 1543352 w 2707351"/>
              <a:gd name="connsiteY25" fmla="*/ 1124451 h 1659710"/>
              <a:gd name="connsiteX26" fmla="*/ 1576806 w 2707351"/>
              <a:gd name="connsiteY26" fmla="*/ 1079847 h 1659710"/>
              <a:gd name="connsiteX27" fmla="*/ 1610259 w 2707351"/>
              <a:gd name="connsiteY27" fmla="*/ 1024090 h 1659710"/>
              <a:gd name="connsiteX28" fmla="*/ 1621410 w 2707351"/>
              <a:gd name="connsiteY28" fmla="*/ 990637 h 1659710"/>
              <a:gd name="connsiteX29" fmla="*/ 1654864 w 2707351"/>
              <a:gd name="connsiteY29" fmla="*/ 957183 h 1659710"/>
              <a:gd name="connsiteX30" fmla="*/ 1744074 w 2707351"/>
              <a:gd name="connsiteY30" fmla="*/ 856822 h 1659710"/>
              <a:gd name="connsiteX31" fmla="*/ 1777528 w 2707351"/>
              <a:gd name="connsiteY31" fmla="*/ 845671 h 1659710"/>
              <a:gd name="connsiteX32" fmla="*/ 1844435 w 2707351"/>
              <a:gd name="connsiteY32" fmla="*/ 789915 h 1659710"/>
              <a:gd name="connsiteX33" fmla="*/ 1877889 w 2707351"/>
              <a:gd name="connsiteY33" fmla="*/ 778764 h 1659710"/>
              <a:gd name="connsiteX34" fmla="*/ 1944796 w 2707351"/>
              <a:gd name="connsiteY34" fmla="*/ 734159 h 1659710"/>
              <a:gd name="connsiteX35" fmla="*/ 1978250 w 2707351"/>
              <a:gd name="connsiteY35" fmla="*/ 700705 h 1659710"/>
              <a:gd name="connsiteX36" fmla="*/ 2045157 w 2707351"/>
              <a:gd name="connsiteY36" fmla="*/ 656100 h 1659710"/>
              <a:gd name="connsiteX37" fmla="*/ 2100913 w 2707351"/>
              <a:gd name="connsiteY37" fmla="*/ 611495 h 1659710"/>
              <a:gd name="connsiteX38" fmla="*/ 2134367 w 2707351"/>
              <a:gd name="connsiteY38" fmla="*/ 600344 h 1659710"/>
              <a:gd name="connsiteX39" fmla="*/ 2190123 w 2707351"/>
              <a:gd name="connsiteY39" fmla="*/ 578042 h 1659710"/>
              <a:gd name="connsiteX40" fmla="*/ 2312786 w 2707351"/>
              <a:gd name="connsiteY40" fmla="*/ 555739 h 1659710"/>
              <a:gd name="connsiteX41" fmla="*/ 2390845 w 2707351"/>
              <a:gd name="connsiteY41" fmla="*/ 533437 h 1659710"/>
              <a:gd name="connsiteX42" fmla="*/ 2647323 w 2707351"/>
              <a:gd name="connsiteY42" fmla="*/ 477681 h 1659710"/>
              <a:gd name="connsiteX43" fmla="*/ 2691928 w 2707351"/>
              <a:gd name="connsiteY43" fmla="*/ 444227 h 1659710"/>
              <a:gd name="connsiteX44" fmla="*/ 2435449 w 2707351"/>
              <a:gd name="connsiteY44" fmla="*/ 53934 h 1659710"/>
              <a:gd name="connsiteX45" fmla="*/ 227508 w 2707351"/>
              <a:gd name="connsiteY45" fmla="*/ 9329 h 1659710"/>
              <a:gd name="connsiteX46" fmla="*/ 4484 w 2707351"/>
              <a:gd name="connsiteY46" fmla="*/ 53934 h 1659710"/>
              <a:gd name="connsiteX47" fmla="*/ 15635 w 2707351"/>
              <a:gd name="connsiteY47" fmla="*/ 165447 h 1659710"/>
              <a:gd name="connsiteX0" fmla="*/ 15635 w 2723436"/>
              <a:gd name="connsiteY0" fmla="*/ 165447 h 1659710"/>
              <a:gd name="connsiteX1" fmla="*/ 15635 w 2723436"/>
              <a:gd name="connsiteY1" fmla="*/ 165447 h 1659710"/>
              <a:gd name="connsiteX2" fmla="*/ 37937 w 2723436"/>
              <a:gd name="connsiteY2" fmla="*/ 488832 h 1659710"/>
              <a:gd name="connsiteX3" fmla="*/ 49089 w 2723436"/>
              <a:gd name="connsiteY3" fmla="*/ 600344 h 1659710"/>
              <a:gd name="connsiteX4" fmla="*/ 71391 w 2723436"/>
              <a:gd name="connsiteY4" fmla="*/ 1057544 h 1659710"/>
              <a:gd name="connsiteX5" fmla="*/ 82542 w 2723436"/>
              <a:gd name="connsiteY5" fmla="*/ 1191359 h 1659710"/>
              <a:gd name="connsiteX6" fmla="*/ 93693 w 2723436"/>
              <a:gd name="connsiteY6" fmla="*/ 1302871 h 1659710"/>
              <a:gd name="connsiteX7" fmla="*/ 104845 w 2723436"/>
              <a:gd name="connsiteY7" fmla="*/ 1503593 h 1659710"/>
              <a:gd name="connsiteX8" fmla="*/ 115996 w 2723436"/>
              <a:gd name="connsiteY8" fmla="*/ 1592803 h 1659710"/>
              <a:gd name="connsiteX9" fmla="*/ 138298 w 2723436"/>
              <a:gd name="connsiteY9" fmla="*/ 1626256 h 1659710"/>
              <a:gd name="connsiteX10" fmla="*/ 227508 w 2723436"/>
              <a:gd name="connsiteY10" fmla="*/ 1659710 h 1659710"/>
              <a:gd name="connsiteX11" fmla="*/ 695859 w 2723436"/>
              <a:gd name="connsiteY11" fmla="*/ 1637407 h 1659710"/>
              <a:gd name="connsiteX12" fmla="*/ 918884 w 2723436"/>
              <a:gd name="connsiteY12" fmla="*/ 1615105 h 1659710"/>
              <a:gd name="connsiteX13" fmla="*/ 963489 w 2723436"/>
              <a:gd name="connsiteY13" fmla="*/ 1592803 h 1659710"/>
              <a:gd name="connsiteX14" fmla="*/ 996942 w 2723436"/>
              <a:gd name="connsiteY14" fmla="*/ 1559349 h 1659710"/>
              <a:gd name="connsiteX15" fmla="*/ 1164210 w 2723436"/>
              <a:gd name="connsiteY15" fmla="*/ 1525895 h 1659710"/>
              <a:gd name="connsiteX16" fmla="*/ 1253420 w 2723436"/>
              <a:gd name="connsiteY16" fmla="*/ 1481290 h 1659710"/>
              <a:gd name="connsiteX17" fmla="*/ 1264571 w 2723436"/>
              <a:gd name="connsiteY17" fmla="*/ 1447837 h 1659710"/>
              <a:gd name="connsiteX18" fmla="*/ 1320328 w 2723436"/>
              <a:gd name="connsiteY18" fmla="*/ 1392081 h 1659710"/>
              <a:gd name="connsiteX19" fmla="*/ 1353781 w 2723436"/>
              <a:gd name="connsiteY19" fmla="*/ 1358627 h 1659710"/>
              <a:gd name="connsiteX20" fmla="*/ 1387235 w 2723436"/>
              <a:gd name="connsiteY20" fmla="*/ 1325173 h 1659710"/>
              <a:gd name="connsiteX21" fmla="*/ 1409537 w 2723436"/>
              <a:gd name="connsiteY21" fmla="*/ 1291720 h 1659710"/>
              <a:gd name="connsiteX22" fmla="*/ 1476445 w 2723436"/>
              <a:gd name="connsiteY22" fmla="*/ 1224812 h 1659710"/>
              <a:gd name="connsiteX23" fmla="*/ 1498747 w 2723436"/>
              <a:gd name="connsiteY23" fmla="*/ 1180207 h 1659710"/>
              <a:gd name="connsiteX24" fmla="*/ 1521050 w 2723436"/>
              <a:gd name="connsiteY24" fmla="*/ 1157905 h 1659710"/>
              <a:gd name="connsiteX25" fmla="*/ 1543352 w 2723436"/>
              <a:gd name="connsiteY25" fmla="*/ 1124451 h 1659710"/>
              <a:gd name="connsiteX26" fmla="*/ 1576806 w 2723436"/>
              <a:gd name="connsiteY26" fmla="*/ 1079847 h 1659710"/>
              <a:gd name="connsiteX27" fmla="*/ 1610259 w 2723436"/>
              <a:gd name="connsiteY27" fmla="*/ 1024090 h 1659710"/>
              <a:gd name="connsiteX28" fmla="*/ 1621410 w 2723436"/>
              <a:gd name="connsiteY28" fmla="*/ 990637 h 1659710"/>
              <a:gd name="connsiteX29" fmla="*/ 1654864 w 2723436"/>
              <a:gd name="connsiteY29" fmla="*/ 957183 h 1659710"/>
              <a:gd name="connsiteX30" fmla="*/ 1744074 w 2723436"/>
              <a:gd name="connsiteY30" fmla="*/ 856822 h 1659710"/>
              <a:gd name="connsiteX31" fmla="*/ 1777528 w 2723436"/>
              <a:gd name="connsiteY31" fmla="*/ 845671 h 1659710"/>
              <a:gd name="connsiteX32" fmla="*/ 1844435 w 2723436"/>
              <a:gd name="connsiteY32" fmla="*/ 789915 h 1659710"/>
              <a:gd name="connsiteX33" fmla="*/ 1877889 w 2723436"/>
              <a:gd name="connsiteY33" fmla="*/ 778764 h 1659710"/>
              <a:gd name="connsiteX34" fmla="*/ 1944796 w 2723436"/>
              <a:gd name="connsiteY34" fmla="*/ 734159 h 1659710"/>
              <a:gd name="connsiteX35" fmla="*/ 1978250 w 2723436"/>
              <a:gd name="connsiteY35" fmla="*/ 700705 h 1659710"/>
              <a:gd name="connsiteX36" fmla="*/ 2045157 w 2723436"/>
              <a:gd name="connsiteY36" fmla="*/ 656100 h 1659710"/>
              <a:gd name="connsiteX37" fmla="*/ 2100913 w 2723436"/>
              <a:gd name="connsiteY37" fmla="*/ 611495 h 1659710"/>
              <a:gd name="connsiteX38" fmla="*/ 2134367 w 2723436"/>
              <a:gd name="connsiteY38" fmla="*/ 600344 h 1659710"/>
              <a:gd name="connsiteX39" fmla="*/ 2190123 w 2723436"/>
              <a:gd name="connsiteY39" fmla="*/ 578042 h 1659710"/>
              <a:gd name="connsiteX40" fmla="*/ 2312786 w 2723436"/>
              <a:gd name="connsiteY40" fmla="*/ 555739 h 1659710"/>
              <a:gd name="connsiteX41" fmla="*/ 2390845 w 2723436"/>
              <a:gd name="connsiteY41" fmla="*/ 533437 h 1659710"/>
              <a:gd name="connsiteX42" fmla="*/ 2691928 w 2723436"/>
              <a:gd name="connsiteY42" fmla="*/ 444227 h 1659710"/>
              <a:gd name="connsiteX43" fmla="*/ 2435449 w 2723436"/>
              <a:gd name="connsiteY43" fmla="*/ 53934 h 1659710"/>
              <a:gd name="connsiteX44" fmla="*/ 227508 w 2723436"/>
              <a:gd name="connsiteY44" fmla="*/ 9329 h 1659710"/>
              <a:gd name="connsiteX45" fmla="*/ 4484 w 2723436"/>
              <a:gd name="connsiteY45" fmla="*/ 53934 h 1659710"/>
              <a:gd name="connsiteX46" fmla="*/ 15635 w 2723436"/>
              <a:gd name="connsiteY46" fmla="*/ 165447 h 1659710"/>
              <a:gd name="connsiteX0" fmla="*/ 15635 w 2728939"/>
              <a:gd name="connsiteY0" fmla="*/ 165447 h 1659710"/>
              <a:gd name="connsiteX1" fmla="*/ 15635 w 2728939"/>
              <a:gd name="connsiteY1" fmla="*/ 165447 h 1659710"/>
              <a:gd name="connsiteX2" fmla="*/ 37937 w 2728939"/>
              <a:gd name="connsiteY2" fmla="*/ 488832 h 1659710"/>
              <a:gd name="connsiteX3" fmla="*/ 49089 w 2728939"/>
              <a:gd name="connsiteY3" fmla="*/ 600344 h 1659710"/>
              <a:gd name="connsiteX4" fmla="*/ 71391 w 2728939"/>
              <a:gd name="connsiteY4" fmla="*/ 1057544 h 1659710"/>
              <a:gd name="connsiteX5" fmla="*/ 82542 w 2728939"/>
              <a:gd name="connsiteY5" fmla="*/ 1191359 h 1659710"/>
              <a:gd name="connsiteX6" fmla="*/ 93693 w 2728939"/>
              <a:gd name="connsiteY6" fmla="*/ 1302871 h 1659710"/>
              <a:gd name="connsiteX7" fmla="*/ 104845 w 2728939"/>
              <a:gd name="connsiteY7" fmla="*/ 1503593 h 1659710"/>
              <a:gd name="connsiteX8" fmla="*/ 115996 w 2728939"/>
              <a:gd name="connsiteY8" fmla="*/ 1592803 h 1659710"/>
              <a:gd name="connsiteX9" fmla="*/ 138298 w 2728939"/>
              <a:gd name="connsiteY9" fmla="*/ 1626256 h 1659710"/>
              <a:gd name="connsiteX10" fmla="*/ 227508 w 2728939"/>
              <a:gd name="connsiteY10" fmla="*/ 1659710 h 1659710"/>
              <a:gd name="connsiteX11" fmla="*/ 695859 w 2728939"/>
              <a:gd name="connsiteY11" fmla="*/ 1637407 h 1659710"/>
              <a:gd name="connsiteX12" fmla="*/ 918884 w 2728939"/>
              <a:gd name="connsiteY12" fmla="*/ 1615105 h 1659710"/>
              <a:gd name="connsiteX13" fmla="*/ 963489 w 2728939"/>
              <a:gd name="connsiteY13" fmla="*/ 1592803 h 1659710"/>
              <a:gd name="connsiteX14" fmla="*/ 996942 w 2728939"/>
              <a:gd name="connsiteY14" fmla="*/ 1559349 h 1659710"/>
              <a:gd name="connsiteX15" fmla="*/ 1164210 w 2728939"/>
              <a:gd name="connsiteY15" fmla="*/ 1525895 h 1659710"/>
              <a:gd name="connsiteX16" fmla="*/ 1253420 w 2728939"/>
              <a:gd name="connsiteY16" fmla="*/ 1481290 h 1659710"/>
              <a:gd name="connsiteX17" fmla="*/ 1264571 w 2728939"/>
              <a:gd name="connsiteY17" fmla="*/ 1447837 h 1659710"/>
              <a:gd name="connsiteX18" fmla="*/ 1320328 w 2728939"/>
              <a:gd name="connsiteY18" fmla="*/ 1392081 h 1659710"/>
              <a:gd name="connsiteX19" fmla="*/ 1353781 w 2728939"/>
              <a:gd name="connsiteY19" fmla="*/ 1358627 h 1659710"/>
              <a:gd name="connsiteX20" fmla="*/ 1387235 w 2728939"/>
              <a:gd name="connsiteY20" fmla="*/ 1325173 h 1659710"/>
              <a:gd name="connsiteX21" fmla="*/ 1409537 w 2728939"/>
              <a:gd name="connsiteY21" fmla="*/ 1291720 h 1659710"/>
              <a:gd name="connsiteX22" fmla="*/ 1476445 w 2728939"/>
              <a:gd name="connsiteY22" fmla="*/ 1224812 h 1659710"/>
              <a:gd name="connsiteX23" fmla="*/ 1498747 w 2728939"/>
              <a:gd name="connsiteY23" fmla="*/ 1180207 h 1659710"/>
              <a:gd name="connsiteX24" fmla="*/ 1521050 w 2728939"/>
              <a:gd name="connsiteY24" fmla="*/ 1157905 h 1659710"/>
              <a:gd name="connsiteX25" fmla="*/ 1543352 w 2728939"/>
              <a:gd name="connsiteY25" fmla="*/ 1124451 h 1659710"/>
              <a:gd name="connsiteX26" fmla="*/ 1576806 w 2728939"/>
              <a:gd name="connsiteY26" fmla="*/ 1079847 h 1659710"/>
              <a:gd name="connsiteX27" fmla="*/ 1610259 w 2728939"/>
              <a:gd name="connsiteY27" fmla="*/ 1024090 h 1659710"/>
              <a:gd name="connsiteX28" fmla="*/ 1621410 w 2728939"/>
              <a:gd name="connsiteY28" fmla="*/ 990637 h 1659710"/>
              <a:gd name="connsiteX29" fmla="*/ 1654864 w 2728939"/>
              <a:gd name="connsiteY29" fmla="*/ 957183 h 1659710"/>
              <a:gd name="connsiteX30" fmla="*/ 1744074 w 2728939"/>
              <a:gd name="connsiteY30" fmla="*/ 856822 h 1659710"/>
              <a:gd name="connsiteX31" fmla="*/ 1777528 w 2728939"/>
              <a:gd name="connsiteY31" fmla="*/ 845671 h 1659710"/>
              <a:gd name="connsiteX32" fmla="*/ 1844435 w 2728939"/>
              <a:gd name="connsiteY32" fmla="*/ 789915 h 1659710"/>
              <a:gd name="connsiteX33" fmla="*/ 1877889 w 2728939"/>
              <a:gd name="connsiteY33" fmla="*/ 778764 h 1659710"/>
              <a:gd name="connsiteX34" fmla="*/ 1944796 w 2728939"/>
              <a:gd name="connsiteY34" fmla="*/ 734159 h 1659710"/>
              <a:gd name="connsiteX35" fmla="*/ 1978250 w 2728939"/>
              <a:gd name="connsiteY35" fmla="*/ 700705 h 1659710"/>
              <a:gd name="connsiteX36" fmla="*/ 2045157 w 2728939"/>
              <a:gd name="connsiteY36" fmla="*/ 656100 h 1659710"/>
              <a:gd name="connsiteX37" fmla="*/ 2100913 w 2728939"/>
              <a:gd name="connsiteY37" fmla="*/ 611495 h 1659710"/>
              <a:gd name="connsiteX38" fmla="*/ 2134367 w 2728939"/>
              <a:gd name="connsiteY38" fmla="*/ 600344 h 1659710"/>
              <a:gd name="connsiteX39" fmla="*/ 2190123 w 2728939"/>
              <a:gd name="connsiteY39" fmla="*/ 578042 h 1659710"/>
              <a:gd name="connsiteX40" fmla="*/ 2312786 w 2728939"/>
              <a:gd name="connsiteY40" fmla="*/ 555739 h 1659710"/>
              <a:gd name="connsiteX41" fmla="*/ 2691928 w 2728939"/>
              <a:gd name="connsiteY41" fmla="*/ 444227 h 1659710"/>
              <a:gd name="connsiteX42" fmla="*/ 2435449 w 2728939"/>
              <a:gd name="connsiteY42" fmla="*/ 53934 h 1659710"/>
              <a:gd name="connsiteX43" fmla="*/ 227508 w 2728939"/>
              <a:gd name="connsiteY43" fmla="*/ 9329 h 1659710"/>
              <a:gd name="connsiteX44" fmla="*/ 4484 w 2728939"/>
              <a:gd name="connsiteY44" fmla="*/ 53934 h 1659710"/>
              <a:gd name="connsiteX45" fmla="*/ 15635 w 2728939"/>
              <a:gd name="connsiteY45" fmla="*/ 165447 h 1659710"/>
              <a:gd name="connsiteX0" fmla="*/ 15635 w 2728939"/>
              <a:gd name="connsiteY0" fmla="*/ 165447 h 1637767"/>
              <a:gd name="connsiteX1" fmla="*/ 15635 w 2728939"/>
              <a:gd name="connsiteY1" fmla="*/ 165447 h 1637767"/>
              <a:gd name="connsiteX2" fmla="*/ 37937 w 2728939"/>
              <a:gd name="connsiteY2" fmla="*/ 488832 h 1637767"/>
              <a:gd name="connsiteX3" fmla="*/ 49089 w 2728939"/>
              <a:gd name="connsiteY3" fmla="*/ 600344 h 1637767"/>
              <a:gd name="connsiteX4" fmla="*/ 71391 w 2728939"/>
              <a:gd name="connsiteY4" fmla="*/ 1057544 h 1637767"/>
              <a:gd name="connsiteX5" fmla="*/ 82542 w 2728939"/>
              <a:gd name="connsiteY5" fmla="*/ 1191359 h 1637767"/>
              <a:gd name="connsiteX6" fmla="*/ 93693 w 2728939"/>
              <a:gd name="connsiteY6" fmla="*/ 1302871 h 1637767"/>
              <a:gd name="connsiteX7" fmla="*/ 104845 w 2728939"/>
              <a:gd name="connsiteY7" fmla="*/ 1503593 h 1637767"/>
              <a:gd name="connsiteX8" fmla="*/ 115996 w 2728939"/>
              <a:gd name="connsiteY8" fmla="*/ 1592803 h 1637767"/>
              <a:gd name="connsiteX9" fmla="*/ 138298 w 2728939"/>
              <a:gd name="connsiteY9" fmla="*/ 1626256 h 1637767"/>
              <a:gd name="connsiteX10" fmla="*/ 695859 w 2728939"/>
              <a:gd name="connsiteY10" fmla="*/ 1637407 h 1637767"/>
              <a:gd name="connsiteX11" fmla="*/ 918884 w 2728939"/>
              <a:gd name="connsiteY11" fmla="*/ 1615105 h 1637767"/>
              <a:gd name="connsiteX12" fmla="*/ 963489 w 2728939"/>
              <a:gd name="connsiteY12" fmla="*/ 1592803 h 1637767"/>
              <a:gd name="connsiteX13" fmla="*/ 996942 w 2728939"/>
              <a:gd name="connsiteY13" fmla="*/ 1559349 h 1637767"/>
              <a:gd name="connsiteX14" fmla="*/ 1164210 w 2728939"/>
              <a:gd name="connsiteY14" fmla="*/ 1525895 h 1637767"/>
              <a:gd name="connsiteX15" fmla="*/ 1253420 w 2728939"/>
              <a:gd name="connsiteY15" fmla="*/ 1481290 h 1637767"/>
              <a:gd name="connsiteX16" fmla="*/ 1264571 w 2728939"/>
              <a:gd name="connsiteY16" fmla="*/ 1447837 h 1637767"/>
              <a:gd name="connsiteX17" fmla="*/ 1320328 w 2728939"/>
              <a:gd name="connsiteY17" fmla="*/ 1392081 h 1637767"/>
              <a:gd name="connsiteX18" fmla="*/ 1353781 w 2728939"/>
              <a:gd name="connsiteY18" fmla="*/ 1358627 h 1637767"/>
              <a:gd name="connsiteX19" fmla="*/ 1387235 w 2728939"/>
              <a:gd name="connsiteY19" fmla="*/ 1325173 h 1637767"/>
              <a:gd name="connsiteX20" fmla="*/ 1409537 w 2728939"/>
              <a:gd name="connsiteY20" fmla="*/ 1291720 h 1637767"/>
              <a:gd name="connsiteX21" fmla="*/ 1476445 w 2728939"/>
              <a:gd name="connsiteY21" fmla="*/ 1224812 h 1637767"/>
              <a:gd name="connsiteX22" fmla="*/ 1498747 w 2728939"/>
              <a:gd name="connsiteY22" fmla="*/ 1180207 h 1637767"/>
              <a:gd name="connsiteX23" fmla="*/ 1521050 w 2728939"/>
              <a:gd name="connsiteY23" fmla="*/ 1157905 h 1637767"/>
              <a:gd name="connsiteX24" fmla="*/ 1543352 w 2728939"/>
              <a:gd name="connsiteY24" fmla="*/ 1124451 h 1637767"/>
              <a:gd name="connsiteX25" fmla="*/ 1576806 w 2728939"/>
              <a:gd name="connsiteY25" fmla="*/ 1079847 h 1637767"/>
              <a:gd name="connsiteX26" fmla="*/ 1610259 w 2728939"/>
              <a:gd name="connsiteY26" fmla="*/ 1024090 h 1637767"/>
              <a:gd name="connsiteX27" fmla="*/ 1621410 w 2728939"/>
              <a:gd name="connsiteY27" fmla="*/ 990637 h 1637767"/>
              <a:gd name="connsiteX28" fmla="*/ 1654864 w 2728939"/>
              <a:gd name="connsiteY28" fmla="*/ 957183 h 1637767"/>
              <a:gd name="connsiteX29" fmla="*/ 1744074 w 2728939"/>
              <a:gd name="connsiteY29" fmla="*/ 856822 h 1637767"/>
              <a:gd name="connsiteX30" fmla="*/ 1777528 w 2728939"/>
              <a:gd name="connsiteY30" fmla="*/ 845671 h 1637767"/>
              <a:gd name="connsiteX31" fmla="*/ 1844435 w 2728939"/>
              <a:gd name="connsiteY31" fmla="*/ 789915 h 1637767"/>
              <a:gd name="connsiteX32" fmla="*/ 1877889 w 2728939"/>
              <a:gd name="connsiteY32" fmla="*/ 778764 h 1637767"/>
              <a:gd name="connsiteX33" fmla="*/ 1944796 w 2728939"/>
              <a:gd name="connsiteY33" fmla="*/ 734159 h 1637767"/>
              <a:gd name="connsiteX34" fmla="*/ 1978250 w 2728939"/>
              <a:gd name="connsiteY34" fmla="*/ 700705 h 1637767"/>
              <a:gd name="connsiteX35" fmla="*/ 2045157 w 2728939"/>
              <a:gd name="connsiteY35" fmla="*/ 656100 h 1637767"/>
              <a:gd name="connsiteX36" fmla="*/ 2100913 w 2728939"/>
              <a:gd name="connsiteY36" fmla="*/ 611495 h 1637767"/>
              <a:gd name="connsiteX37" fmla="*/ 2134367 w 2728939"/>
              <a:gd name="connsiteY37" fmla="*/ 600344 h 1637767"/>
              <a:gd name="connsiteX38" fmla="*/ 2190123 w 2728939"/>
              <a:gd name="connsiteY38" fmla="*/ 578042 h 1637767"/>
              <a:gd name="connsiteX39" fmla="*/ 2312786 w 2728939"/>
              <a:gd name="connsiteY39" fmla="*/ 555739 h 1637767"/>
              <a:gd name="connsiteX40" fmla="*/ 2691928 w 2728939"/>
              <a:gd name="connsiteY40" fmla="*/ 444227 h 1637767"/>
              <a:gd name="connsiteX41" fmla="*/ 2435449 w 2728939"/>
              <a:gd name="connsiteY41" fmla="*/ 53934 h 1637767"/>
              <a:gd name="connsiteX42" fmla="*/ 227508 w 2728939"/>
              <a:gd name="connsiteY42" fmla="*/ 9329 h 1637767"/>
              <a:gd name="connsiteX43" fmla="*/ 4484 w 2728939"/>
              <a:gd name="connsiteY43" fmla="*/ 53934 h 1637767"/>
              <a:gd name="connsiteX44" fmla="*/ 15635 w 2728939"/>
              <a:gd name="connsiteY44" fmla="*/ 165447 h 1637767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37937 w 2728939"/>
              <a:gd name="connsiteY2" fmla="*/ 488832 h 1627109"/>
              <a:gd name="connsiteX3" fmla="*/ 49089 w 2728939"/>
              <a:gd name="connsiteY3" fmla="*/ 600344 h 1627109"/>
              <a:gd name="connsiteX4" fmla="*/ 71391 w 2728939"/>
              <a:gd name="connsiteY4" fmla="*/ 1057544 h 1627109"/>
              <a:gd name="connsiteX5" fmla="*/ 82542 w 2728939"/>
              <a:gd name="connsiteY5" fmla="*/ 1191359 h 1627109"/>
              <a:gd name="connsiteX6" fmla="*/ 93693 w 2728939"/>
              <a:gd name="connsiteY6" fmla="*/ 1302871 h 1627109"/>
              <a:gd name="connsiteX7" fmla="*/ 104845 w 2728939"/>
              <a:gd name="connsiteY7" fmla="*/ 1503593 h 1627109"/>
              <a:gd name="connsiteX8" fmla="*/ 115996 w 2728939"/>
              <a:gd name="connsiteY8" fmla="*/ 1592803 h 1627109"/>
              <a:gd name="connsiteX9" fmla="*/ 138298 w 2728939"/>
              <a:gd name="connsiteY9" fmla="*/ 1626256 h 1627109"/>
              <a:gd name="connsiteX10" fmla="*/ 918884 w 2728939"/>
              <a:gd name="connsiteY10" fmla="*/ 1615105 h 1627109"/>
              <a:gd name="connsiteX11" fmla="*/ 963489 w 2728939"/>
              <a:gd name="connsiteY11" fmla="*/ 1592803 h 1627109"/>
              <a:gd name="connsiteX12" fmla="*/ 996942 w 2728939"/>
              <a:gd name="connsiteY12" fmla="*/ 1559349 h 1627109"/>
              <a:gd name="connsiteX13" fmla="*/ 1164210 w 2728939"/>
              <a:gd name="connsiteY13" fmla="*/ 1525895 h 1627109"/>
              <a:gd name="connsiteX14" fmla="*/ 1253420 w 2728939"/>
              <a:gd name="connsiteY14" fmla="*/ 1481290 h 1627109"/>
              <a:gd name="connsiteX15" fmla="*/ 1264571 w 2728939"/>
              <a:gd name="connsiteY15" fmla="*/ 1447837 h 1627109"/>
              <a:gd name="connsiteX16" fmla="*/ 1320328 w 2728939"/>
              <a:gd name="connsiteY16" fmla="*/ 1392081 h 1627109"/>
              <a:gd name="connsiteX17" fmla="*/ 1353781 w 2728939"/>
              <a:gd name="connsiteY17" fmla="*/ 1358627 h 1627109"/>
              <a:gd name="connsiteX18" fmla="*/ 1387235 w 2728939"/>
              <a:gd name="connsiteY18" fmla="*/ 1325173 h 1627109"/>
              <a:gd name="connsiteX19" fmla="*/ 1409537 w 2728939"/>
              <a:gd name="connsiteY19" fmla="*/ 1291720 h 1627109"/>
              <a:gd name="connsiteX20" fmla="*/ 1476445 w 2728939"/>
              <a:gd name="connsiteY20" fmla="*/ 1224812 h 1627109"/>
              <a:gd name="connsiteX21" fmla="*/ 1498747 w 2728939"/>
              <a:gd name="connsiteY21" fmla="*/ 1180207 h 1627109"/>
              <a:gd name="connsiteX22" fmla="*/ 1521050 w 2728939"/>
              <a:gd name="connsiteY22" fmla="*/ 1157905 h 1627109"/>
              <a:gd name="connsiteX23" fmla="*/ 1543352 w 2728939"/>
              <a:gd name="connsiteY23" fmla="*/ 1124451 h 1627109"/>
              <a:gd name="connsiteX24" fmla="*/ 1576806 w 2728939"/>
              <a:gd name="connsiteY24" fmla="*/ 1079847 h 1627109"/>
              <a:gd name="connsiteX25" fmla="*/ 1610259 w 2728939"/>
              <a:gd name="connsiteY25" fmla="*/ 1024090 h 1627109"/>
              <a:gd name="connsiteX26" fmla="*/ 1621410 w 2728939"/>
              <a:gd name="connsiteY26" fmla="*/ 990637 h 1627109"/>
              <a:gd name="connsiteX27" fmla="*/ 1654864 w 2728939"/>
              <a:gd name="connsiteY27" fmla="*/ 957183 h 1627109"/>
              <a:gd name="connsiteX28" fmla="*/ 1744074 w 2728939"/>
              <a:gd name="connsiteY28" fmla="*/ 856822 h 1627109"/>
              <a:gd name="connsiteX29" fmla="*/ 1777528 w 2728939"/>
              <a:gd name="connsiteY29" fmla="*/ 845671 h 1627109"/>
              <a:gd name="connsiteX30" fmla="*/ 1844435 w 2728939"/>
              <a:gd name="connsiteY30" fmla="*/ 789915 h 1627109"/>
              <a:gd name="connsiteX31" fmla="*/ 1877889 w 2728939"/>
              <a:gd name="connsiteY31" fmla="*/ 778764 h 1627109"/>
              <a:gd name="connsiteX32" fmla="*/ 1944796 w 2728939"/>
              <a:gd name="connsiteY32" fmla="*/ 734159 h 1627109"/>
              <a:gd name="connsiteX33" fmla="*/ 1978250 w 2728939"/>
              <a:gd name="connsiteY33" fmla="*/ 700705 h 1627109"/>
              <a:gd name="connsiteX34" fmla="*/ 2045157 w 2728939"/>
              <a:gd name="connsiteY34" fmla="*/ 656100 h 1627109"/>
              <a:gd name="connsiteX35" fmla="*/ 2100913 w 2728939"/>
              <a:gd name="connsiteY35" fmla="*/ 611495 h 1627109"/>
              <a:gd name="connsiteX36" fmla="*/ 2134367 w 2728939"/>
              <a:gd name="connsiteY36" fmla="*/ 600344 h 1627109"/>
              <a:gd name="connsiteX37" fmla="*/ 2190123 w 2728939"/>
              <a:gd name="connsiteY37" fmla="*/ 578042 h 1627109"/>
              <a:gd name="connsiteX38" fmla="*/ 2312786 w 2728939"/>
              <a:gd name="connsiteY38" fmla="*/ 555739 h 1627109"/>
              <a:gd name="connsiteX39" fmla="*/ 2691928 w 2728939"/>
              <a:gd name="connsiteY39" fmla="*/ 444227 h 1627109"/>
              <a:gd name="connsiteX40" fmla="*/ 2435449 w 2728939"/>
              <a:gd name="connsiteY40" fmla="*/ 53934 h 1627109"/>
              <a:gd name="connsiteX41" fmla="*/ 227508 w 2728939"/>
              <a:gd name="connsiteY41" fmla="*/ 9329 h 1627109"/>
              <a:gd name="connsiteX42" fmla="*/ 4484 w 2728939"/>
              <a:gd name="connsiteY42" fmla="*/ 53934 h 1627109"/>
              <a:gd name="connsiteX43" fmla="*/ 15635 w 2728939"/>
              <a:gd name="connsiteY43" fmla="*/ 165447 h 1627109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49089 w 2728939"/>
              <a:gd name="connsiteY2" fmla="*/ 600344 h 1627109"/>
              <a:gd name="connsiteX3" fmla="*/ 71391 w 2728939"/>
              <a:gd name="connsiteY3" fmla="*/ 1057544 h 1627109"/>
              <a:gd name="connsiteX4" fmla="*/ 82542 w 2728939"/>
              <a:gd name="connsiteY4" fmla="*/ 1191359 h 1627109"/>
              <a:gd name="connsiteX5" fmla="*/ 93693 w 2728939"/>
              <a:gd name="connsiteY5" fmla="*/ 1302871 h 1627109"/>
              <a:gd name="connsiteX6" fmla="*/ 104845 w 2728939"/>
              <a:gd name="connsiteY6" fmla="*/ 1503593 h 1627109"/>
              <a:gd name="connsiteX7" fmla="*/ 115996 w 2728939"/>
              <a:gd name="connsiteY7" fmla="*/ 1592803 h 1627109"/>
              <a:gd name="connsiteX8" fmla="*/ 138298 w 2728939"/>
              <a:gd name="connsiteY8" fmla="*/ 1626256 h 1627109"/>
              <a:gd name="connsiteX9" fmla="*/ 918884 w 2728939"/>
              <a:gd name="connsiteY9" fmla="*/ 1615105 h 1627109"/>
              <a:gd name="connsiteX10" fmla="*/ 963489 w 2728939"/>
              <a:gd name="connsiteY10" fmla="*/ 1592803 h 1627109"/>
              <a:gd name="connsiteX11" fmla="*/ 996942 w 2728939"/>
              <a:gd name="connsiteY11" fmla="*/ 1559349 h 1627109"/>
              <a:gd name="connsiteX12" fmla="*/ 1164210 w 2728939"/>
              <a:gd name="connsiteY12" fmla="*/ 1525895 h 1627109"/>
              <a:gd name="connsiteX13" fmla="*/ 1253420 w 2728939"/>
              <a:gd name="connsiteY13" fmla="*/ 1481290 h 1627109"/>
              <a:gd name="connsiteX14" fmla="*/ 1264571 w 2728939"/>
              <a:gd name="connsiteY14" fmla="*/ 1447837 h 1627109"/>
              <a:gd name="connsiteX15" fmla="*/ 1320328 w 2728939"/>
              <a:gd name="connsiteY15" fmla="*/ 1392081 h 1627109"/>
              <a:gd name="connsiteX16" fmla="*/ 1353781 w 2728939"/>
              <a:gd name="connsiteY16" fmla="*/ 1358627 h 1627109"/>
              <a:gd name="connsiteX17" fmla="*/ 1387235 w 2728939"/>
              <a:gd name="connsiteY17" fmla="*/ 1325173 h 1627109"/>
              <a:gd name="connsiteX18" fmla="*/ 1409537 w 2728939"/>
              <a:gd name="connsiteY18" fmla="*/ 1291720 h 1627109"/>
              <a:gd name="connsiteX19" fmla="*/ 1476445 w 2728939"/>
              <a:gd name="connsiteY19" fmla="*/ 1224812 h 1627109"/>
              <a:gd name="connsiteX20" fmla="*/ 1498747 w 2728939"/>
              <a:gd name="connsiteY20" fmla="*/ 1180207 h 1627109"/>
              <a:gd name="connsiteX21" fmla="*/ 1521050 w 2728939"/>
              <a:gd name="connsiteY21" fmla="*/ 1157905 h 1627109"/>
              <a:gd name="connsiteX22" fmla="*/ 1543352 w 2728939"/>
              <a:gd name="connsiteY22" fmla="*/ 1124451 h 1627109"/>
              <a:gd name="connsiteX23" fmla="*/ 1576806 w 2728939"/>
              <a:gd name="connsiteY23" fmla="*/ 1079847 h 1627109"/>
              <a:gd name="connsiteX24" fmla="*/ 1610259 w 2728939"/>
              <a:gd name="connsiteY24" fmla="*/ 1024090 h 1627109"/>
              <a:gd name="connsiteX25" fmla="*/ 1621410 w 2728939"/>
              <a:gd name="connsiteY25" fmla="*/ 990637 h 1627109"/>
              <a:gd name="connsiteX26" fmla="*/ 1654864 w 2728939"/>
              <a:gd name="connsiteY26" fmla="*/ 957183 h 1627109"/>
              <a:gd name="connsiteX27" fmla="*/ 1744074 w 2728939"/>
              <a:gd name="connsiteY27" fmla="*/ 856822 h 1627109"/>
              <a:gd name="connsiteX28" fmla="*/ 1777528 w 2728939"/>
              <a:gd name="connsiteY28" fmla="*/ 845671 h 1627109"/>
              <a:gd name="connsiteX29" fmla="*/ 1844435 w 2728939"/>
              <a:gd name="connsiteY29" fmla="*/ 789915 h 1627109"/>
              <a:gd name="connsiteX30" fmla="*/ 1877889 w 2728939"/>
              <a:gd name="connsiteY30" fmla="*/ 778764 h 1627109"/>
              <a:gd name="connsiteX31" fmla="*/ 1944796 w 2728939"/>
              <a:gd name="connsiteY31" fmla="*/ 734159 h 1627109"/>
              <a:gd name="connsiteX32" fmla="*/ 1978250 w 2728939"/>
              <a:gd name="connsiteY32" fmla="*/ 700705 h 1627109"/>
              <a:gd name="connsiteX33" fmla="*/ 2045157 w 2728939"/>
              <a:gd name="connsiteY33" fmla="*/ 656100 h 1627109"/>
              <a:gd name="connsiteX34" fmla="*/ 2100913 w 2728939"/>
              <a:gd name="connsiteY34" fmla="*/ 611495 h 1627109"/>
              <a:gd name="connsiteX35" fmla="*/ 2134367 w 2728939"/>
              <a:gd name="connsiteY35" fmla="*/ 600344 h 1627109"/>
              <a:gd name="connsiteX36" fmla="*/ 2190123 w 2728939"/>
              <a:gd name="connsiteY36" fmla="*/ 578042 h 1627109"/>
              <a:gd name="connsiteX37" fmla="*/ 2312786 w 2728939"/>
              <a:gd name="connsiteY37" fmla="*/ 555739 h 1627109"/>
              <a:gd name="connsiteX38" fmla="*/ 2691928 w 2728939"/>
              <a:gd name="connsiteY38" fmla="*/ 444227 h 1627109"/>
              <a:gd name="connsiteX39" fmla="*/ 2435449 w 2728939"/>
              <a:gd name="connsiteY39" fmla="*/ 53934 h 1627109"/>
              <a:gd name="connsiteX40" fmla="*/ 227508 w 2728939"/>
              <a:gd name="connsiteY40" fmla="*/ 9329 h 1627109"/>
              <a:gd name="connsiteX41" fmla="*/ 4484 w 2728939"/>
              <a:gd name="connsiteY41" fmla="*/ 53934 h 1627109"/>
              <a:gd name="connsiteX42" fmla="*/ 15635 w 2728939"/>
              <a:gd name="connsiteY42" fmla="*/ 165447 h 1627109"/>
              <a:gd name="connsiteX0" fmla="*/ 32115 w 2745419"/>
              <a:gd name="connsiteY0" fmla="*/ 161388 h 1623050"/>
              <a:gd name="connsiteX1" fmla="*/ 32115 w 2745419"/>
              <a:gd name="connsiteY1" fmla="*/ 161388 h 1623050"/>
              <a:gd name="connsiteX2" fmla="*/ 65569 w 2745419"/>
              <a:gd name="connsiteY2" fmla="*/ 596285 h 1623050"/>
              <a:gd name="connsiteX3" fmla="*/ 87871 w 2745419"/>
              <a:gd name="connsiteY3" fmla="*/ 1053485 h 1623050"/>
              <a:gd name="connsiteX4" fmla="*/ 99022 w 2745419"/>
              <a:gd name="connsiteY4" fmla="*/ 1187300 h 1623050"/>
              <a:gd name="connsiteX5" fmla="*/ 110173 w 2745419"/>
              <a:gd name="connsiteY5" fmla="*/ 1298812 h 1623050"/>
              <a:gd name="connsiteX6" fmla="*/ 121325 w 2745419"/>
              <a:gd name="connsiteY6" fmla="*/ 1499534 h 1623050"/>
              <a:gd name="connsiteX7" fmla="*/ 132476 w 2745419"/>
              <a:gd name="connsiteY7" fmla="*/ 1588744 h 1623050"/>
              <a:gd name="connsiteX8" fmla="*/ 154778 w 2745419"/>
              <a:gd name="connsiteY8" fmla="*/ 1622197 h 1623050"/>
              <a:gd name="connsiteX9" fmla="*/ 935364 w 2745419"/>
              <a:gd name="connsiteY9" fmla="*/ 1611046 h 1623050"/>
              <a:gd name="connsiteX10" fmla="*/ 979969 w 2745419"/>
              <a:gd name="connsiteY10" fmla="*/ 1588744 h 1623050"/>
              <a:gd name="connsiteX11" fmla="*/ 1013422 w 2745419"/>
              <a:gd name="connsiteY11" fmla="*/ 1555290 h 1623050"/>
              <a:gd name="connsiteX12" fmla="*/ 1180690 w 2745419"/>
              <a:gd name="connsiteY12" fmla="*/ 1521836 h 1623050"/>
              <a:gd name="connsiteX13" fmla="*/ 1269900 w 2745419"/>
              <a:gd name="connsiteY13" fmla="*/ 1477231 h 1623050"/>
              <a:gd name="connsiteX14" fmla="*/ 1281051 w 2745419"/>
              <a:gd name="connsiteY14" fmla="*/ 1443778 h 1623050"/>
              <a:gd name="connsiteX15" fmla="*/ 1336808 w 2745419"/>
              <a:gd name="connsiteY15" fmla="*/ 1388022 h 1623050"/>
              <a:gd name="connsiteX16" fmla="*/ 1370261 w 2745419"/>
              <a:gd name="connsiteY16" fmla="*/ 1354568 h 1623050"/>
              <a:gd name="connsiteX17" fmla="*/ 1403715 w 2745419"/>
              <a:gd name="connsiteY17" fmla="*/ 1321114 h 1623050"/>
              <a:gd name="connsiteX18" fmla="*/ 1426017 w 2745419"/>
              <a:gd name="connsiteY18" fmla="*/ 1287661 h 1623050"/>
              <a:gd name="connsiteX19" fmla="*/ 1492925 w 2745419"/>
              <a:gd name="connsiteY19" fmla="*/ 1220753 h 1623050"/>
              <a:gd name="connsiteX20" fmla="*/ 1515227 w 2745419"/>
              <a:gd name="connsiteY20" fmla="*/ 1176148 h 1623050"/>
              <a:gd name="connsiteX21" fmla="*/ 1537530 w 2745419"/>
              <a:gd name="connsiteY21" fmla="*/ 1153846 h 1623050"/>
              <a:gd name="connsiteX22" fmla="*/ 1559832 w 2745419"/>
              <a:gd name="connsiteY22" fmla="*/ 1120392 h 1623050"/>
              <a:gd name="connsiteX23" fmla="*/ 1593286 w 2745419"/>
              <a:gd name="connsiteY23" fmla="*/ 1075788 h 1623050"/>
              <a:gd name="connsiteX24" fmla="*/ 1626739 w 2745419"/>
              <a:gd name="connsiteY24" fmla="*/ 1020031 h 1623050"/>
              <a:gd name="connsiteX25" fmla="*/ 1637890 w 2745419"/>
              <a:gd name="connsiteY25" fmla="*/ 986578 h 1623050"/>
              <a:gd name="connsiteX26" fmla="*/ 1671344 w 2745419"/>
              <a:gd name="connsiteY26" fmla="*/ 953124 h 1623050"/>
              <a:gd name="connsiteX27" fmla="*/ 1760554 w 2745419"/>
              <a:gd name="connsiteY27" fmla="*/ 852763 h 1623050"/>
              <a:gd name="connsiteX28" fmla="*/ 1794008 w 2745419"/>
              <a:gd name="connsiteY28" fmla="*/ 841612 h 1623050"/>
              <a:gd name="connsiteX29" fmla="*/ 1860915 w 2745419"/>
              <a:gd name="connsiteY29" fmla="*/ 785856 h 1623050"/>
              <a:gd name="connsiteX30" fmla="*/ 1894369 w 2745419"/>
              <a:gd name="connsiteY30" fmla="*/ 774705 h 1623050"/>
              <a:gd name="connsiteX31" fmla="*/ 1961276 w 2745419"/>
              <a:gd name="connsiteY31" fmla="*/ 730100 h 1623050"/>
              <a:gd name="connsiteX32" fmla="*/ 1994730 w 2745419"/>
              <a:gd name="connsiteY32" fmla="*/ 696646 h 1623050"/>
              <a:gd name="connsiteX33" fmla="*/ 2061637 w 2745419"/>
              <a:gd name="connsiteY33" fmla="*/ 652041 h 1623050"/>
              <a:gd name="connsiteX34" fmla="*/ 2117393 w 2745419"/>
              <a:gd name="connsiteY34" fmla="*/ 607436 h 1623050"/>
              <a:gd name="connsiteX35" fmla="*/ 2150847 w 2745419"/>
              <a:gd name="connsiteY35" fmla="*/ 596285 h 1623050"/>
              <a:gd name="connsiteX36" fmla="*/ 2206603 w 2745419"/>
              <a:gd name="connsiteY36" fmla="*/ 573983 h 1623050"/>
              <a:gd name="connsiteX37" fmla="*/ 2329266 w 2745419"/>
              <a:gd name="connsiteY37" fmla="*/ 551680 h 1623050"/>
              <a:gd name="connsiteX38" fmla="*/ 2708408 w 2745419"/>
              <a:gd name="connsiteY38" fmla="*/ 440168 h 1623050"/>
              <a:gd name="connsiteX39" fmla="*/ 2451929 w 2745419"/>
              <a:gd name="connsiteY39" fmla="*/ 49875 h 1623050"/>
              <a:gd name="connsiteX40" fmla="*/ 243988 w 2745419"/>
              <a:gd name="connsiteY40" fmla="*/ 5270 h 1623050"/>
              <a:gd name="connsiteX41" fmla="*/ 32115 w 2745419"/>
              <a:gd name="connsiteY41" fmla="*/ 161388 h 1623050"/>
              <a:gd name="connsiteX0" fmla="*/ 246045 w 2747476"/>
              <a:gd name="connsiteY0" fmla="*/ 5270 h 1623050"/>
              <a:gd name="connsiteX1" fmla="*/ 34172 w 2747476"/>
              <a:gd name="connsiteY1" fmla="*/ 161388 h 1623050"/>
              <a:gd name="connsiteX2" fmla="*/ 67626 w 2747476"/>
              <a:gd name="connsiteY2" fmla="*/ 596285 h 1623050"/>
              <a:gd name="connsiteX3" fmla="*/ 89928 w 2747476"/>
              <a:gd name="connsiteY3" fmla="*/ 1053485 h 1623050"/>
              <a:gd name="connsiteX4" fmla="*/ 101079 w 2747476"/>
              <a:gd name="connsiteY4" fmla="*/ 1187300 h 1623050"/>
              <a:gd name="connsiteX5" fmla="*/ 112230 w 2747476"/>
              <a:gd name="connsiteY5" fmla="*/ 1298812 h 1623050"/>
              <a:gd name="connsiteX6" fmla="*/ 123382 w 2747476"/>
              <a:gd name="connsiteY6" fmla="*/ 1499534 h 1623050"/>
              <a:gd name="connsiteX7" fmla="*/ 134533 w 2747476"/>
              <a:gd name="connsiteY7" fmla="*/ 1588744 h 1623050"/>
              <a:gd name="connsiteX8" fmla="*/ 156835 w 2747476"/>
              <a:gd name="connsiteY8" fmla="*/ 1622197 h 1623050"/>
              <a:gd name="connsiteX9" fmla="*/ 937421 w 2747476"/>
              <a:gd name="connsiteY9" fmla="*/ 1611046 h 1623050"/>
              <a:gd name="connsiteX10" fmla="*/ 982026 w 2747476"/>
              <a:gd name="connsiteY10" fmla="*/ 1588744 h 1623050"/>
              <a:gd name="connsiteX11" fmla="*/ 1015479 w 2747476"/>
              <a:gd name="connsiteY11" fmla="*/ 1555290 h 1623050"/>
              <a:gd name="connsiteX12" fmla="*/ 1182747 w 2747476"/>
              <a:gd name="connsiteY12" fmla="*/ 1521836 h 1623050"/>
              <a:gd name="connsiteX13" fmla="*/ 1271957 w 2747476"/>
              <a:gd name="connsiteY13" fmla="*/ 1477231 h 1623050"/>
              <a:gd name="connsiteX14" fmla="*/ 1283108 w 2747476"/>
              <a:gd name="connsiteY14" fmla="*/ 1443778 h 1623050"/>
              <a:gd name="connsiteX15" fmla="*/ 1338865 w 2747476"/>
              <a:gd name="connsiteY15" fmla="*/ 1388022 h 1623050"/>
              <a:gd name="connsiteX16" fmla="*/ 1372318 w 2747476"/>
              <a:gd name="connsiteY16" fmla="*/ 1354568 h 1623050"/>
              <a:gd name="connsiteX17" fmla="*/ 1405772 w 2747476"/>
              <a:gd name="connsiteY17" fmla="*/ 1321114 h 1623050"/>
              <a:gd name="connsiteX18" fmla="*/ 1428074 w 2747476"/>
              <a:gd name="connsiteY18" fmla="*/ 1287661 h 1623050"/>
              <a:gd name="connsiteX19" fmla="*/ 1494982 w 2747476"/>
              <a:gd name="connsiteY19" fmla="*/ 1220753 h 1623050"/>
              <a:gd name="connsiteX20" fmla="*/ 1517284 w 2747476"/>
              <a:gd name="connsiteY20" fmla="*/ 1176148 h 1623050"/>
              <a:gd name="connsiteX21" fmla="*/ 1539587 w 2747476"/>
              <a:gd name="connsiteY21" fmla="*/ 1153846 h 1623050"/>
              <a:gd name="connsiteX22" fmla="*/ 1561889 w 2747476"/>
              <a:gd name="connsiteY22" fmla="*/ 1120392 h 1623050"/>
              <a:gd name="connsiteX23" fmla="*/ 1595343 w 2747476"/>
              <a:gd name="connsiteY23" fmla="*/ 1075788 h 1623050"/>
              <a:gd name="connsiteX24" fmla="*/ 1628796 w 2747476"/>
              <a:gd name="connsiteY24" fmla="*/ 1020031 h 1623050"/>
              <a:gd name="connsiteX25" fmla="*/ 1639947 w 2747476"/>
              <a:gd name="connsiteY25" fmla="*/ 986578 h 1623050"/>
              <a:gd name="connsiteX26" fmla="*/ 1673401 w 2747476"/>
              <a:gd name="connsiteY26" fmla="*/ 953124 h 1623050"/>
              <a:gd name="connsiteX27" fmla="*/ 1762611 w 2747476"/>
              <a:gd name="connsiteY27" fmla="*/ 852763 h 1623050"/>
              <a:gd name="connsiteX28" fmla="*/ 1796065 w 2747476"/>
              <a:gd name="connsiteY28" fmla="*/ 841612 h 1623050"/>
              <a:gd name="connsiteX29" fmla="*/ 1862972 w 2747476"/>
              <a:gd name="connsiteY29" fmla="*/ 785856 h 1623050"/>
              <a:gd name="connsiteX30" fmla="*/ 1896426 w 2747476"/>
              <a:gd name="connsiteY30" fmla="*/ 774705 h 1623050"/>
              <a:gd name="connsiteX31" fmla="*/ 1963333 w 2747476"/>
              <a:gd name="connsiteY31" fmla="*/ 730100 h 1623050"/>
              <a:gd name="connsiteX32" fmla="*/ 1996787 w 2747476"/>
              <a:gd name="connsiteY32" fmla="*/ 696646 h 1623050"/>
              <a:gd name="connsiteX33" fmla="*/ 2063694 w 2747476"/>
              <a:gd name="connsiteY33" fmla="*/ 652041 h 1623050"/>
              <a:gd name="connsiteX34" fmla="*/ 2119450 w 2747476"/>
              <a:gd name="connsiteY34" fmla="*/ 607436 h 1623050"/>
              <a:gd name="connsiteX35" fmla="*/ 2152904 w 2747476"/>
              <a:gd name="connsiteY35" fmla="*/ 596285 h 1623050"/>
              <a:gd name="connsiteX36" fmla="*/ 2208660 w 2747476"/>
              <a:gd name="connsiteY36" fmla="*/ 573983 h 1623050"/>
              <a:gd name="connsiteX37" fmla="*/ 2331323 w 2747476"/>
              <a:gd name="connsiteY37" fmla="*/ 551680 h 1623050"/>
              <a:gd name="connsiteX38" fmla="*/ 2710465 w 2747476"/>
              <a:gd name="connsiteY38" fmla="*/ 440168 h 1623050"/>
              <a:gd name="connsiteX39" fmla="*/ 2453986 w 2747476"/>
              <a:gd name="connsiteY39" fmla="*/ 49875 h 1623050"/>
              <a:gd name="connsiteX40" fmla="*/ 246045 w 2747476"/>
              <a:gd name="connsiteY40" fmla="*/ 5270 h 1623050"/>
              <a:gd name="connsiteX0" fmla="*/ 229658 w 2731089"/>
              <a:gd name="connsiteY0" fmla="*/ 5270 h 1623050"/>
              <a:gd name="connsiteX1" fmla="*/ 51239 w 2731089"/>
              <a:gd name="connsiteY1" fmla="*/ 596285 h 1623050"/>
              <a:gd name="connsiteX2" fmla="*/ 73541 w 2731089"/>
              <a:gd name="connsiteY2" fmla="*/ 1053485 h 1623050"/>
              <a:gd name="connsiteX3" fmla="*/ 84692 w 2731089"/>
              <a:gd name="connsiteY3" fmla="*/ 1187300 h 1623050"/>
              <a:gd name="connsiteX4" fmla="*/ 95843 w 2731089"/>
              <a:gd name="connsiteY4" fmla="*/ 1298812 h 1623050"/>
              <a:gd name="connsiteX5" fmla="*/ 106995 w 2731089"/>
              <a:gd name="connsiteY5" fmla="*/ 1499534 h 1623050"/>
              <a:gd name="connsiteX6" fmla="*/ 118146 w 2731089"/>
              <a:gd name="connsiteY6" fmla="*/ 1588744 h 1623050"/>
              <a:gd name="connsiteX7" fmla="*/ 140448 w 2731089"/>
              <a:gd name="connsiteY7" fmla="*/ 1622197 h 1623050"/>
              <a:gd name="connsiteX8" fmla="*/ 921034 w 2731089"/>
              <a:gd name="connsiteY8" fmla="*/ 1611046 h 1623050"/>
              <a:gd name="connsiteX9" fmla="*/ 965639 w 2731089"/>
              <a:gd name="connsiteY9" fmla="*/ 1588744 h 1623050"/>
              <a:gd name="connsiteX10" fmla="*/ 999092 w 2731089"/>
              <a:gd name="connsiteY10" fmla="*/ 1555290 h 1623050"/>
              <a:gd name="connsiteX11" fmla="*/ 1166360 w 2731089"/>
              <a:gd name="connsiteY11" fmla="*/ 1521836 h 1623050"/>
              <a:gd name="connsiteX12" fmla="*/ 1255570 w 2731089"/>
              <a:gd name="connsiteY12" fmla="*/ 1477231 h 1623050"/>
              <a:gd name="connsiteX13" fmla="*/ 1266721 w 2731089"/>
              <a:gd name="connsiteY13" fmla="*/ 1443778 h 1623050"/>
              <a:gd name="connsiteX14" fmla="*/ 1322478 w 2731089"/>
              <a:gd name="connsiteY14" fmla="*/ 1388022 h 1623050"/>
              <a:gd name="connsiteX15" fmla="*/ 1355931 w 2731089"/>
              <a:gd name="connsiteY15" fmla="*/ 1354568 h 1623050"/>
              <a:gd name="connsiteX16" fmla="*/ 1389385 w 2731089"/>
              <a:gd name="connsiteY16" fmla="*/ 1321114 h 1623050"/>
              <a:gd name="connsiteX17" fmla="*/ 1411687 w 2731089"/>
              <a:gd name="connsiteY17" fmla="*/ 1287661 h 1623050"/>
              <a:gd name="connsiteX18" fmla="*/ 1478595 w 2731089"/>
              <a:gd name="connsiteY18" fmla="*/ 1220753 h 1623050"/>
              <a:gd name="connsiteX19" fmla="*/ 1500897 w 2731089"/>
              <a:gd name="connsiteY19" fmla="*/ 1176148 h 1623050"/>
              <a:gd name="connsiteX20" fmla="*/ 1523200 w 2731089"/>
              <a:gd name="connsiteY20" fmla="*/ 1153846 h 1623050"/>
              <a:gd name="connsiteX21" fmla="*/ 1545502 w 2731089"/>
              <a:gd name="connsiteY21" fmla="*/ 1120392 h 1623050"/>
              <a:gd name="connsiteX22" fmla="*/ 1578956 w 2731089"/>
              <a:gd name="connsiteY22" fmla="*/ 1075788 h 1623050"/>
              <a:gd name="connsiteX23" fmla="*/ 1612409 w 2731089"/>
              <a:gd name="connsiteY23" fmla="*/ 1020031 h 1623050"/>
              <a:gd name="connsiteX24" fmla="*/ 1623560 w 2731089"/>
              <a:gd name="connsiteY24" fmla="*/ 986578 h 1623050"/>
              <a:gd name="connsiteX25" fmla="*/ 1657014 w 2731089"/>
              <a:gd name="connsiteY25" fmla="*/ 953124 h 1623050"/>
              <a:gd name="connsiteX26" fmla="*/ 1746224 w 2731089"/>
              <a:gd name="connsiteY26" fmla="*/ 852763 h 1623050"/>
              <a:gd name="connsiteX27" fmla="*/ 1779678 w 2731089"/>
              <a:gd name="connsiteY27" fmla="*/ 841612 h 1623050"/>
              <a:gd name="connsiteX28" fmla="*/ 1846585 w 2731089"/>
              <a:gd name="connsiteY28" fmla="*/ 785856 h 1623050"/>
              <a:gd name="connsiteX29" fmla="*/ 1880039 w 2731089"/>
              <a:gd name="connsiteY29" fmla="*/ 774705 h 1623050"/>
              <a:gd name="connsiteX30" fmla="*/ 1946946 w 2731089"/>
              <a:gd name="connsiteY30" fmla="*/ 730100 h 1623050"/>
              <a:gd name="connsiteX31" fmla="*/ 1980400 w 2731089"/>
              <a:gd name="connsiteY31" fmla="*/ 696646 h 1623050"/>
              <a:gd name="connsiteX32" fmla="*/ 2047307 w 2731089"/>
              <a:gd name="connsiteY32" fmla="*/ 652041 h 1623050"/>
              <a:gd name="connsiteX33" fmla="*/ 2103063 w 2731089"/>
              <a:gd name="connsiteY33" fmla="*/ 607436 h 1623050"/>
              <a:gd name="connsiteX34" fmla="*/ 2136517 w 2731089"/>
              <a:gd name="connsiteY34" fmla="*/ 596285 h 1623050"/>
              <a:gd name="connsiteX35" fmla="*/ 2192273 w 2731089"/>
              <a:gd name="connsiteY35" fmla="*/ 573983 h 1623050"/>
              <a:gd name="connsiteX36" fmla="*/ 2314936 w 2731089"/>
              <a:gd name="connsiteY36" fmla="*/ 551680 h 1623050"/>
              <a:gd name="connsiteX37" fmla="*/ 2694078 w 2731089"/>
              <a:gd name="connsiteY37" fmla="*/ 440168 h 1623050"/>
              <a:gd name="connsiteX38" fmla="*/ 2437599 w 2731089"/>
              <a:gd name="connsiteY38" fmla="*/ 49875 h 1623050"/>
              <a:gd name="connsiteX39" fmla="*/ 229658 w 2731089"/>
              <a:gd name="connsiteY39" fmla="*/ 5270 h 1623050"/>
              <a:gd name="connsiteX0" fmla="*/ 219321 w 2720752"/>
              <a:gd name="connsiteY0" fmla="*/ 5270 h 1623050"/>
              <a:gd name="connsiteX1" fmla="*/ 63204 w 2720752"/>
              <a:gd name="connsiteY1" fmla="*/ 1053485 h 1623050"/>
              <a:gd name="connsiteX2" fmla="*/ 74355 w 2720752"/>
              <a:gd name="connsiteY2" fmla="*/ 1187300 h 1623050"/>
              <a:gd name="connsiteX3" fmla="*/ 85506 w 2720752"/>
              <a:gd name="connsiteY3" fmla="*/ 1298812 h 1623050"/>
              <a:gd name="connsiteX4" fmla="*/ 96658 w 2720752"/>
              <a:gd name="connsiteY4" fmla="*/ 1499534 h 1623050"/>
              <a:gd name="connsiteX5" fmla="*/ 107809 w 2720752"/>
              <a:gd name="connsiteY5" fmla="*/ 1588744 h 1623050"/>
              <a:gd name="connsiteX6" fmla="*/ 130111 w 2720752"/>
              <a:gd name="connsiteY6" fmla="*/ 1622197 h 1623050"/>
              <a:gd name="connsiteX7" fmla="*/ 910697 w 2720752"/>
              <a:gd name="connsiteY7" fmla="*/ 1611046 h 1623050"/>
              <a:gd name="connsiteX8" fmla="*/ 955302 w 2720752"/>
              <a:gd name="connsiteY8" fmla="*/ 1588744 h 1623050"/>
              <a:gd name="connsiteX9" fmla="*/ 988755 w 2720752"/>
              <a:gd name="connsiteY9" fmla="*/ 1555290 h 1623050"/>
              <a:gd name="connsiteX10" fmla="*/ 1156023 w 2720752"/>
              <a:gd name="connsiteY10" fmla="*/ 1521836 h 1623050"/>
              <a:gd name="connsiteX11" fmla="*/ 1245233 w 2720752"/>
              <a:gd name="connsiteY11" fmla="*/ 1477231 h 1623050"/>
              <a:gd name="connsiteX12" fmla="*/ 1256384 w 2720752"/>
              <a:gd name="connsiteY12" fmla="*/ 1443778 h 1623050"/>
              <a:gd name="connsiteX13" fmla="*/ 1312141 w 2720752"/>
              <a:gd name="connsiteY13" fmla="*/ 1388022 h 1623050"/>
              <a:gd name="connsiteX14" fmla="*/ 1345594 w 2720752"/>
              <a:gd name="connsiteY14" fmla="*/ 1354568 h 1623050"/>
              <a:gd name="connsiteX15" fmla="*/ 1379048 w 2720752"/>
              <a:gd name="connsiteY15" fmla="*/ 1321114 h 1623050"/>
              <a:gd name="connsiteX16" fmla="*/ 1401350 w 2720752"/>
              <a:gd name="connsiteY16" fmla="*/ 1287661 h 1623050"/>
              <a:gd name="connsiteX17" fmla="*/ 1468258 w 2720752"/>
              <a:gd name="connsiteY17" fmla="*/ 1220753 h 1623050"/>
              <a:gd name="connsiteX18" fmla="*/ 1490560 w 2720752"/>
              <a:gd name="connsiteY18" fmla="*/ 1176148 h 1623050"/>
              <a:gd name="connsiteX19" fmla="*/ 1512863 w 2720752"/>
              <a:gd name="connsiteY19" fmla="*/ 1153846 h 1623050"/>
              <a:gd name="connsiteX20" fmla="*/ 1535165 w 2720752"/>
              <a:gd name="connsiteY20" fmla="*/ 1120392 h 1623050"/>
              <a:gd name="connsiteX21" fmla="*/ 1568619 w 2720752"/>
              <a:gd name="connsiteY21" fmla="*/ 1075788 h 1623050"/>
              <a:gd name="connsiteX22" fmla="*/ 1602072 w 2720752"/>
              <a:gd name="connsiteY22" fmla="*/ 1020031 h 1623050"/>
              <a:gd name="connsiteX23" fmla="*/ 1613223 w 2720752"/>
              <a:gd name="connsiteY23" fmla="*/ 986578 h 1623050"/>
              <a:gd name="connsiteX24" fmla="*/ 1646677 w 2720752"/>
              <a:gd name="connsiteY24" fmla="*/ 953124 h 1623050"/>
              <a:gd name="connsiteX25" fmla="*/ 1735887 w 2720752"/>
              <a:gd name="connsiteY25" fmla="*/ 852763 h 1623050"/>
              <a:gd name="connsiteX26" fmla="*/ 1769341 w 2720752"/>
              <a:gd name="connsiteY26" fmla="*/ 841612 h 1623050"/>
              <a:gd name="connsiteX27" fmla="*/ 1836248 w 2720752"/>
              <a:gd name="connsiteY27" fmla="*/ 785856 h 1623050"/>
              <a:gd name="connsiteX28" fmla="*/ 1869702 w 2720752"/>
              <a:gd name="connsiteY28" fmla="*/ 774705 h 1623050"/>
              <a:gd name="connsiteX29" fmla="*/ 1936609 w 2720752"/>
              <a:gd name="connsiteY29" fmla="*/ 730100 h 1623050"/>
              <a:gd name="connsiteX30" fmla="*/ 1970063 w 2720752"/>
              <a:gd name="connsiteY30" fmla="*/ 696646 h 1623050"/>
              <a:gd name="connsiteX31" fmla="*/ 2036970 w 2720752"/>
              <a:gd name="connsiteY31" fmla="*/ 652041 h 1623050"/>
              <a:gd name="connsiteX32" fmla="*/ 2092726 w 2720752"/>
              <a:gd name="connsiteY32" fmla="*/ 607436 h 1623050"/>
              <a:gd name="connsiteX33" fmla="*/ 2126180 w 2720752"/>
              <a:gd name="connsiteY33" fmla="*/ 596285 h 1623050"/>
              <a:gd name="connsiteX34" fmla="*/ 2181936 w 2720752"/>
              <a:gd name="connsiteY34" fmla="*/ 573983 h 1623050"/>
              <a:gd name="connsiteX35" fmla="*/ 2304599 w 2720752"/>
              <a:gd name="connsiteY35" fmla="*/ 551680 h 1623050"/>
              <a:gd name="connsiteX36" fmla="*/ 2683741 w 2720752"/>
              <a:gd name="connsiteY36" fmla="*/ 440168 h 1623050"/>
              <a:gd name="connsiteX37" fmla="*/ 2427262 w 2720752"/>
              <a:gd name="connsiteY37" fmla="*/ 49875 h 1623050"/>
              <a:gd name="connsiteX38" fmla="*/ 219321 w 2720752"/>
              <a:gd name="connsiteY38" fmla="*/ 5270 h 1623050"/>
              <a:gd name="connsiteX0" fmla="*/ 214670 w 2716101"/>
              <a:gd name="connsiteY0" fmla="*/ 5270 h 1623050"/>
              <a:gd name="connsiteX1" fmla="*/ 69704 w 2716101"/>
              <a:gd name="connsiteY1" fmla="*/ 1187300 h 1623050"/>
              <a:gd name="connsiteX2" fmla="*/ 80855 w 2716101"/>
              <a:gd name="connsiteY2" fmla="*/ 1298812 h 1623050"/>
              <a:gd name="connsiteX3" fmla="*/ 92007 w 2716101"/>
              <a:gd name="connsiteY3" fmla="*/ 1499534 h 1623050"/>
              <a:gd name="connsiteX4" fmla="*/ 103158 w 2716101"/>
              <a:gd name="connsiteY4" fmla="*/ 1588744 h 1623050"/>
              <a:gd name="connsiteX5" fmla="*/ 125460 w 2716101"/>
              <a:gd name="connsiteY5" fmla="*/ 1622197 h 1623050"/>
              <a:gd name="connsiteX6" fmla="*/ 906046 w 2716101"/>
              <a:gd name="connsiteY6" fmla="*/ 1611046 h 1623050"/>
              <a:gd name="connsiteX7" fmla="*/ 950651 w 2716101"/>
              <a:gd name="connsiteY7" fmla="*/ 1588744 h 1623050"/>
              <a:gd name="connsiteX8" fmla="*/ 984104 w 2716101"/>
              <a:gd name="connsiteY8" fmla="*/ 1555290 h 1623050"/>
              <a:gd name="connsiteX9" fmla="*/ 1151372 w 2716101"/>
              <a:gd name="connsiteY9" fmla="*/ 1521836 h 1623050"/>
              <a:gd name="connsiteX10" fmla="*/ 1240582 w 2716101"/>
              <a:gd name="connsiteY10" fmla="*/ 1477231 h 1623050"/>
              <a:gd name="connsiteX11" fmla="*/ 1251733 w 2716101"/>
              <a:gd name="connsiteY11" fmla="*/ 1443778 h 1623050"/>
              <a:gd name="connsiteX12" fmla="*/ 1307490 w 2716101"/>
              <a:gd name="connsiteY12" fmla="*/ 1388022 h 1623050"/>
              <a:gd name="connsiteX13" fmla="*/ 1340943 w 2716101"/>
              <a:gd name="connsiteY13" fmla="*/ 1354568 h 1623050"/>
              <a:gd name="connsiteX14" fmla="*/ 1374397 w 2716101"/>
              <a:gd name="connsiteY14" fmla="*/ 1321114 h 1623050"/>
              <a:gd name="connsiteX15" fmla="*/ 1396699 w 2716101"/>
              <a:gd name="connsiteY15" fmla="*/ 1287661 h 1623050"/>
              <a:gd name="connsiteX16" fmla="*/ 1463607 w 2716101"/>
              <a:gd name="connsiteY16" fmla="*/ 1220753 h 1623050"/>
              <a:gd name="connsiteX17" fmla="*/ 1485909 w 2716101"/>
              <a:gd name="connsiteY17" fmla="*/ 1176148 h 1623050"/>
              <a:gd name="connsiteX18" fmla="*/ 1508212 w 2716101"/>
              <a:gd name="connsiteY18" fmla="*/ 1153846 h 1623050"/>
              <a:gd name="connsiteX19" fmla="*/ 1530514 w 2716101"/>
              <a:gd name="connsiteY19" fmla="*/ 1120392 h 1623050"/>
              <a:gd name="connsiteX20" fmla="*/ 1563968 w 2716101"/>
              <a:gd name="connsiteY20" fmla="*/ 1075788 h 1623050"/>
              <a:gd name="connsiteX21" fmla="*/ 1597421 w 2716101"/>
              <a:gd name="connsiteY21" fmla="*/ 1020031 h 1623050"/>
              <a:gd name="connsiteX22" fmla="*/ 1608572 w 2716101"/>
              <a:gd name="connsiteY22" fmla="*/ 986578 h 1623050"/>
              <a:gd name="connsiteX23" fmla="*/ 1642026 w 2716101"/>
              <a:gd name="connsiteY23" fmla="*/ 953124 h 1623050"/>
              <a:gd name="connsiteX24" fmla="*/ 1731236 w 2716101"/>
              <a:gd name="connsiteY24" fmla="*/ 852763 h 1623050"/>
              <a:gd name="connsiteX25" fmla="*/ 1764690 w 2716101"/>
              <a:gd name="connsiteY25" fmla="*/ 841612 h 1623050"/>
              <a:gd name="connsiteX26" fmla="*/ 1831597 w 2716101"/>
              <a:gd name="connsiteY26" fmla="*/ 785856 h 1623050"/>
              <a:gd name="connsiteX27" fmla="*/ 1865051 w 2716101"/>
              <a:gd name="connsiteY27" fmla="*/ 774705 h 1623050"/>
              <a:gd name="connsiteX28" fmla="*/ 1931958 w 2716101"/>
              <a:gd name="connsiteY28" fmla="*/ 730100 h 1623050"/>
              <a:gd name="connsiteX29" fmla="*/ 1965412 w 2716101"/>
              <a:gd name="connsiteY29" fmla="*/ 696646 h 1623050"/>
              <a:gd name="connsiteX30" fmla="*/ 2032319 w 2716101"/>
              <a:gd name="connsiteY30" fmla="*/ 652041 h 1623050"/>
              <a:gd name="connsiteX31" fmla="*/ 2088075 w 2716101"/>
              <a:gd name="connsiteY31" fmla="*/ 607436 h 1623050"/>
              <a:gd name="connsiteX32" fmla="*/ 2121529 w 2716101"/>
              <a:gd name="connsiteY32" fmla="*/ 596285 h 1623050"/>
              <a:gd name="connsiteX33" fmla="*/ 2177285 w 2716101"/>
              <a:gd name="connsiteY33" fmla="*/ 573983 h 1623050"/>
              <a:gd name="connsiteX34" fmla="*/ 2299948 w 2716101"/>
              <a:gd name="connsiteY34" fmla="*/ 551680 h 1623050"/>
              <a:gd name="connsiteX35" fmla="*/ 2679090 w 2716101"/>
              <a:gd name="connsiteY35" fmla="*/ 440168 h 1623050"/>
              <a:gd name="connsiteX36" fmla="*/ 2422611 w 2716101"/>
              <a:gd name="connsiteY36" fmla="*/ 49875 h 1623050"/>
              <a:gd name="connsiteX37" fmla="*/ 214670 w 2716101"/>
              <a:gd name="connsiteY37" fmla="*/ 5270 h 1623050"/>
              <a:gd name="connsiteX0" fmla="*/ 210143 w 2711574"/>
              <a:gd name="connsiteY0" fmla="*/ 5270 h 1623050"/>
              <a:gd name="connsiteX1" fmla="*/ 76328 w 2711574"/>
              <a:gd name="connsiteY1" fmla="*/ 1298812 h 1623050"/>
              <a:gd name="connsiteX2" fmla="*/ 87480 w 2711574"/>
              <a:gd name="connsiteY2" fmla="*/ 1499534 h 1623050"/>
              <a:gd name="connsiteX3" fmla="*/ 98631 w 2711574"/>
              <a:gd name="connsiteY3" fmla="*/ 1588744 h 1623050"/>
              <a:gd name="connsiteX4" fmla="*/ 120933 w 2711574"/>
              <a:gd name="connsiteY4" fmla="*/ 1622197 h 1623050"/>
              <a:gd name="connsiteX5" fmla="*/ 901519 w 2711574"/>
              <a:gd name="connsiteY5" fmla="*/ 1611046 h 1623050"/>
              <a:gd name="connsiteX6" fmla="*/ 946124 w 2711574"/>
              <a:gd name="connsiteY6" fmla="*/ 1588744 h 1623050"/>
              <a:gd name="connsiteX7" fmla="*/ 979577 w 2711574"/>
              <a:gd name="connsiteY7" fmla="*/ 1555290 h 1623050"/>
              <a:gd name="connsiteX8" fmla="*/ 1146845 w 2711574"/>
              <a:gd name="connsiteY8" fmla="*/ 1521836 h 1623050"/>
              <a:gd name="connsiteX9" fmla="*/ 1236055 w 2711574"/>
              <a:gd name="connsiteY9" fmla="*/ 1477231 h 1623050"/>
              <a:gd name="connsiteX10" fmla="*/ 1247206 w 2711574"/>
              <a:gd name="connsiteY10" fmla="*/ 1443778 h 1623050"/>
              <a:gd name="connsiteX11" fmla="*/ 1302963 w 2711574"/>
              <a:gd name="connsiteY11" fmla="*/ 1388022 h 1623050"/>
              <a:gd name="connsiteX12" fmla="*/ 1336416 w 2711574"/>
              <a:gd name="connsiteY12" fmla="*/ 1354568 h 1623050"/>
              <a:gd name="connsiteX13" fmla="*/ 1369870 w 2711574"/>
              <a:gd name="connsiteY13" fmla="*/ 1321114 h 1623050"/>
              <a:gd name="connsiteX14" fmla="*/ 1392172 w 2711574"/>
              <a:gd name="connsiteY14" fmla="*/ 1287661 h 1623050"/>
              <a:gd name="connsiteX15" fmla="*/ 1459080 w 2711574"/>
              <a:gd name="connsiteY15" fmla="*/ 1220753 h 1623050"/>
              <a:gd name="connsiteX16" fmla="*/ 1481382 w 2711574"/>
              <a:gd name="connsiteY16" fmla="*/ 1176148 h 1623050"/>
              <a:gd name="connsiteX17" fmla="*/ 1503685 w 2711574"/>
              <a:gd name="connsiteY17" fmla="*/ 1153846 h 1623050"/>
              <a:gd name="connsiteX18" fmla="*/ 1525987 w 2711574"/>
              <a:gd name="connsiteY18" fmla="*/ 1120392 h 1623050"/>
              <a:gd name="connsiteX19" fmla="*/ 1559441 w 2711574"/>
              <a:gd name="connsiteY19" fmla="*/ 1075788 h 1623050"/>
              <a:gd name="connsiteX20" fmla="*/ 1592894 w 2711574"/>
              <a:gd name="connsiteY20" fmla="*/ 1020031 h 1623050"/>
              <a:gd name="connsiteX21" fmla="*/ 1604045 w 2711574"/>
              <a:gd name="connsiteY21" fmla="*/ 986578 h 1623050"/>
              <a:gd name="connsiteX22" fmla="*/ 1637499 w 2711574"/>
              <a:gd name="connsiteY22" fmla="*/ 953124 h 1623050"/>
              <a:gd name="connsiteX23" fmla="*/ 1726709 w 2711574"/>
              <a:gd name="connsiteY23" fmla="*/ 852763 h 1623050"/>
              <a:gd name="connsiteX24" fmla="*/ 1760163 w 2711574"/>
              <a:gd name="connsiteY24" fmla="*/ 841612 h 1623050"/>
              <a:gd name="connsiteX25" fmla="*/ 1827070 w 2711574"/>
              <a:gd name="connsiteY25" fmla="*/ 785856 h 1623050"/>
              <a:gd name="connsiteX26" fmla="*/ 1860524 w 2711574"/>
              <a:gd name="connsiteY26" fmla="*/ 774705 h 1623050"/>
              <a:gd name="connsiteX27" fmla="*/ 1927431 w 2711574"/>
              <a:gd name="connsiteY27" fmla="*/ 730100 h 1623050"/>
              <a:gd name="connsiteX28" fmla="*/ 1960885 w 2711574"/>
              <a:gd name="connsiteY28" fmla="*/ 696646 h 1623050"/>
              <a:gd name="connsiteX29" fmla="*/ 2027792 w 2711574"/>
              <a:gd name="connsiteY29" fmla="*/ 652041 h 1623050"/>
              <a:gd name="connsiteX30" fmla="*/ 2083548 w 2711574"/>
              <a:gd name="connsiteY30" fmla="*/ 607436 h 1623050"/>
              <a:gd name="connsiteX31" fmla="*/ 2117002 w 2711574"/>
              <a:gd name="connsiteY31" fmla="*/ 596285 h 1623050"/>
              <a:gd name="connsiteX32" fmla="*/ 2172758 w 2711574"/>
              <a:gd name="connsiteY32" fmla="*/ 573983 h 1623050"/>
              <a:gd name="connsiteX33" fmla="*/ 2295421 w 2711574"/>
              <a:gd name="connsiteY33" fmla="*/ 551680 h 1623050"/>
              <a:gd name="connsiteX34" fmla="*/ 2674563 w 2711574"/>
              <a:gd name="connsiteY34" fmla="*/ 440168 h 1623050"/>
              <a:gd name="connsiteX35" fmla="*/ 2418084 w 2711574"/>
              <a:gd name="connsiteY35" fmla="*/ 49875 h 1623050"/>
              <a:gd name="connsiteX36" fmla="*/ 210143 w 2711574"/>
              <a:gd name="connsiteY36" fmla="*/ 5270 h 1623050"/>
              <a:gd name="connsiteX0" fmla="*/ 205736 w 2707167"/>
              <a:gd name="connsiteY0" fmla="*/ 5270 h 1636633"/>
              <a:gd name="connsiteX1" fmla="*/ 83073 w 2707167"/>
              <a:gd name="connsiteY1" fmla="*/ 1499534 h 1636633"/>
              <a:gd name="connsiteX2" fmla="*/ 94224 w 2707167"/>
              <a:gd name="connsiteY2" fmla="*/ 1588744 h 1636633"/>
              <a:gd name="connsiteX3" fmla="*/ 116526 w 2707167"/>
              <a:gd name="connsiteY3" fmla="*/ 1622197 h 1636633"/>
              <a:gd name="connsiteX4" fmla="*/ 897112 w 2707167"/>
              <a:gd name="connsiteY4" fmla="*/ 1611046 h 1636633"/>
              <a:gd name="connsiteX5" fmla="*/ 941717 w 2707167"/>
              <a:gd name="connsiteY5" fmla="*/ 1588744 h 1636633"/>
              <a:gd name="connsiteX6" fmla="*/ 975170 w 2707167"/>
              <a:gd name="connsiteY6" fmla="*/ 1555290 h 1636633"/>
              <a:gd name="connsiteX7" fmla="*/ 1142438 w 2707167"/>
              <a:gd name="connsiteY7" fmla="*/ 1521836 h 1636633"/>
              <a:gd name="connsiteX8" fmla="*/ 1231648 w 2707167"/>
              <a:gd name="connsiteY8" fmla="*/ 1477231 h 1636633"/>
              <a:gd name="connsiteX9" fmla="*/ 1242799 w 2707167"/>
              <a:gd name="connsiteY9" fmla="*/ 1443778 h 1636633"/>
              <a:gd name="connsiteX10" fmla="*/ 1298556 w 2707167"/>
              <a:gd name="connsiteY10" fmla="*/ 1388022 h 1636633"/>
              <a:gd name="connsiteX11" fmla="*/ 1332009 w 2707167"/>
              <a:gd name="connsiteY11" fmla="*/ 1354568 h 1636633"/>
              <a:gd name="connsiteX12" fmla="*/ 1365463 w 2707167"/>
              <a:gd name="connsiteY12" fmla="*/ 1321114 h 1636633"/>
              <a:gd name="connsiteX13" fmla="*/ 1387765 w 2707167"/>
              <a:gd name="connsiteY13" fmla="*/ 1287661 h 1636633"/>
              <a:gd name="connsiteX14" fmla="*/ 1454673 w 2707167"/>
              <a:gd name="connsiteY14" fmla="*/ 1220753 h 1636633"/>
              <a:gd name="connsiteX15" fmla="*/ 1476975 w 2707167"/>
              <a:gd name="connsiteY15" fmla="*/ 1176148 h 1636633"/>
              <a:gd name="connsiteX16" fmla="*/ 1499278 w 2707167"/>
              <a:gd name="connsiteY16" fmla="*/ 1153846 h 1636633"/>
              <a:gd name="connsiteX17" fmla="*/ 1521580 w 2707167"/>
              <a:gd name="connsiteY17" fmla="*/ 1120392 h 1636633"/>
              <a:gd name="connsiteX18" fmla="*/ 1555034 w 2707167"/>
              <a:gd name="connsiteY18" fmla="*/ 1075788 h 1636633"/>
              <a:gd name="connsiteX19" fmla="*/ 1588487 w 2707167"/>
              <a:gd name="connsiteY19" fmla="*/ 1020031 h 1636633"/>
              <a:gd name="connsiteX20" fmla="*/ 1599638 w 2707167"/>
              <a:gd name="connsiteY20" fmla="*/ 986578 h 1636633"/>
              <a:gd name="connsiteX21" fmla="*/ 1633092 w 2707167"/>
              <a:gd name="connsiteY21" fmla="*/ 953124 h 1636633"/>
              <a:gd name="connsiteX22" fmla="*/ 1722302 w 2707167"/>
              <a:gd name="connsiteY22" fmla="*/ 852763 h 1636633"/>
              <a:gd name="connsiteX23" fmla="*/ 1755756 w 2707167"/>
              <a:gd name="connsiteY23" fmla="*/ 841612 h 1636633"/>
              <a:gd name="connsiteX24" fmla="*/ 1822663 w 2707167"/>
              <a:gd name="connsiteY24" fmla="*/ 785856 h 1636633"/>
              <a:gd name="connsiteX25" fmla="*/ 1856117 w 2707167"/>
              <a:gd name="connsiteY25" fmla="*/ 774705 h 1636633"/>
              <a:gd name="connsiteX26" fmla="*/ 1923024 w 2707167"/>
              <a:gd name="connsiteY26" fmla="*/ 730100 h 1636633"/>
              <a:gd name="connsiteX27" fmla="*/ 1956478 w 2707167"/>
              <a:gd name="connsiteY27" fmla="*/ 696646 h 1636633"/>
              <a:gd name="connsiteX28" fmla="*/ 2023385 w 2707167"/>
              <a:gd name="connsiteY28" fmla="*/ 652041 h 1636633"/>
              <a:gd name="connsiteX29" fmla="*/ 2079141 w 2707167"/>
              <a:gd name="connsiteY29" fmla="*/ 607436 h 1636633"/>
              <a:gd name="connsiteX30" fmla="*/ 2112595 w 2707167"/>
              <a:gd name="connsiteY30" fmla="*/ 596285 h 1636633"/>
              <a:gd name="connsiteX31" fmla="*/ 2168351 w 2707167"/>
              <a:gd name="connsiteY31" fmla="*/ 573983 h 1636633"/>
              <a:gd name="connsiteX32" fmla="*/ 2291014 w 2707167"/>
              <a:gd name="connsiteY32" fmla="*/ 551680 h 1636633"/>
              <a:gd name="connsiteX33" fmla="*/ 2670156 w 2707167"/>
              <a:gd name="connsiteY33" fmla="*/ 440168 h 1636633"/>
              <a:gd name="connsiteX34" fmla="*/ 2413677 w 2707167"/>
              <a:gd name="connsiteY34" fmla="*/ 49875 h 1636633"/>
              <a:gd name="connsiteX35" fmla="*/ 205736 w 2707167"/>
              <a:gd name="connsiteY35" fmla="*/ 5270 h 1636633"/>
              <a:gd name="connsiteX0" fmla="*/ 201987 w 2703418"/>
              <a:gd name="connsiteY0" fmla="*/ 5270 h 1716917"/>
              <a:gd name="connsiteX1" fmla="*/ 90475 w 2703418"/>
              <a:gd name="connsiteY1" fmla="*/ 1588744 h 1716917"/>
              <a:gd name="connsiteX2" fmla="*/ 112777 w 2703418"/>
              <a:gd name="connsiteY2" fmla="*/ 1622197 h 1716917"/>
              <a:gd name="connsiteX3" fmla="*/ 893363 w 2703418"/>
              <a:gd name="connsiteY3" fmla="*/ 1611046 h 1716917"/>
              <a:gd name="connsiteX4" fmla="*/ 937968 w 2703418"/>
              <a:gd name="connsiteY4" fmla="*/ 1588744 h 1716917"/>
              <a:gd name="connsiteX5" fmla="*/ 971421 w 2703418"/>
              <a:gd name="connsiteY5" fmla="*/ 1555290 h 1716917"/>
              <a:gd name="connsiteX6" fmla="*/ 1138689 w 2703418"/>
              <a:gd name="connsiteY6" fmla="*/ 1521836 h 1716917"/>
              <a:gd name="connsiteX7" fmla="*/ 1227899 w 2703418"/>
              <a:gd name="connsiteY7" fmla="*/ 1477231 h 1716917"/>
              <a:gd name="connsiteX8" fmla="*/ 1239050 w 2703418"/>
              <a:gd name="connsiteY8" fmla="*/ 1443778 h 1716917"/>
              <a:gd name="connsiteX9" fmla="*/ 1294807 w 2703418"/>
              <a:gd name="connsiteY9" fmla="*/ 1388022 h 1716917"/>
              <a:gd name="connsiteX10" fmla="*/ 1328260 w 2703418"/>
              <a:gd name="connsiteY10" fmla="*/ 1354568 h 1716917"/>
              <a:gd name="connsiteX11" fmla="*/ 1361714 w 2703418"/>
              <a:gd name="connsiteY11" fmla="*/ 1321114 h 1716917"/>
              <a:gd name="connsiteX12" fmla="*/ 1384016 w 2703418"/>
              <a:gd name="connsiteY12" fmla="*/ 1287661 h 1716917"/>
              <a:gd name="connsiteX13" fmla="*/ 1450924 w 2703418"/>
              <a:gd name="connsiteY13" fmla="*/ 1220753 h 1716917"/>
              <a:gd name="connsiteX14" fmla="*/ 1473226 w 2703418"/>
              <a:gd name="connsiteY14" fmla="*/ 1176148 h 1716917"/>
              <a:gd name="connsiteX15" fmla="*/ 1495529 w 2703418"/>
              <a:gd name="connsiteY15" fmla="*/ 1153846 h 1716917"/>
              <a:gd name="connsiteX16" fmla="*/ 1517831 w 2703418"/>
              <a:gd name="connsiteY16" fmla="*/ 1120392 h 1716917"/>
              <a:gd name="connsiteX17" fmla="*/ 1551285 w 2703418"/>
              <a:gd name="connsiteY17" fmla="*/ 1075788 h 1716917"/>
              <a:gd name="connsiteX18" fmla="*/ 1584738 w 2703418"/>
              <a:gd name="connsiteY18" fmla="*/ 1020031 h 1716917"/>
              <a:gd name="connsiteX19" fmla="*/ 1595889 w 2703418"/>
              <a:gd name="connsiteY19" fmla="*/ 986578 h 1716917"/>
              <a:gd name="connsiteX20" fmla="*/ 1629343 w 2703418"/>
              <a:gd name="connsiteY20" fmla="*/ 953124 h 1716917"/>
              <a:gd name="connsiteX21" fmla="*/ 1718553 w 2703418"/>
              <a:gd name="connsiteY21" fmla="*/ 852763 h 1716917"/>
              <a:gd name="connsiteX22" fmla="*/ 1752007 w 2703418"/>
              <a:gd name="connsiteY22" fmla="*/ 841612 h 1716917"/>
              <a:gd name="connsiteX23" fmla="*/ 1818914 w 2703418"/>
              <a:gd name="connsiteY23" fmla="*/ 785856 h 1716917"/>
              <a:gd name="connsiteX24" fmla="*/ 1852368 w 2703418"/>
              <a:gd name="connsiteY24" fmla="*/ 774705 h 1716917"/>
              <a:gd name="connsiteX25" fmla="*/ 1919275 w 2703418"/>
              <a:gd name="connsiteY25" fmla="*/ 730100 h 1716917"/>
              <a:gd name="connsiteX26" fmla="*/ 1952729 w 2703418"/>
              <a:gd name="connsiteY26" fmla="*/ 696646 h 1716917"/>
              <a:gd name="connsiteX27" fmla="*/ 2019636 w 2703418"/>
              <a:gd name="connsiteY27" fmla="*/ 652041 h 1716917"/>
              <a:gd name="connsiteX28" fmla="*/ 2075392 w 2703418"/>
              <a:gd name="connsiteY28" fmla="*/ 607436 h 1716917"/>
              <a:gd name="connsiteX29" fmla="*/ 2108846 w 2703418"/>
              <a:gd name="connsiteY29" fmla="*/ 596285 h 1716917"/>
              <a:gd name="connsiteX30" fmla="*/ 2164602 w 2703418"/>
              <a:gd name="connsiteY30" fmla="*/ 573983 h 1716917"/>
              <a:gd name="connsiteX31" fmla="*/ 2287265 w 2703418"/>
              <a:gd name="connsiteY31" fmla="*/ 551680 h 1716917"/>
              <a:gd name="connsiteX32" fmla="*/ 2666407 w 2703418"/>
              <a:gd name="connsiteY32" fmla="*/ 440168 h 1716917"/>
              <a:gd name="connsiteX33" fmla="*/ 2409928 w 2703418"/>
              <a:gd name="connsiteY33" fmla="*/ 49875 h 1716917"/>
              <a:gd name="connsiteX34" fmla="*/ 201987 w 2703418"/>
              <a:gd name="connsiteY34" fmla="*/ 5270 h 1716917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013795 w 2745792"/>
              <a:gd name="connsiteY4" fmla="*/ 1555290 h 1713760"/>
              <a:gd name="connsiteX5" fmla="*/ 1181063 w 2745792"/>
              <a:gd name="connsiteY5" fmla="*/ 1521836 h 1713760"/>
              <a:gd name="connsiteX6" fmla="*/ 1270273 w 2745792"/>
              <a:gd name="connsiteY6" fmla="*/ 1477231 h 1713760"/>
              <a:gd name="connsiteX7" fmla="*/ 1281424 w 2745792"/>
              <a:gd name="connsiteY7" fmla="*/ 1443778 h 1713760"/>
              <a:gd name="connsiteX8" fmla="*/ 1337181 w 2745792"/>
              <a:gd name="connsiteY8" fmla="*/ 1388022 h 1713760"/>
              <a:gd name="connsiteX9" fmla="*/ 1370634 w 2745792"/>
              <a:gd name="connsiteY9" fmla="*/ 1354568 h 1713760"/>
              <a:gd name="connsiteX10" fmla="*/ 1404088 w 2745792"/>
              <a:gd name="connsiteY10" fmla="*/ 1321114 h 1713760"/>
              <a:gd name="connsiteX11" fmla="*/ 1426390 w 2745792"/>
              <a:gd name="connsiteY11" fmla="*/ 1287661 h 1713760"/>
              <a:gd name="connsiteX12" fmla="*/ 1493298 w 2745792"/>
              <a:gd name="connsiteY12" fmla="*/ 1220753 h 1713760"/>
              <a:gd name="connsiteX13" fmla="*/ 1515600 w 2745792"/>
              <a:gd name="connsiteY13" fmla="*/ 1176148 h 1713760"/>
              <a:gd name="connsiteX14" fmla="*/ 1537903 w 2745792"/>
              <a:gd name="connsiteY14" fmla="*/ 1153846 h 1713760"/>
              <a:gd name="connsiteX15" fmla="*/ 1560205 w 2745792"/>
              <a:gd name="connsiteY15" fmla="*/ 1120392 h 1713760"/>
              <a:gd name="connsiteX16" fmla="*/ 1593659 w 2745792"/>
              <a:gd name="connsiteY16" fmla="*/ 1075788 h 1713760"/>
              <a:gd name="connsiteX17" fmla="*/ 1627112 w 2745792"/>
              <a:gd name="connsiteY17" fmla="*/ 1020031 h 1713760"/>
              <a:gd name="connsiteX18" fmla="*/ 1638263 w 2745792"/>
              <a:gd name="connsiteY18" fmla="*/ 986578 h 1713760"/>
              <a:gd name="connsiteX19" fmla="*/ 1671717 w 2745792"/>
              <a:gd name="connsiteY19" fmla="*/ 953124 h 1713760"/>
              <a:gd name="connsiteX20" fmla="*/ 1760927 w 2745792"/>
              <a:gd name="connsiteY20" fmla="*/ 852763 h 1713760"/>
              <a:gd name="connsiteX21" fmla="*/ 1794381 w 2745792"/>
              <a:gd name="connsiteY21" fmla="*/ 841612 h 1713760"/>
              <a:gd name="connsiteX22" fmla="*/ 1861288 w 2745792"/>
              <a:gd name="connsiteY22" fmla="*/ 785856 h 1713760"/>
              <a:gd name="connsiteX23" fmla="*/ 1894742 w 2745792"/>
              <a:gd name="connsiteY23" fmla="*/ 774705 h 1713760"/>
              <a:gd name="connsiteX24" fmla="*/ 1961649 w 2745792"/>
              <a:gd name="connsiteY24" fmla="*/ 730100 h 1713760"/>
              <a:gd name="connsiteX25" fmla="*/ 1995103 w 2745792"/>
              <a:gd name="connsiteY25" fmla="*/ 696646 h 1713760"/>
              <a:gd name="connsiteX26" fmla="*/ 2062010 w 2745792"/>
              <a:gd name="connsiteY26" fmla="*/ 652041 h 1713760"/>
              <a:gd name="connsiteX27" fmla="*/ 2117766 w 2745792"/>
              <a:gd name="connsiteY27" fmla="*/ 607436 h 1713760"/>
              <a:gd name="connsiteX28" fmla="*/ 2151220 w 2745792"/>
              <a:gd name="connsiteY28" fmla="*/ 596285 h 1713760"/>
              <a:gd name="connsiteX29" fmla="*/ 2206976 w 2745792"/>
              <a:gd name="connsiteY29" fmla="*/ 573983 h 1713760"/>
              <a:gd name="connsiteX30" fmla="*/ 2329639 w 2745792"/>
              <a:gd name="connsiteY30" fmla="*/ 551680 h 1713760"/>
              <a:gd name="connsiteX31" fmla="*/ 2708781 w 2745792"/>
              <a:gd name="connsiteY31" fmla="*/ 440168 h 1713760"/>
              <a:gd name="connsiteX32" fmla="*/ 2452302 w 2745792"/>
              <a:gd name="connsiteY32" fmla="*/ 49875 h 1713760"/>
              <a:gd name="connsiteX33" fmla="*/ 244361 w 2745792"/>
              <a:gd name="connsiteY33" fmla="*/ 5270 h 1713760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181063 w 2745792"/>
              <a:gd name="connsiteY4" fmla="*/ 1521836 h 1713760"/>
              <a:gd name="connsiteX5" fmla="*/ 1270273 w 2745792"/>
              <a:gd name="connsiteY5" fmla="*/ 1477231 h 1713760"/>
              <a:gd name="connsiteX6" fmla="*/ 1281424 w 2745792"/>
              <a:gd name="connsiteY6" fmla="*/ 1443778 h 1713760"/>
              <a:gd name="connsiteX7" fmla="*/ 1337181 w 2745792"/>
              <a:gd name="connsiteY7" fmla="*/ 1388022 h 1713760"/>
              <a:gd name="connsiteX8" fmla="*/ 1370634 w 2745792"/>
              <a:gd name="connsiteY8" fmla="*/ 1354568 h 1713760"/>
              <a:gd name="connsiteX9" fmla="*/ 1404088 w 2745792"/>
              <a:gd name="connsiteY9" fmla="*/ 1321114 h 1713760"/>
              <a:gd name="connsiteX10" fmla="*/ 1426390 w 2745792"/>
              <a:gd name="connsiteY10" fmla="*/ 1287661 h 1713760"/>
              <a:gd name="connsiteX11" fmla="*/ 1493298 w 2745792"/>
              <a:gd name="connsiteY11" fmla="*/ 1220753 h 1713760"/>
              <a:gd name="connsiteX12" fmla="*/ 1515600 w 2745792"/>
              <a:gd name="connsiteY12" fmla="*/ 1176148 h 1713760"/>
              <a:gd name="connsiteX13" fmla="*/ 1537903 w 2745792"/>
              <a:gd name="connsiteY13" fmla="*/ 1153846 h 1713760"/>
              <a:gd name="connsiteX14" fmla="*/ 1560205 w 2745792"/>
              <a:gd name="connsiteY14" fmla="*/ 1120392 h 1713760"/>
              <a:gd name="connsiteX15" fmla="*/ 1593659 w 2745792"/>
              <a:gd name="connsiteY15" fmla="*/ 1075788 h 1713760"/>
              <a:gd name="connsiteX16" fmla="*/ 1627112 w 2745792"/>
              <a:gd name="connsiteY16" fmla="*/ 1020031 h 1713760"/>
              <a:gd name="connsiteX17" fmla="*/ 1638263 w 2745792"/>
              <a:gd name="connsiteY17" fmla="*/ 986578 h 1713760"/>
              <a:gd name="connsiteX18" fmla="*/ 1671717 w 2745792"/>
              <a:gd name="connsiteY18" fmla="*/ 953124 h 1713760"/>
              <a:gd name="connsiteX19" fmla="*/ 1760927 w 2745792"/>
              <a:gd name="connsiteY19" fmla="*/ 852763 h 1713760"/>
              <a:gd name="connsiteX20" fmla="*/ 1794381 w 2745792"/>
              <a:gd name="connsiteY20" fmla="*/ 841612 h 1713760"/>
              <a:gd name="connsiteX21" fmla="*/ 1861288 w 2745792"/>
              <a:gd name="connsiteY21" fmla="*/ 785856 h 1713760"/>
              <a:gd name="connsiteX22" fmla="*/ 1894742 w 2745792"/>
              <a:gd name="connsiteY22" fmla="*/ 774705 h 1713760"/>
              <a:gd name="connsiteX23" fmla="*/ 1961649 w 2745792"/>
              <a:gd name="connsiteY23" fmla="*/ 730100 h 1713760"/>
              <a:gd name="connsiteX24" fmla="*/ 1995103 w 2745792"/>
              <a:gd name="connsiteY24" fmla="*/ 696646 h 1713760"/>
              <a:gd name="connsiteX25" fmla="*/ 2062010 w 2745792"/>
              <a:gd name="connsiteY25" fmla="*/ 652041 h 1713760"/>
              <a:gd name="connsiteX26" fmla="*/ 2117766 w 2745792"/>
              <a:gd name="connsiteY26" fmla="*/ 607436 h 1713760"/>
              <a:gd name="connsiteX27" fmla="*/ 2151220 w 2745792"/>
              <a:gd name="connsiteY27" fmla="*/ 596285 h 1713760"/>
              <a:gd name="connsiteX28" fmla="*/ 2206976 w 2745792"/>
              <a:gd name="connsiteY28" fmla="*/ 573983 h 1713760"/>
              <a:gd name="connsiteX29" fmla="*/ 2329639 w 2745792"/>
              <a:gd name="connsiteY29" fmla="*/ 551680 h 1713760"/>
              <a:gd name="connsiteX30" fmla="*/ 2708781 w 2745792"/>
              <a:gd name="connsiteY30" fmla="*/ 440168 h 1713760"/>
              <a:gd name="connsiteX31" fmla="*/ 2452302 w 2745792"/>
              <a:gd name="connsiteY31" fmla="*/ 49875 h 1713760"/>
              <a:gd name="connsiteX32" fmla="*/ 244361 w 2745792"/>
              <a:gd name="connsiteY32" fmla="*/ 5270 h 1713760"/>
              <a:gd name="connsiteX0" fmla="*/ 244361 w 2745792"/>
              <a:gd name="connsiteY0" fmla="*/ 5270 h 1716499"/>
              <a:gd name="connsiteX1" fmla="*/ 132849 w 2745792"/>
              <a:gd name="connsiteY1" fmla="*/ 1588744 h 1716499"/>
              <a:gd name="connsiteX2" fmla="*/ 935737 w 2745792"/>
              <a:gd name="connsiteY2" fmla="*/ 1611046 h 1716499"/>
              <a:gd name="connsiteX3" fmla="*/ 1181063 w 2745792"/>
              <a:gd name="connsiteY3" fmla="*/ 1521836 h 1716499"/>
              <a:gd name="connsiteX4" fmla="*/ 1270273 w 2745792"/>
              <a:gd name="connsiteY4" fmla="*/ 1477231 h 1716499"/>
              <a:gd name="connsiteX5" fmla="*/ 1281424 w 2745792"/>
              <a:gd name="connsiteY5" fmla="*/ 1443778 h 1716499"/>
              <a:gd name="connsiteX6" fmla="*/ 1337181 w 2745792"/>
              <a:gd name="connsiteY6" fmla="*/ 1388022 h 1716499"/>
              <a:gd name="connsiteX7" fmla="*/ 1370634 w 2745792"/>
              <a:gd name="connsiteY7" fmla="*/ 1354568 h 1716499"/>
              <a:gd name="connsiteX8" fmla="*/ 1404088 w 2745792"/>
              <a:gd name="connsiteY8" fmla="*/ 1321114 h 1716499"/>
              <a:gd name="connsiteX9" fmla="*/ 1426390 w 2745792"/>
              <a:gd name="connsiteY9" fmla="*/ 1287661 h 1716499"/>
              <a:gd name="connsiteX10" fmla="*/ 1493298 w 2745792"/>
              <a:gd name="connsiteY10" fmla="*/ 1220753 h 1716499"/>
              <a:gd name="connsiteX11" fmla="*/ 1515600 w 2745792"/>
              <a:gd name="connsiteY11" fmla="*/ 1176148 h 1716499"/>
              <a:gd name="connsiteX12" fmla="*/ 1537903 w 2745792"/>
              <a:gd name="connsiteY12" fmla="*/ 1153846 h 1716499"/>
              <a:gd name="connsiteX13" fmla="*/ 1560205 w 2745792"/>
              <a:gd name="connsiteY13" fmla="*/ 1120392 h 1716499"/>
              <a:gd name="connsiteX14" fmla="*/ 1593659 w 2745792"/>
              <a:gd name="connsiteY14" fmla="*/ 1075788 h 1716499"/>
              <a:gd name="connsiteX15" fmla="*/ 1627112 w 2745792"/>
              <a:gd name="connsiteY15" fmla="*/ 1020031 h 1716499"/>
              <a:gd name="connsiteX16" fmla="*/ 1638263 w 2745792"/>
              <a:gd name="connsiteY16" fmla="*/ 986578 h 1716499"/>
              <a:gd name="connsiteX17" fmla="*/ 1671717 w 2745792"/>
              <a:gd name="connsiteY17" fmla="*/ 953124 h 1716499"/>
              <a:gd name="connsiteX18" fmla="*/ 1760927 w 2745792"/>
              <a:gd name="connsiteY18" fmla="*/ 852763 h 1716499"/>
              <a:gd name="connsiteX19" fmla="*/ 1794381 w 2745792"/>
              <a:gd name="connsiteY19" fmla="*/ 841612 h 1716499"/>
              <a:gd name="connsiteX20" fmla="*/ 1861288 w 2745792"/>
              <a:gd name="connsiteY20" fmla="*/ 785856 h 1716499"/>
              <a:gd name="connsiteX21" fmla="*/ 1894742 w 2745792"/>
              <a:gd name="connsiteY21" fmla="*/ 774705 h 1716499"/>
              <a:gd name="connsiteX22" fmla="*/ 1961649 w 2745792"/>
              <a:gd name="connsiteY22" fmla="*/ 730100 h 1716499"/>
              <a:gd name="connsiteX23" fmla="*/ 1995103 w 2745792"/>
              <a:gd name="connsiteY23" fmla="*/ 696646 h 1716499"/>
              <a:gd name="connsiteX24" fmla="*/ 2062010 w 2745792"/>
              <a:gd name="connsiteY24" fmla="*/ 652041 h 1716499"/>
              <a:gd name="connsiteX25" fmla="*/ 2117766 w 2745792"/>
              <a:gd name="connsiteY25" fmla="*/ 607436 h 1716499"/>
              <a:gd name="connsiteX26" fmla="*/ 2151220 w 2745792"/>
              <a:gd name="connsiteY26" fmla="*/ 596285 h 1716499"/>
              <a:gd name="connsiteX27" fmla="*/ 2206976 w 2745792"/>
              <a:gd name="connsiteY27" fmla="*/ 573983 h 1716499"/>
              <a:gd name="connsiteX28" fmla="*/ 2329639 w 2745792"/>
              <a:gd name="connsiteY28" fmla="*/ 551680 h 1716499"/>
              <a:gd name="connsiteX29" fmla="*/ 2708781 w 2745792"/>
              <a:gd name="connsiteY29" fmla="*/ 440168 h 1716499"/>
              <a:gd name="connsiteX30" fmla="*/ 2452302 w 2745792"/>
              <a:gd name="connsiteY30" fmla="*/ 49875 h 1716499"/>
              <a:gd name="connsiteX31" fmla="*/ 244361 w 2745792"/>
              <a:gd name="connsiteY31" fmla="*/ 5270 h 1716499"/>
              <a:gd name="connsiteX0" fmla="*/ 259275 w 2760706"/>
              <a:gd name="connsiteY0" fmla="*/ 5270 h 1689317"/>
              <a:gd name="connsiteX1" fmla="*/ 147763 w 2760706"/>
              <a:gd name="connsiteY1" fmla="*/ 1588744 h 1689317"/>
              <a:gd name="connsiteX2" fmla="*/ 1195977 w 2760706"/>
              <a:gd name="connsiteY2" fmla="*/ 1521836 h 1689317"/>
              <a:gd name="connsiteX3" fmla="*/ 1285187 w 2760706"/>
              <a:gd name="connsiteY3" fmla="*/ 1477231 h 1689317"/>
              <a:gd name="connsiteX4" fmla="*/ 1296338 w 2760706"/>
              <a:gd name="connsiteY4" fmla="*/ 1443778 h 1689317"/>
              <a:gd name="connsiteX5" fmla="*/ 1352095 w 2760706"/>
              <a:gd name="connsiteY5" fmla="*/ 1388022 h 1689317"/>
              <a:gd name="connsiteX6" fmla="*/ 1385548 w 2760706"/>
              <a:gd name="connsiteY6" fmla="*/ 1354568 h 1689317"/>
              <a:gd name="connsiteX7" fmla="*/ 1419002 w 2760706"/>
              <a:gd name="connsiteY7" fmla="*/ 1321114 h 1689317"/>
              <a:gd name="connsiteX8" fmla="*/ 1441304 w 2760706"/>
              <a:gd name="connsiteY8" fmla="*/ 1287661 h 1689317"/>
              <a:gd name="connsiteX9" fmla="*/ 1508212 w 2760706"/>
              <a:gd name="connsiteY9" fmla="*/ 1220753 h 1689317"/>
              <a:gd name="connsiteX10" fmla="*/ 1530514 w 2760706"/>
              <a:gd name="connsiteY10" fmla="*/ 1176148 h 1689317"/>
              <a:gd name="connsiteX11" fmla="*/ 1552817 w 2760706"/>
              <a:gd name="connsiteY11" fmla="*/ 1153846 h 1689317"/>
              <a:gd name="connsiteX12" fmla="*/ 1575119 w 2760706"/>
              <a:gd name="connsiteY12" fmla="*/ 1120392 h 1689317"/>
              <a:gd name="connsiteX13" fmla="*/ 1608573 w 2760706"/>
              <a:gd name="connsiteY13" fmla="*/ 1075788 h 1689317"/>
              <a:gd name="connsiteX14" fmla="*/ 1642026 w 2760706"/>
              <a:gd name="connsiteY14" fmla="*/ 1020031 h 1689317"/>
              <a:gd name="connsiteX15" fmla="*/ 1653177 w 2760706"/>
              <a:gd name="connsiteY15" fmla="*/ 986578 h 1689317"/>
              <a:gd name="connsiteX16" fmla="*/ 1686631 w 2760706"/>
              <a:gd name="connsiteY16" fmla="*/ 953124 h 1689317"/>
              <a:gd name="connsiteX17" fmla="*/ 1775841 w 2760706"/>
              <a:gd name="connsiteY17" fmla="*/ 852763 h 1689317"/>
              <a:gd name="connsiteX18" fmla="*/ 1809295 w 2760706"/>
              <a:gd name="connsiteY18" fmla="*/ 841612 h 1689317"/>
              <a:gd name="connsiteX19" fmla="*/ 1876202 w 2760706"/>
              <a:gd name="connsiteY19" fmla="*/ 785856 h 1689317"/>
              <a:gd name="connsiteX20" fmla="*/ 1909656 w 2760706"/>
              <a:gd name="connsiteY20" fmla="*/ 774705 h 1689317"/>
              <a:gd name="connsiteX21" fmla="*/ 1976563 w 2760706"/>
              <a:gd name="connsiteY21" fmla="*/ 730100 h 1689317"/>
              <a:gd name="connsiteX22" fmla="*/ 2010017 w 2760706"/>
              <a:gd name="connsiteY22" fmla="*/ 696646 h 1689317"/>
              <a:gd name="connsiteX23" fmla="*/ 2076924 w 2760706"/>
              <a:gd name="connsiteY23" fmla="*/ 652041 h 1689317"/>
              <a:gd name="connsiteX24" fmla="*/ 2132680 w 2760706"/>
              <a:gd name="connsiteY24" fmla="*/ 607436 h 1689317"/>
              <a:gd name="connsiteX25" fmla="*/ 2166134 w 2760706"/>
              <a:gd name="connsiteY25" fmla="*/ 596285 h 1689317"/>
              <a:gd name="connsiteX26" fmla="*/ 2221890 w 2760706"/>
              <a:gd name="connsiteY26" fmla="*/ 573983 h 1689317"/>
              <a:gd name="connsiteX27" fmla="*/ 2344553 w 2760706"/>
              <a:gd name="connsiteY27" fmla="*/ 551680 h 1689317"/>
              <a:gd name="connsiteX28" fmla="*/ 2723695 w 2760706"/>
              <a:gd name="connsiteY28" fmla="*/ 440168 h 1689317"/>
              <a:gd name="connsiteX29" fmla="*/ 2467216 w 2760706"/>
              <a:gd name="connsiteY29" fmla="*/ 49875 h 1689317"/>
              <a:gd name="connsiteX30" fmla="*/ 259275 w 2760706"/>
              <a:gd name="connsiteY30" fmla="*/ 5270 h 1689317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01913 w 2766281"/>
              <a:gd name="connsiteY3" fmla="*/ 1443778 h 1678508"/>
              <a:gd name="connsiteX4" fmla="*/ 1357670 w 2766281"/>
              <a:gd name="connsiteY4" fmla="*/ 1388022 h 1678508"/>
              <a:gd name="connsiteX5" fmla="*/ 1391123 w 2766281"/>
              <a:gd name="connsiteY5" fmla="*/ 1354568 h 1678508"/>
              <a:gd name="connsiteX6" fmla="*/ 1424577 w 2766281"/>
              <a:gd name="connsiteY6" fmla="*/ 1321114 h 1678508"/>
              <a:gd name="connsiteX7" fmla="*/ 1446879 w 2766281"/>
              <a:gd name="connsiteY7" fmla="*/ 1287661 h 1678508"/>
              <a:gd name="connsiteX8" fmla="*/ 1513787 w 2766281"/>
              <a:gd name="connsiteY8" fmla="*/ 1220753 h 1678508"/>
              <a:gd name="connsiteX9" fmla="*/ 1536089 w 2766281"/>
              <a:gd name="connsiteY9" fmla="*/ 1176148 h 1678508"/>
              <a:gd name="connsiteX10" fmla="*/ 1558392 w 2766281"/>
              <a:gd name="connsiteY10" fmla="*/ 1153846 h 1678508"/>
              <a:gd name="connsiteX11" fmla="*/ 1580694 w 2766281"/>
              <a:gd name="connsiteY11" fmla="*/ 1120392 h 1678508"/>
              <a:gd name="connsiteX12" fmla="*/ 1614148 w 2766281"/>
              <a:gd name="connsiteY12" fmla="*/ 1075788 h 1678508"/>
              <a:gd name="connsiteX13" fmla="*/ 1647601 w 2766281"/>
              <a:gd name="connsiteY13" fmla="*/ 1020031 h 1678508"/>
              <a:gd name="connsiteX14" fmla="*/ 1658752 w 2766281"/>
              <a:gd name="connsiteY14" fmla="*/ 986578 h 1678508"/>
              <a:gd name="connsiteX15" fmla="*/ 1692206 w 2766281"/>
              <a:gd name="connsiteY15" fmla="*/ 953124 h 1678508"/>
              <a:gd name="connsiteX16" fmla="*/ 1781416 w 2766281"/>
              <a:gd name="connsiteY16" fmla="*/ 852763 h 1678508"/>
              <a:gd name="connsiteX17" fmla="*/ 1814870 w 2766281"/>
              <a:gd name="connsiteY17" fmla="*/ 841612 h 1678508"/>
              <a:gd name="connsiteX18" fmla="*/ 1881777 w 2766281"/>
              <a:gd name="connsiteY18" fmla="*/ 785856 h 1678508"/>
              <a:gd name="connsiteX19" fmla="*/ 1915231 w 2766281"/>
              <a:gd name="connsiteY19" fmla="*/ 774705 h 1678508"/>
              <a:gd name="connsiteX20" fmla="*/ 1982138 w 2766281"/>
              <a:gd name="connsiteY20" fmla="*/ 730100 h 1678508"/>
              <a:gd name="connsiteX21" fmla="*/ 2015592 w 2766281"/>
              <a:gd name="connsiteY21" fmla="*/ 696646 h 1678508"/>
              <a:gd name="connsiteX22" fmla="*/ 2082499 w 2766281"/>
              <a:gd name="connsiteY22" fmla="*/ 652041 h 1678508"/>
              <a:gd name="connsiteX23" fmla="*/ 2138255 w 2766281"/>
              <a:gd name="connsiteY23" fmla="*/ 607436 h 1678508"/>
              <a:gd name="connsiteX24" fmla="*/ 2171709 w 2766281"/>
              <a:gd name="connsiteY24" fmla="*/ 596285 h 1678508"/>
              <a:gd name="connsiteX25" fmla="*/ 2227465 w 2766281"/>
              <a:gd name="connsiteY25" fmla="*/ 573983 h 1678508"/>
              <a:gd name="connsiteX26" fmla="*/ 2350128 w 2766281"/>
              <a:gd name="connsiteY26" fmla="*/ 551680 h 1678508"/>
              <a:gd name="connsiteX27" fmla="*/ 2729270 w 2766281"/>
              <a:gd name="connsiteY27" fmla="*/ 440168 h 1678508"/>
              <a:gd name="connsiteX28" fmla="*/ 2472791 w 2766281"/>
              <a:gd name="connsiteY28" fmla="*/ 49875 h 1678508"/>
              <a:gd name="connsiteX29" fmla="*/ 264850 w 2766281"/>
              <a:gd name="connsiteY29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391123 w 2766281"/>
              <a:gd name="connsiteY4" fmla="*/ 1354568 h 1678508"/>
              <a:gd name="connsiteX5" fmla="*/ 1424577 w 2766281"/>
              <a:gd name="connsiteY5" fmla="*/ 1321114 h 1678508"/>
              <a:gd name="connsiteX6" fmla="*/ 1446879 w 2766281"/>
              <a:gd name="connsiteY6" fmla="*/ 1287661 h 1678508"/>
              <a:gd name="connsiteX7" fmla="*/ 1513787 w 2766281"/>
              <a:gd name="connsiteY7" fmla="*/ 1220753 h 1678508"/>
              <a:gd name="connsiteX8" fmla="*/ 1536089 w 2766281"/>
              <a:gd name="connsiteY8" fmla="*/ 1176148 h 1678508"/>
              <a:gd name="connsiteX9" fmla="*/ 1558392 w 2766281"/>
              <a:gd name="connsiteY9" fmla="*/ 1153846 h 1678508"/>
              <a:gd name="connsiteX10" fmla="*/ 1580694 w 2766281"/>
              <a:gd name="connsiteY10" fmla="*/ 1120392 h 1678508"/>
              <a:gd name="connsiteX11" fmla="*/ 1614148 w 2766281"/>
              <a:gd name="connsiteY11" fmla="*/ 1075788 h 1678508"/>
              <a:gd name="connsiteX12" fmla="*/ 1647601 w 2766281"/>
              <a:gd name="connsiteY12" fmla="*/ 1020031 h 1678508"/>
              <a:gd name="connsiteX13" fmla="*/ 1658752 w 2766281"/>
              <a:gd name="connsiteY13" fmla="*/ 986578 h 1678508"/>
              <a:gd name="connsiteX14" fmla="*/ 1692206 w 2766281"/>
              <a:gd name="connsiteY14" fmla="*/ 953124 h 1678508"/>
              <a:gd name="connsiteX15" fmla="*/ 1781416 w 2766281"/>
              <a:gd name="connsiteY15" fmla="*/ 852763 h 1678508"/>
              <a:gd name="connsiteX16" fmla="*/ 1814870 w 2766281"/>
              <a:gd name="connsiteY16" fmla="*/ 841612 h 1678508"/>
              <a:gd name="connsiteX17" fmla="*/ 1881777 w 2766281"/>
              <a:gd name="connsiteY17" fmla="*/ 785856 h 1678508"/>
              <a:gd name="connsiteX18" fmla="*/ 1915231 w 2766281"/>
              <a:gd name="connsiteY18" fmla="*/ 774705 h 1678508"/>
              <a:gd name="connsiteX19" fmla="*/ 1982138 w 2766281"/>
              <a:gd name="connsiteY19" fmla="*/ 730100 h 1678508"/>
              <a:gd name="connsiteX20" fmla="*/ 2015592 w 2766281"/>
              <a:gd name="connsiteY20" fmla="*/ 696646 h 1678508"/>
              <a:gd name="connsiteX21" fmla="*/ 2082499 w 2766281"/>
              <a:gd name="connsiteY21" fmla="*/ 652041 h 1678508"/>
              <a:gd name="connsiteX22" fmla="*/ 2138255 w 2766281"/>
              <a:gd name="connsiteY22" fmla="*/ 607436 h 1678508"/>
              <a:gd name="connsiteX23" fmla="*/ 2171709 w 2766281"/>
              <a:gd name="connsiteY23" fmla="*/ 596285 h 1678508"/>
              <a:gd name="connsiteX24" fmla="*/ 2227465 w 2766281"/>
              <a:gd name="connsiteY24" fmla="*/ 573983 h 1678508"/>
              <a:gd name="connsiteX25" fmla="*/ 2350128 w 2766281"/>
              <a:gd name="connsiteY25" fmla="*/ 551680 h 1678508"/>
              <a:gd name="connsiteX26" fmla="*/ 2729270 w 2766281"/>
              <a:gd name="connsiteY26" fmla="*/ 440168 h 1678508"/>
              <a:gd name="connsiteX27" fmla="*/ 2472791 w 2766281"/>
              <a:gd name="connsiteY27" fmla="*/ 49875 h 1678508"/>
              <a:gd name="connsiteX28" fmla="*/ 264850 w 2766281"/>
              <a:gd name="connsiteY28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424577 w 2766281"/>
              <a:gd name="connsiteY4" fmla="*/ 1321114 h 1678508"/>
              <a:gd name="connsiteX5" fmla="*/ 1446879 w 2766281"/>
              <a:gd name="connsiteY5" fmla="*/ 1287661 h 1678508"/>
              <a:gd name="connsiteX6" fmla="*/ 1513787 w 2766281"/>
              <a:gd name="connsiteY6" fmla="*/ 1220753 h 1678508"/>
              <a:gd name="connsiteX7" fmla="*/ 1536089 w 2766281"/>
              <a:gd name="connsiteY7" fmla="*/ 1176148 h 1678508"/>
              <a:gd name="connsiteX8" fmla="*/ 1558392 w 2766281"/>
              <a:gd name="connsiteY8" fmla="*/ 1153846 h 1678508"/>
              <a:gd name="connsiteX9" fmla="*/ 1580694 w 2766281"/>
              <a:gd name="connsiteY9" fmla="*/ 1120392 h 1678508"/>
              <a:gd name="connsiteX10" fmla="*/ 1614148 w 2766281"/>
              <a:gd name="connsiteY10" fmla="*/ 1075788 h 1678508"/>
              <a:gd name="connsiteX11" fmla="*/ 1647601 w 2766281"/>
              <a:gd name="connsiteY11" fmla="*/ 1020031 h 1678508"/>
              <a:gd name="connsiteX12" fmla="*/ 1658752 w 2766281"/>
              <a:gd name="connsiteY12" fmla="*/ 986578 h 1678508"/>
              <a:gd name="connsiteX13" fmla="*/ 1692206 w 2766281"/>
              <a:gd name="connsiteY13" fmla="*/ 953124 h 1678508"/>
              <a:gd name="connsiteX14" fmla="*/ 1781416 w 2766281"/>
              <a:gd name="connsiteY14" fmla="*/ 852763 h 1678508"/>
              <a:gd name="connsiteX15" fmla="*/ 1814870 w 2766281"/>
              <a:gd name="connsiteY15" fmla="*/ 841612 h 1678508"/>
              <a:gd name="connsiteX16" fmla="*/ 1881777 w 2766281"/>
              <a:gd name="connsiteY16" fmla="*/ 785856 h 1678508"/>
              <a:gd name="connsiteX17" fmla="*/ 1915231 w 2766281"/>
              <a:gd name="connsiteY17" fmla="*/ 774705 h 1678508"/>
              <a:gd name="connsiteX18" fmla="*/ 1982138 w 2766281"/>
              <a:gd name="connsiteY18" fmla="*/ 730100 h 1678508"/>
              <a:gd name="connsiteX19" fmla="*/ 2015592 w 2766281"/>
              <a:gd name="connsiteY19" fmla="*/ 696646 h 1678508"/>
              <a:gd name="connsiteX20" fmla="*/ 2082499 w 2766281"/>
              <a:gd name="connsiteY20" fmla="*/ 652041 h 1678508"/>
              <a:gd name="connsiteX21" fmla="*/ 2138255 w 2766281"/>
              <a:gd name="connsiteY21" fmla="*/ 607436 h 1678508"/>
              <a:gd name="connsiteX22" fmla="*/ 2171709 w 2766281"/>
              <a:gd name="connsiteY22" fmla="*/ 596285 h 1678508"/>
              <a:gd name="connsiteX23" fmla="*/ 2227465 w 2766281"/>
              <a:gd name="connsiteY23" fmla="*/ 573983 h 1678508"/>
              <a:gd name="connsiteX24" fmla="*/ 2350128 w 2766281"/>
              <a:gd name="connsiteY24" fmla="*/ 551680 h 1678508"/>
              <a:gd name="connsiteX25" fmla="*/ 2729270 w 2766281"/>
              <a:gd name="connsiteY25" fmla="*/ 440168 h 1678508"/>
              <a:gd name="connsiteX26" fmla="*/ 2472791 w 2766281"/>
              <a:gd name="connsiteY26" fmla="*/ 49875 h 1678508"/>
              <a:gd name="connsiteX27" fmla="*/ 264850 w 2766281"/>
              <a:gd name="connsiteY27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24577 w 2766281"/>
              <a:gd name="connsiteY3" fmla="*/ 1321114 h 1678508"/>
              <a:gd name="connsiteX4" fmla="*/ 1446879 w 2766281"/>
              <a:gd name="connsiteY4" fmla="*/ 1287661 h 1678508"/>
              <a:gd name="connsiteX5" fmla="*/ 1513787 w 2766281"/>
              <a:gd name="connsiteY5" fmla="*/ 1220753 h 1678508"/>
              <a:gd name="connsiteX6" fmla="*/ 1536089 w 2766281"/>
              <a:gd name="connsiteY6" fmla="*/ 1176148 h 1678508"/>
              <a:gd name="connsiteX7" fmla="*/ 1558392 w 2766281"/>
              <a:gd name="connsiteY7" fmla="*/ 1153846 h 1678508"/>
              <a:gd name="connsiteX8" fmla="*/ 1580694 w 2766281"/>
              <a:gd name="connsiteY8" fmla="*/ 1120392 h 1678508"/>
              <a:gd name="connsiteX9" fmla="*/ 1614148 w 2766281"/>
              <a:gd name="connsiteY9" fmla="*/ 1075788 h 1678508"/>
              <a:gd name="connsiteX10" fmla="*/ 1647601 w 2766281"/>
              <a:gd name="connsiteY10" fmla="*/ 1020031 h 1678508"/>
              <a:gd name="connsiteX11" fmla="*/ 1658752 w 2766281"/>
              <a:gd name="connsiteY11" fmla="*/ 986578 h 1678508"/>
              <a:gd name="connsiteX12" fmla="*/ 1692206 w 2766281"/>
              <a:gd name="connsiteY12" fmla="*/ 953124 h 1678508"/>
              <a:gd name="connsiteX13" fmla="*/ 1781416 w 2766281"/>
              <a:gd name="connsiteY13" fmla="*/ 852763 h 1678508"/>
              <a:gd name="connsiteX14" fmla="*/ 1814870 w 2766281"/>
              <a:gd name="connsiteY14" fmla="*/ 841612 h 1678508"/>
              <a:gd name="connsiteX15" fmla="*/ 1881777 w 2766281"/>
              <a:gd name="connsiteY15" fmla="*/ 785856 h 1678508"/>
              <a:gd name="connsiteX16" fmla="*/ 1915231 w 2766281"/>
              <a:gd name="connsiteY16" fmla="*/ 774705 h 1678508"/>
              <a:gd name="connsiteX17" fmla="*/ 1982138 w 2766281"/>
              <a:gd name="connsiteY17" fmla="*/ 730100 h 1678508"/>
              <a:gd name="connsiteX18" fmla="*/ 2015592 w 2766281"/>
              <a:gd name="connsiteY18" fmla="*/ 696646 h 1678508"/>
              <a:gd name="connsiteX19" fmla="*/ 2082499 w 2766281"/>
              <a:gd name="connsiteY19" fmla="*/ 652041 h 1678508"/>
              <a:gd name="connsiteX20" fmla="*/ 2138255 w 2766281"/>
              <a:gd name="connsiteY20" fmla="*/ 607436 h 1678508"/>
              <a:gd name="connsiteX21" fmla="*/ 2171709 w 2766281"/>
              <a:gd name="connsiteY21" fmla="*/ 596285 h 1678508"/>
              <a:gd name="connsiteX22" fmla="*/ 2227465 w 2766281"/>
              <a:gd name="connsiteY22" fmla="*/ 573983 h 1678508"/>
              <a:gd name="connsiteX23" fmla="*/ 2350128 w 2766281"/>
              <a:gd name="connsiteY23" fmla="*/ 551680 h 1678508"/>
              <a:gd name="connsiteX24" fmla="*/ 2729270 w 2766281"/>
              <a:gd name="connsiteY24" fmla="*/ 440168 h 1678508"/>
              <a:gd name="connsiteX25" fmla="*/ 2472791 w 2766281"/>
              <a:gd name="connsiteY25" fmla="*/ 49875 h 1678508"/>
              <a:gd name="connsiteX26" fmla="*/ 264850 w 2766281"/>
              <a:gd name="connsiteY26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46879 w 2766281"/>
              <a:gd name="connsiteY3" fmla="*/ 1287661 h 1678508"/>
              <a:gd name="connsiteX4" fmla="*/ 1513787 w 2766281"/>
              <a:gd name="connsiteY4" fmla="*/ 1220753 h 1678508"/>
              <a:gd name="connsiteX5" fmla="*/ 1536089 w 2766281"/>
              <a:gd name="connsiteY5" fmla="*/ 1176148 h 1678508"/>
              <a:gd name="connsiteX6" fmla="*/ 1558392 w 2766281"/>
              <a:gd name="connsiteY6" fmla="*/ 1153846 h 1678508"/>
              <a:gd name="connsiteX7" fmla="*/ 1580694 w 2766281"/>
              <a:gd name="connsiteY7" fmla="*/ 1120392 h 1678508"/>
              <a:gd name="connsiteX8" fmla="*/ 1614148 w 2766281"/>
              <a:gd name="connsiteY8" fmla="*/ 1075788 h 1678508"/>
              <a:gd name="connsiteX9" fmla="*/ 1647601 w 2766281"/>
              <a:gd name="connsiteY9" fmla="*/ 1020031 h 1678508"/>
              <a:gd name="connsiteX10" fmla="*/ 1658752 w 2766281"/>
              <a:gd name="connsiteY10" fmla="*/ 986578 h 1678508"/>
              <a:gd name="connsiteX11" fmla="*/ 1692206 w 2766281"/>
              <a:gd name="connsiteY11" fmla="*/ 953124 h 1678508"/>
              <a:gd name="connsiteX12" fmla="*/ 1781416 w 2766281"/>
              <a:gd name="connsiteY12" fmla="*/ 852763 h 1678508"/>
              <a:gd name="connsiteX13" fmla="*/ 1814870 w 2766281"/>
              <a:gd name="connsiteY13" fmla="*/ 841612 h 1678508"/>
              <a:gd name="connsiteX14" fmla="*/ 1881777 w 2766281"/>
              <a:gd name="connsiteY14" fmla="*/ 785856 h 1678508"/>
              <a:gd name="connsiteX15" fmla="*/ 1915231 w 2766281"/>
              <a:gd name="connsiteY15" fmla="*/ 774705 h 1678508"/>
              <a:gd name="connsiteX16" fmla="*/ 1982138 w 2766281"/>
              <a:gd name="connsiteY16" fmla="*/ 730100 h 1678508"/>
              <a:gd name="connsiteX17" fmla="*/ 2015592 w 2766281"/>
              <a:gd name="connsiteY17" fmla="*/ 696646 h 1678508"/>
              <a:gd name="connsiteX18" fmla="*/ 2082499 w 2766281"/>
              <a:gd name="connsiteY18" fmla="*/ 652041 h 1678508"/>
              <a:gd name="connsiteX19" fmla="*/ 2138255 w 2766281"/>
              <a:gd name="connsiteY19" fmla="*/ 607436 h 1678508"/>
              <a:gd name="connsiteX20" fmla="*/ 2171709 w 2766281"/>
              <a:gd name="connsiteY20" fmla="*/ 596285 h 1678508"/>
              <a:gd name="connsiteX21" fmla="*/ 2227465 w 2766281"/>
              <a:gd name="connsiteY21" fmla="*/ 573983 h 1678508"/>
              <a:gd name="connsiteX22" fmla="*/ 2350128 w 2766281"/>
              <a:gd name="connsiteY22" fmla="*/ 551680 h 1678508"/>
              <a:gd name="connsiteX23" fmla="*/ 2729270 w 2766281"/>
              <a:gd name="connsiteY23" fmla="*/ 440168 h 1678508"/>
              <a:gd name="connsiteX24" fmla="*/ 2472791 w 2766281"/>
              <a:gd name="connsiteY24" fmla="*/ 49875 h 1678508"/>
              <a:gd name="connsiteX25" fmla="*/ 264850 w 2766281"/>
              <a:gd name="connsiteY25" fmla="*/ 5270 h 1678508"/>
              <a:gd name="connsiteX0" fmla="*/ 248364 w 2749795"/>
              <a:gd name="connsiteY0" fmla="*/ 5270 h 1696914"/>
              <a:gd name="connsiteX1" fmla="*/ 136852 w 2749795"/>
              <a:gd name="connsiteY1" fmla="*/ 1588744 h 1696914"/>
              <a:gd name="connsiteX2" fmla="*/ 1006646 w 2749795"/>
              <a:gd name="connsiteY2" fmla="*/ 1544139 h 1696914"/>
              <a:gd name="connsiteX3" fmla="*/ 1430393 w 2749795"/>
              <a:gd name="connsiteY3" fmla="*/ 1287661 h 1696914"/>
              <a:gd name="connsiteX4" fmla="*/ 1497301 w 2749795"/>
              <a:gd name="connsiteY4" fmla="*/ 1220753 h 1696914"/>
              <a:gd name="connsiteX5" fmla="*/ 1519603 w 2749795"/>
              <a:gd name="connsiteY5" fmla="*/ 1176148 h 1696914"/>
              <a:gd name="connsiteX6" fmla="*/ 1541906 w 2749795"/>
              <a:gd name="connsiteY6" fmla="*/ 1153846 h 1696914"/>
              <a:gd name="connsiteX7" fmla="*/ 1564208 w 2749795"/>
              <a:gd name="connsiteY7" fmla="*/ 1120392 h 1696914"/>
              <a:gd name="connsiteX8" fmla="*/ 1597662 w 2749795"/>
              <a:gd name="connsiteY8" fmla="*/ 1075788 h 1696914"/>
              <a:gd name="connsiteX9" fmla="*/ 1631115 w 2749795"/>
              <a:gd name="connsiteY9" fmla="*/ 1020031 h 1696914"/>
              <a:gd name="connsiteX10" fmla="*/ 1642266 w 2749795"/>
              <a:gd name="connsiteY10" fmla="*/ 986578 h 1696914"/>
              <a:gd name="connsiteX11" fmla="*/ 1675720 w 2749795"/>
              <a:gd name="connsiteY11" fmla="*/ 953124 h 1696914"/>
              <a:gd name="connsiteX12" fmla="*/ 1764930 w 2749795"/>
              <a:gd name="connsiteY12" fmla="*/ 852763 h 1696914"/>
              <a:gd name="connsiteX13" fmla="*/ 1798384 w 2749795"/>
              <a:gd name="connsiteY13" fmla="*/ 841612 h 1696914"/>
              <a:gd name="connsiteX14" fmla="*/ 1865291 w 2749795"/>
              <a:gd name="connsiteY14" fmla="*/ 785856 h 1696914"/>
              <a:gd name="connsiteX15" fmla="*/ 1898745 w 2749795"/>
              <a:gd name="connsiteY15" fmla="*/ 774705 h 1696914"/>
              <a:gd name="connsiteX16" fmla="*/ 1965652 w 2749795"/>
              <a:gd name="connsiteY16" fmla="*/ 730100 h 1696914"/>
              <a:gd name="connsiteX17" fmla="*/ 1999106 w 2749795"/>
              <a:gd name="connsiteY17" fmla="*/ 696646 h 1696914"/>
              <a:gd name="connsiteX18" fmla="*/ 2066013 w 2749795"/>
              <a:gd name="connsiteY18" fmla="*/ 652041 h 1696914"/>
              <a:gd name="connsiteX19" fmla="*/ 2121769 w 2749795"/>
              <a:gd name="connsiteY19" fmla="*/ 607436 h 1696914"/>
              <a:gd name="connsiteX20" fmla="*/ 2155223 w 2749795"/>
              <a:gd name="connsiteY20" fmla="*/ 596285 h 1696914"/>
              <a:gd name="connsiteX21" fmla="*/ 2210979 w 2749795"/>
              <a:gd name="connsiteY21" fmla="*/ 573983 h 1696914"/>
              <a:gd name="connsiteX22" fmla="*/ 2333642 w 2749795"/>
              <a:gd name="connsiteY22" fmla="*/ 551680 h 1696914"/>
              <a:gd name="connsiteX23" fmla="*/ 2712784 w 2749795"/>
              <a:gd name="connsiteY23" fmla="*/ 440168 h 1696914"/>
              <a:gd name="connsiteX24" fmla="*/ 2456305 w 2749795"/>
              <a:gd name="connsiteY24" fmla="*/ 49875 h 1696914"/>
              <a:gd name="connsiteX25" fmla="*/ 248364 w 2749795"/>
              <a:gd name="connsiteY25" fmla="*/ 5270 h 1696914"/>
              <a:gd name="connsiteX0" fmla="*/ 173888 w 2675319"/>
              <a:gd name="connsiteY0" fmla="*/ 5270 h 1705540"/>
              <a:gd name="connsiteX1" fmla="*/ 274249 w 2675319"/>
              <a:gd name="connsiteY1" fmla="*/ 1599895 h 1705540"/>
              <a:gd name="connsiteX2" fmla="*/ 932170 w 2675319"/>
              <a:gd name="connsiteY2" fmla="*/ 1544139 h 1705540"/>
              <a:gd name="connsiteX3" fmla="*/ 1355917 w 2675319"/>
              <a:gd name="connsiteY3" fmla="*/ 1287661 h 1705540"/>
              <a:gd name="connsiteX4" fmla="*/ 1422825 w 2675319"/>
              <a:gd name="connsiteY4" fmla="*/ 1220753 h 1705540"/>
              <a:gd name="connsiteX5" fmla="*/ 1445127 w 2675319"/>
              <a:gd name="connsiteY5" fmla="*/ 1176148 h 1705540"/>
              <a:gd name="connsiteX6" fmla="*/ 1467430 w 2675319"/>
              <a:gd name="connsiteY6" fmla="*/ 1153846 h 1705540"/>
              <a:gd name="connsiteX7" fmla="*/ 1489732 w 2675319"/>
              <a:gd name="connsiteY7" fmla="*/ 1120392 h 1705540"/>
              <a:gd name="connsiteX8" fmla="*/ 1523186 w 2675319"/>
              <a:gd name="connsiteY8" fmla="*/ 1075788 h 1705540"/>
              <a:gd name="connsiteX9" fmla="*/ 1556639 w 2675319"/>
              <a:gd name="connsiteY9" fmla="*/ 1020031 h 1705540"/>
              <a:gd name="connsiteX10" fmla="*/ 1567790 w 2675319"/>
              <a:gd name="connsiteY10" fmla="*/ 986578 h 1705540"/>
              <a:gd name="connsiteX11" fmla="*/ 1601244 w 2675319"/>
              <a:gd name="connsiteY11" fmla="*/ 953124 h 1705540"/>
              <a:gd name="connsiteX12" fmla="*/ 1690454 w 2675319"/>
              <a:gd name="connsiteY12" fmla="*/ 852763 h 1705540"/>
              <a:gd name="connsiteX13" fmla="*/ 1723908 w 2675319"/>
              <a:gd name="connsiteY13" fmla="*/ 841612 h 1705540"/>
              <a:gd name="connsiteX14" fmla="*/ 1790815 w 2675319"/>
              <a:gd name="connsiteY14" fmla="*/ 785856 h 1705540"/>
              <a:gd name="connsiteX15" fmla="*/ 1824269 w 2675319"/>
              <a:gd name="connsiteY15" fmla="*/ 774705 h 1705540"/>
              <a:gd name="connsiteX16" fmla="*/ 1891176 w 2675319"/>
              <a:gd name="connsiteY16" fmla="*/ 730100 h 1705540"/>
              <a:gd name="connsiteX17" fmla="*/ 1924630 w 2675319"/>
              <a:gd name="connsiteY17" fmla="*/ 696646 h 1705540"/>
              <a:gd name="connsiteX18" fmla="*/ 1991537 w 2675319"/>
              <a:gd name="connsiteY18" fmla="*/ 652041 h 1705540"/>
              <a:gd name="connsiteX19" fmla="*/ 2047293 w 2675319"/>
              <a:gd name="connsiteY19" fmla="*/ 607436 h 1705540"/>
              <a:gd name="connsiteX20" fmla="*/ 2080747 w 2675319"/>
              <a:gd name="connsiteY20" fmla="*/ 596285 h 1705540"/>
              <a:gd name="connsiteX21" fmla="*/ 2136503 w 2675319"/>
              <a:gd name="connsiteY21" fmla="*/ 573983 h 1705540"/>
              <a:gd name="connsiteX22" fmla="*/ 2259166 w 2675319"/>
              <a:gd name="connsiteY22" fmla="*/ 551680 h 1705540"/>
              <a:gd name="connsiteX23" fmla="*/ 2638308 w 2675319"/>
              <a:gd name="connsiteY23" fmla="*/ 440168 h 1705540"/>
              <a:gd name="connsiteX24" fmla="*/ 2381829 w 2675319"/>
              <a:gd name="connsiteY24" fmla="*/ 49875 h 1705540"/>
              <a:gd name="connsiteX25" fmla="*/ 173888 w 2675319"/>
              <a:gd name="connsiteY25" fmla="*/ 5270 h 1705540"/>
              <a:gd name="connsiteX0" fmla="*/ 213983 w 2715414"/>
              <a:gd name="connsiteY0" fmla="*/ 5270 h 1601715"/>
              <a:gd name="connsiteX1" fmla="*/ 314344 w 2715414"/>
              <a:gd name="connsiteY1" fmla="*/ 1599895 h 1601715"/>
              <a:gd name="connsiteX2" fmla="*/ 972265 w 2715414"/>
              <a:gd name="connsiteY2" fmla="*/ 1544139 h 1601715"/>
              <a:gd name="connsiteX3" fmla="*/ 1396012 w 2715414"/>
              <a:gd name="connsiteY3" fmla="*/ 1287661 h 1601715"/>
              <a:gd name="connsiteX4" fmla="*/ 1462920 w 2715414"/>
              <a:gd name="connsiteY4" fmla="*/ 1220753 h 1601715"/>
              <a:gd name="connsiteX5" fmla="*/ 1485222 w 2715414"/>
              <a:gd name="connsiteY5" fmla="*/ 1176148 h 1601715"/>
              <a:gd name="connsiteX6" fmla="*/ 1507525 w 2715414"/>
              <a:gd name="connsiteY6" fmla="*/ 1153846 h 1601715"/>
              <a:gd name="connsiteX7" fmla="*/ 1529827 w 2715414"/>
              <a:gd name="connsiteY7" fmla="*/ 1120392 h 1601715"/>
              <a:gd name="connsiteX8" fmla="*/ 1563281 w 2715414"/>
              <a:gd name="connsiteY8" fmla="*/ 1075788 h 1601715"/>
              <a:gd name="connsiteX9" fmla="*/ 1596734 w 2715414"/>
              <a:gd name="connsiteY9" fmla="*/ 1020031 h 1601715"/>
              <a:gd name="connsiteX10" fmla="*/ 1607885 w 2715414"/>
              <a:gd name="connsiteY10" fmla="*/ 986578 h 1601715"/>
              <a:gd name="connsiteX11" fmla="*/ 1641339 w 2715414"/>
              <a:gd name="connsiteY11" fmla="*/ 953124 h 1601715"/>
              <a:gd name="connsiteX12" fmla="*/ 1730549 w 2715414"/>
              <a:gd name="connsiteY12" fmla="*/ 852763 h 1601715"/>
              <a:gd name="connsiteX13" fmla="*/ 1764003 w 2715414"/>
              <a:gd name="connsiteY13" fmla="*/ 841612 h 1601715"/>
              <a:gd name="connsiteX14" fmla="*/ 1830910 w 2715414"/>
              <a:gd name="connsiteY14" fmla="*/ 785856 h 1601715"/>
              <a:gd name="connsiteX15" fmla="*/ 1864364 w 2715414"/>
              <a:gd name="connsiteY15" fmla="*/ 774705 h 1601715"/>
              <a:gd name="connsiteX16" fmla="*/ 1931271 w 2715414"/>
              <a:gd name="connsiteY16" fmla="*/ 730100 h 1601715"/>
              <a:gd name="connsiteX17" fmla="*/ 1964725 w 2715414"/>
              <a:gd name="connsiteY17" fmla="*/ 696646 h 1601715"/>
              <a:gd name="connsiteX18" fmla="*/ 2031632 w 2715414"/>
              <a:gd name="connsiteY18" fmla="*/ 652041 h 1601715"/>
              <a:gd name="connsiteX19" fmla="*/ 2087388 w 2715414"/>
              <a:gd name="connsiteY19" fmla="*/ 607436 h 1601715"/>
              <a:gd name="connsiteX20" fmla="*/ 2120842 w 2715414"/>
              <a:gd name="connsiteY20" fmla="*/ 596285 h 1601715"/>
              <a:gd name="connsiteX21" fmla="*/ 2176598 w 2715414"/>
              <a:gd name="connsiteY21" fmla="*/ 573983 h 1601715"/>
              <a:gd name="connsiteX22" fmla="*/ 2299261 w 2715414"/>
              <a:gd name="connsiteY22" fmla="*/ 551680 h 1601715"/>
              <a:gd name="connsiteX23" fmla="*/ 2678403 w 2715414"/>
              <a:gd name="connsiteY23" fmla="*/ 440168 h 1601715"/>
              <a:gd name="connsiteX24" fmla="*/ 2421924 w 2715414"/>
              <a:gd name="connsiteY24" fmla="*/ 49875 h 1601715"/>
              <a:gd name="connsiteX25" fmla="*/ 213983 w 2715414"/>
              <a:gd name="connsiteY25" fmla="*/ 5270 h 1601715"/>
              <a:gd name="connsiteX0" fmla="*/ 243862 w 2745293"/>
              <a:gd name="connsiteY0" fmla="*/ 5270 h 1601715"/>
              <a:gd name="connsiteX1" fmla="*/ 266164 w 2745293"/>
              <a:gd name="connsiteY1" fmla="*/ 1599895 h 1601715"/>
              <a:gd name="connsiteX2" fmla="*/ 1002144 w 2745293"/>
              <a:gd name="connsiteY2" fmla="*/ 1544139 h 1601715"/>
              <a:gd name="connsiteX3" fmla="*/ 1425891 w 2745293"/>
              <a:gd name="connsiteY3" fmla="*/ 1287661 h 1601715"/>
              <a:gd name="connsiteX4" fmla="*/ 1492799 w 2745293"/>
              <a:gd name="connsiteY4" fmla="*/ 1220753 h 1601715"/>
              <a:gd name="connsiteX5" fmla="*/ 1515101 w 2745293"/>
              <a:gd name="connsiteY5" fmla="*/ 1176148 h 1601715"/>
              <a:gd name="connsiteX6" fmla="*/ 1537404 w 2745293"/>
              <a:gd name="connsiteY6" fmla="*/ 1153846 h 1601715"/>
              <a:gd name="connsiteX7" fmla="*/ 1559706 w 2745293"/>
              <a:gd name="connsiteY7" fmla="*/ 1120392 h 1601715"/>
              <a:gd name="connsiteX8" fmla="*/ 1593160 w 2745293"/>
              <a:gd name="connsiteY8" fmla="*/ 1075788 h 1601715"/>
              <a:gd name="connsiteX9" fmla="*/ 1626613 w 2745293"/>
              <a:gd name="connsiteY9" fmla="*/ 1020031 h 1601715"/>
              <a:gd name="connsiteX10" fmla="*/ 1637764 w 2745293"/>
              <a:gd name="connsiteY10" fmla="*/ 986578 h 1601715"/>
              <a:gd name="connsiteX11" fmla="*/ 1671218 w 2745293"/>
              <a:gd name="connsiteY11" fmla="*/ 953124 h 1601715"/>
              <a:gd name="connsiteX12" fmla="*/ 1760428 w 2745293"/>
              <a:gd name="connsiteY12" fmla="*/ 852763 h 1601715"/>
              <a:gd name="connsiteX13" fmla="*/ 1793882 w 2745293"/>
              <a:gd name="connsiteY13" fmla="*/ 841612 h 1601715"/>
              <a:gd name="connsiteX14" fmla="*/ 1860789 w 2745293"/>
              <a:gd name="connsiteY14" fmla="*/ 785856 h 1601715"/>
              <a:gd name="connsiteX15" fmla="*/ 1894243 w 2745293"/>
              <a:gd name="connsiteY15" fmla="*/ 774705 h 1601715"/>
              <a:gd name="connsiteX16" fmla="*/ 1961150 w 2745293"/>
              <a:gd name="connsiteY16" fmla="*/ 730100 h 1601715"/>
              <a:gd name="connsiteX17" fmla="*/ 1994604 w 2745293"/>
              <a:gd name="connsiteY17" fmla="*/ 696646 h 1601715"/>
              <a:gd name="connsiteX18" fmla="*/ 2061511 w 2745293"/>
              <a:gd name="connsiteY18" fmla="*/ 652041 h 1601715"/>
              <a:gd name="connsiteX19" fmla="*/ 2117267 w 2745293"/>
              <a:gd name="connsiteY19" fmla="*/ 607436 h 1601715"/>
              <a:gd name="connsiteX20" fmla="*/ 2150721 w 2745293"/>
              <a:gd name="connsiteY20" fmla="*/ 596285 h 1601715"/>
              <a:gd name="connsiteX21" fmla="*/ 2206477 w 2745293"/>
              <a:gd name="connsiteY21" fmla="*/ 573983 h 1601715"/>
              <a:gd name="connsiteX22" fmla="*/ 2329140 w 2745293"/>
              <a:gd name="connsiteY22" fmla="*/ 551680 h 1601715"/>
              <a:gd name="connsiteX23" fmla="*/ 2708282 w 2745293"/>
              <a:gd name="connsiteY23" fmla="*/ 440168 h 1601715"/>
              <a:gd name="connsiteX24" fmla="*/ 2451803 w 2745293"/>
              <a:gd name="connsiteY24" fmla="*/ 49875 h 1601715"/>
              <a:gd name="connsiteX25" fmla="*/ 243862 w 2745293"/>
              <a:gd name="connsiteY25" fmla="*/ 5270 h 1601715"/>
              <a:gd name="connsiteX0" fmla="*/ 257654 w 2759085"/>
              <a:gd name="connsiteY0" fmla="*/ 39389 h 1635834"/>
              <a:gd name="connsiteX1" fmla="*/ 279956 w 2759085"/>
              <a:gd name="connsiteY1" fmla="*/ 1634014 h 1635834"/>
              <a:gd name="connsiteX2" fmla="*/ 1015936 w 2759085"/>
              <a:gd name="connsiteY2" fmla="*/ 1578258 h 1635834"/>
              <a:gd name="connsiteX3" fmla="*/ 1439683 w 2759085"/>
              <a:gd name="connsiteY3" fmla="*/ 1321780 h 1635834"/>
              <a:gd name="connsiteX4" fmla="*/ 1506591 w 2759085"/>
              <a:gd name="connsiteY4" fmla="*/ 1254872 h 1635834"/>
              <a:gd name="connsiteX5" fmla="*/ 1528893 w 2759085"/>
              <a:gd name="connsiteY5" fmla="*/ 1210267 h 1635834"/>
              <a:gd name="connsiteX6" fmla="*/ 1551196 w 2759085"/>
              <a:gd name="connsiteY6" fmla="*/ 1187965 h 1635834"/>
              <a:gd name="connsiteX7" fmla="*/ 1573498 w 2759085"/>
              <a:gd name="connsiteY7" fmla="*/ 1154511 h 1635834"/>
              <a:gd name="connsiteX8" fmla="*/ 1606952 w 2759085"/>
              <a:gd name="connsiteY8" fmla="*/ 1109907 h 1635834"/>
              <a:gd name="connsiteX9" fmla="*/ 1640405 w 2759085"/>
              <a:gd name="connsiteY9" fmla="*/ 1054150 h 1635834"/>
              <a:gd name="connsiteX10" fmla="*/ 1651556 w 2759085"/>
              <a:gd name="connsiteY10" fmla="*/ 1020697 h 1635834"/>
              <a:gd name="connsiteX11" fmla="*/ 1685010 w 2759085"/>
              <a:gd name="connsiteY11" fmla="*/ 987243 h 1635834"/>
              <a:gd name="connsiteX12" fmla="*/ 1774220 w 2759085"/>
              <a:gd name="connsiteY12" fmla="*/ 886882 h 1635834"/>
              <a:gd name="connsiteX13" fmla="*/ 1807674 w 2759085"/>
              <a:gd name="connsiteY13" fmla="*/ 875731 h 1635834"/>
              <a:gd name="connsiteX14" fmla="*/ 1874581 w 2759085"/>
              <a:gd name="connsiteY14" fmla="*/ 819975 h 1635834"/>
              <a:gd name="connsiteX15" fmla="*/ 1908035 w 2759085"/>
              <a:gd name="connsiteY15" fmla="*/ 808824 h 1635834"/>
              <a:gd name="connsiteX16" fmla="*/ 1974942 w 2759085"/>
              <a:gd name="connsiteY16" fmla="*/ 764219 h 1635834"/>
              <a:gd name="connsiteX17" fmla="*/ 2008396 w 2759085"/>
              <a:gd name="connsiteY17" fmla="*/ 730765 h 1635834"/>
              <a:gd name="connsiteX18" fmla="*/ 2075303 w 2759085"/>
              <a:gd name="connsiteY18" fmla="*/ 686160 h 1635834"/>
              <a:gd name="connsiteX19" fmla="*/ 2131059 w 2759085"/>
              <a:gd name="connsiteY19" fmla="*/ 641555 h 1635834"/>
              <a:gd name="connsiteX20" fmla="*/ 2164513 w 2759085"/>
              <a:gd name="connsiteY20" fmla="*/ 630404 h 1635834"/>
              <a:gd name="connsiteX21" fmla="*/ 2220269 w 2759085"/>
              <a:gd name="connsiteY21" fmla="*/ 608102 h 1635834"/>
              <a:gd name="connsiteX22" fmla="*/ 2342932 w 2759085"/>
              <a:gd name="connsiteY22" fmla="*/ 585799 h 1635834"/>
              <a:gd name="connsiteX23" fmla="*/ 2722074 w 2759085"/>
              <a:gd name="connsiteY23" fmla="*/ 474287 h 1635834"/>
              <a:gd name="connsiteX24" fmla="*/ 2465595 w 2759085"/>
              <a:gd name="connsiteY24" fmla="*/ 83994 h 1635834"/>
              <a:gd name="connsiteX25" fmla="*/ 257654 w 2759085"/>
              <a:gd name="connsiteY25" fmla="*/ 39389 h 1635834"/>
              <a:gd name="connsiteX0" fmla="*/ 184401 w 2803175"/>
              <a:gd name="connsiteY0" fmla="*/ 107419 h 1664026"/>
              <a:gd name="connsiteX1" fmla="*/ 318215 w 2803175"/>
              <a:gd name="connsiteY1" fmla="*/ 1568229 h 1664026"/>
              <a:gd name="connsiteX2" fmla="*/ 1054195 w 2803175"/>
              <a:gd name="connsiteY2" fmla="*/ 1512473 h 1664026"/>
              <a:gd name="connsiteX3" fmla="*/ 1477942 w 2803175"/>
              <a:gd name="connsiteY3" fmla="*/ 1255995 h 1664026"/>
              <a:gd name="connsiteX4" fmla="*/ 1544850 w 2803175"/>
              <a:gd name="connsiteY4" fmla="*/ 1189087 h 1664026"/>
              <a:gd name="connsiteX5" fmla="*/ 1567152 w 2803175"/>
              <a:gd name="connsiteY5" fmla="*/ 1144482 h 1664026"/>
              <a:gd name="connsiteX6" fmla="*/ 1589455 w 2803175"/>
              <a:gd name="connsiteY6" fmla="*/ 1122180 h 1664026"/>
              <a:gd name="connsiteX7" fmla="*/ 1611757 w 2803175"/>
              <a:gd name="connsiteY7" fmla="*/ 1088726 h 1664026"/>
              <a:gd name="connsiteX8" fmla="*/ 1645211 w 2803175"/>
              <a:gd name="connsiteY8" fmla="*/ 1044122 h 1664026"/>
              <a:gd name="connsiteX9" fmla="*/ 1678664 w 2803175"/>
              <a:gd name="connsiteY9" fmla="*/ 988365 h 1664026"/>
              <a:gd name="connsiteX10" fmla="*/ 1689815 w 2803175"/>
              <a:gd name="connsiteY10" fmla="*/ 954912 h 1664026"/>
              <a:gd name="connsiteX11" fmla="*/ 1723269 w 2803175"/>
              <a:gd name="connsiteY11" fmla="*/ 921458 h 1664026"/>
              <a:gd name="connsiteX12" fmla="*/ 1812479 w 2803175"/>
              <a:gd name="connsiteY12" fmla="*/ 821097 h 1664026"/>
              <a:gd name="connsiteX13" fmla="*/ 1845933 w 2803175"/>
              <a:gd name="connsiteY13" fmla="*/ 809946 h 1664026"/>
              <a:gd name="connsiteX14" fmla="*/ 1912840 w 2803175"/>
              <a:gd name="connsiteY14" fmla="*/ 754190 h 1664026"/>
              <a:gd name="connsiteX15" fmla="*/ 1946294 w 2803175"/>
              <a:gd name="connsiteY15" fmla="*/ 743039 h 1664026"/>
              <a:gd name="connsiteX16" fmla="*/ 2013201 w 2803175"/>
              <a:gd name="connsiteY16" fmla="*/ 698434 h 1664026"/>
              <a:gd name="connsiteX17" fmla="*/ 2046655 w 2803175"/>
              <a:gd name="connsiteY17" fmla="*/ 664980 h 1664026"/>
              <a:gd name="connsiteX18" fmla="*/ 2113562 w 2803175"/>
              <a:gd name="connsiteY18" fmla="*/ 620375 h 1664026"/>
              <a:gd name="connsiteX19" fmla="*/ 2169318 w 2803175"/>
              <a:gd name="connsiteY19" fmla="*/ 575770 h 1664026"/>
              <a:gd name="connsiteX20" fmla="*/ 2202772 w 2803175"/>
              <a:gd name="connsiteY20" fmla="*/ 564619 h 1664026"/>
              <a:gd name="connsiteX21" fmla="*/ 2258528 w 2803175"/>
              <a:gd name="connsiteY21" fmla="*/ 542317 h 1664026"/>
              <a:gd name="connsiteX22" fmla="*/ 2381191 w 2803175"/>
              <a:gd name="connsiteY22" fmla="*/ 520014 h 1664026"/>
              <a:gd name="connsiteX23" fmla="*/ 2760333 w 2803175"/>
              <a:gd name="connsiteY23" fmla="*/ 408502 h 1664026"/>
              <a:gd name="connsiteX24" fmla="*/ 2503854 w 2803175"/>
              <a:gd name="connsiteY24" fmla="*/ 18209 h 1664026"/>
              <a:gd name="connsiteX25" fmla="*/ 184401 w 2803175"/>
              <a:gd name="connsiteY25" fmla="*/ 107419 h 1664026"/>
              <a:gd name="connsiteX0" fmla="*/ 227702 w 2846476"/>
              <a:gd name="connsiteY0" fmla="*/ 107419 h 1600860"/>
              <a:gd name="connsiteX1" fmla="*/ 361516 w 2846476"/>
              <a:gd name="connsiteY1" fmla="*/ 1568229 h 1600860"/>
              <a:gd name="connsiteX2" fmla="*/ 1097496 w 2846476"/>
              <a:gd name="connsiteY2" fmla="*/ 1512473 h 1600860"/>
              <a:gd name="connsiteX3" fmla="*/ 1521243 w 2846476"/>
              <a:gd name="connsiteY3" fmla="*/ 1255995 h 1600860"/>
              <a:gd name="connsiteX4" fmla="*/ 1588151 w 2846476"/>
              <a:gd name="connsiteY4" fmla="*/ 1189087 h 1600860"/>
              <a:gd name="connsiteX5" fmla="*/ 1610453 w 2846476"/>
              <a:gd name="connsiteY5" fmla="*/ 1144482 h 1600860"/>
              <a:gd name="connsiteX6" fmla="*/ 1632756 w 2846476"/>
              <a:gd name="connsiteY6" fmla="*/ 1122180 h 1600860"/>
              <a:gd name="connsiteX7" fmla="*/ 1655058 w 2846476"/>
              <a:gd name="connsiteY7" fmla="*/ 1088726 h 1600860"/>
              <a:gd name="connsiteX8" fmla="*/ 1688512 w 2846476"/>
              <a:gd name="connsiteY8" fmla="*/ 1044122 h 1600860"/>
              <a:gd name="connsiteX9" fmla="*/ 1721965 w 2846476"/>
              <a:gd name="connsiteY9" fmla="*/ 988365 h 1600860"/>
              <a:gd name="connsiteX10" fmla="*/ 1733116 w 2846476"/>
              <a:gd name="connsiteY10" fmla="*/ 954912 h 1600860"/>
              <a:gd name="connsiteX11" fmla="*/ 1766570 w 2846476"/>
              <a:gd name="connsiteY11" fmla="*/ 921458 h 1600860"/>
              <a:gd name="connsiteX12" fmla="*/ 1855780 w 2846476"/>
              <a:gd name="connsiteY12" fmla="*/ 821097 h 1600860"/>
              <a:gd name="connsiteX13" fmla="*/ 1889234 w 2846476"/>
              <a:gd name="connsiteY13" fmla="*/ 809946 h 1600860"/>
              <a:gd name="connsiteX14" fmla="*/ 1956141 w 2846476"/>
              <a:gd name="connsiteY14" fmla="*/ 754190 h 1600860"/>
              <a:gd name="connsiteX15" fmla="*/ 1989595 w 2846476"/>
              <a:gd name="connsiteY15" fmla="*/ 743039 h 1600860"/>
              <a:gd name="connsiteX16" fmla="*/ 2056502 w 2846476"/>
              <a:gd name="connsiteY16" fmla="*/ 698434 h 1600860"/>
              <a:gd name="connsiteX17" fmla="*/ 2089956 w 2846476"/>
              <a:gd name="connsiteY17" fmla="*/ 664980 h 1600860"/>
              <a:gd name="connsiteX18" fmla="*/ 2156863 w 2846476"/>
              <a:gd name="connsiteY18" fmla="*/ 620375 h 1600860"/>
              <a:gd name="connsiteX19" fmla="*/ 2212619 w 2846476"/>
              <a:gd name="connsiteY19" fmla="*/ 575770 h 1600860"/>
              <a:gd name="connsiteX20" fmla="*/ 2246073 w 2846476"/>
              <a:gd name="connsiteY20" fmla="*/ 564619 h 1600860"/>
              <a:gd name="connsiteX21" fmla="*/ 2301829 w 2846476"/>
              <a:gd name="connsiteY21" fmla="*/ 542317 h 1600860"/>
              <a:gd name="connsiteX22" fmla="*/ 2424492 w 2846476"/>
              <a:gd name="connsiteY22" fmla="*/ 520014 h 1600860"/>
              <a:gd name="connsiteX23" fmla="*/ 2803634 w 2846476"/>
              <a:gd name="connsiteY23" fmla="*/ 408502 h 1600860"/>
              <a:gd name="connsiteX24" fmla="*/ 2547155 w 2846476"/>
              <a:gd name="connsiteY24" fmla="*/ 18209 h 1600860"/>
              <a:gd name="connsiteX25" fmla="*/ 227702 w 2846476"/>
              <a:gd name="connsiteY25" fmla="*/ 107419 h 1600860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726036 w 2805942"/>
              <a:gd name="connsiteY11" fmla="*/ 921458 h 1664026"/>
              <a:gd name="connsiteX12" fmla="*/ 1815246 w 2805942"/>
              <a:gd name="connsiteY12" fmla="*/ 821097 h 1664026"/>
              <a:gd name="connsiteX13" fmla="*/ 1848700 w 2805942"/>
              <a:gd name="connsiteY13" fmla="*/ 809946 h 1664026"/>
              <a:gd name="connsiteX14" fmla="*/ 1915607 w 2805942"/>
              <a:gd name="connsiteY14" fmla="*/ 754190 h 1664026"/>
              <a:gd name="connsiteX15" fmla="*/ 1949061 w 2805942"/>
              <a:gd name="connsiteY15" fmla="*/ 743039 h 1664026"/>
              <a:gd name="connsiteX16" fmla="*/ 2015968 w 2805942"/>
              <a:gd name="connsiteY16" fmla="*/ 698434 h 1664026"/>
              <a:gd name="connsiteX17" fmla="*/ 2049422 w 2805942"/>
              <a:gd name="connsiteY17" fmla="*/ 664980 h 1664026"/>
              <a:gd name="connsiteX18" fmla="*/ 2116329 w 2805942"/>
              <a:gd name="connsiteY18" fmla="*/ 620375 h 1664026"/>
              <a:gd name="connsiteX19" fmla="*/ 2172085 w 2805942"/>
              <a:gd name="connsiteY19" fmla="*/ 575770 h 1664026"/>
              <a:gd name="connsiteX20" fmla="*/ 2205539 w 2805942"/>
              <a:gd name="connsiteY20" fmla="*/ 564619 h 1664026"/>
              <a:gd name="connsiteX21" fmla="*/ 2261295 w 2805942"/>
              <a:gd name="connsiteY21" fmla="*/ 542317 h 1664026"/>
              <a:gd name="connsiteX22" fmla="*/ 2383958 w 2805942"/>
              <a:gd name="connsiteY22" fmla="*/ 520014 h 1664026"/>
              <a:gd name="connsiteX23" fmla="*/ 2763100 w 2805942"/>
              <a:gd name="connsiteY23" fmla="*/ 408502 h 1664026"/>
              <a:gd name="connsiteX24" fmla="*/ 2506621 w 2805942"/>
              <a:gd name="connsiteY24" fmla="*/ 18209 h 1664026"/>
              <a:gd name="connsiteX25" fmla="*/ 187168 w 2805942"/>
              <a:gd name="connsiteY2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815246 w 2805942"/>
              <a:gd name="connsiteY11" fmla="*/ 821097 h 1664026"/>
              <a:gd name="connsiteX12" fmla="*/ 1848700 w 2805942"/>
              <a:gd name="connsiteY12" fmla="*/ 809946 h 1664026"/>
              <a:gd name="connsiteX13" fmla="*/ 1915607 w 2805942"/>
              <a:gd name="connsiteY13" fmla="*/ 754190 h 1664026"/>
              <a:gd name="connsiteX14" fmla="*/ 1949061 w 2805942"/>
              <a:gd name="connsiteY14" fmla="*/ 743039 h 1664026"/>
              <a:gd name="connsiteX15" fmla="*/ 2015968 w 2805942"/>
              <a:gd name="connsiteY15" fmla="*/ 698434 h 1664026"/>
              <a:gd name="connsiteX16" fmla="*/ 2049422 w 2805942"/>
              <a:gd name="connsiteY16" fmla="*/ 664980 h 1664026"/>
              <a:gd name="connsiteX17" fmla="*/ 2116329 w 2805942"/>
              <a:gd name="connsiteY17" fmla="*/ 620375 h 1664026"/>
              <a:gd name="connsiteX18" fmla="*/ 2172085 w 2805942"/>
              <a:gd name="connsiteY18" fmla="*/ 575770 h 1664026"/>
              <a:gd name="connsiteX19" fmla="*/ 2205539 w 2805942"/>
              <a:gd name="connsiteY19" fmla="*/ 564619 h 1664026"/>
              <a:gd name="connsiteX20" fmla="*/ 2261295 w 2805942"/>
              <a:gd name="connsiteY20" fmla="*/ 542317 h 1664026"/>
              <a:gd name="connsiteX21" fmla="*/ 2383958 w 2805942"/>
              <a:gd name="connsiteY21" fmla="*/ 520014 h 1664026"/>
              <a:gd name="connsiteX22" fmla="*/ 2763100 w 2805942"/>
              <a:gd name="connsiteY22" fmla="*/ 408502 h 1664026"/>
              <a:gd name="connsiteX23" fmla="*/ 2506621 w 2805942"/>
              <a:gd name="connsiteY23" fmla="*/ 18209 h 1664026"/>
              <a:gd name="connsiteX24" fmla="*/ 187168 w 2805942"/>
              <a:gd name="connsiteY2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92582 w 2805942"/>
              <a:gd name="connsiteY9" fmla="*/ 954912 h 1664026"/>
              <a:gd name="connsiteX10" fmla="*/ 1815246 w 2805942"/>
              <a:gd name="connsiteY10" fmla="*/ 821097 h 1664026"/>
              <a:gd name="connsiteX11" fmla="*/ 1848700 w 2805942"/>
              <a:gd name="connsiteY11" fmla="*/ 809946 h 1664026"/>
              <a:gd name="connsiteX12" fmla="*/ 1915607 w 2805942"/>
              <a:gd name="connsiteY12" fmla="*/ 754190 h 1664026"/>
              <a:gd name="connsiteX13" fmla="*/ 1949061 w 2805942"/>
              <a:gd name="connsiteY13" fmla="*/ 743039 h 1664026"/>
              <a:gd name="connsiteX14" fmla="*/ 2015968 w 2805942"/>
              <a:gd name="connsiteY14" fmla="*/ 698434 h 1664026"/>
              <a:gd name="connsiteX15" fmla="*/ 2049422 w 2805942"/>
              <a:gd name="connsiteY15" fmla="*/ 664980 h 1664026"/>
              <a:gd name="connsiteX16" fmla="*/ 2116329 w 2805942"/>
              <a:gd name="connsiteY16" fmla="*/ 620375 h 1664026"/>
              <a:gd name="connsiteX17" fmla="*/ 2172085 w 2805942"/>
              <a:gd name="connsiteY17" fmla="*/ 575770 h 1664026"/>
              <a:gd name="connsiteX18" fmla="*/ 2205539 w 2805942"/>
              <a:gd name="connsiteY18" fmla="*/ 564619 h 1664026"/>
              <a:gd name="connsiteX19" fmla="*/ 2261295 w 2805942"/>
              <a:gd name="connsiteY19" fmla="*/ 542317 h 1664026"/>
              <a:gd name="connsiteX20" fmla="*/ 2383958 w 2805942"/>
              <a:gd name="connsiteY20" fmla="*/ 520014 h 1664026"/>
              <a:gd name="connsiteX21" fmla="*/ 2763100 w 2805942"/>
              <a:gd name="connsiteY21" fmla="*/ 408502 h 1664026"/>
              <a:gd name="connsiteX22" fmla="*/ 2506621 w 2805942"/>
              <a:gd name="connsiteY22" fmla="*/ 18209 h 1664026"/>
              <a:gd name="connsiteX23" fmla="*/ 187168 w 2805942"/>
              <a:gd name="connsiteY2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92582 w 2805942"/>
              <a:gd name="connsiteY8" fmla="*/ 954912 h 1664026"/>
              <a:gd name="connsiteX9" fmla="*/ 1815246 w 2805942"/>
              <a:gd name="connsiteY9" fmla="*/ 821097 h 1664026"/>
              <a:gd name="connsiteX10" fmla="*/ 1848700 w 2805942"/>
              <a:gd name="connsiteY10" fmla="*/ 809946 h 1664026"/>
              <a:gd name="connsiteX11" fmla="*/ 1915607 w 2805942"/>
              <a:gd name="connsiteY11" fmla="*/ 754190 h 1664026"/>
              <a:gd name="connsiteX12" fmla="*/ 1949061 w 2805942"/>
              <a:gd name="connsiteY12" fmla="*/ 743039 h 1664026"/>
              <a:gd name="connsiteX13" fmla="*/ 2015968 w 2805942"/>
              <a:gd name="connsiteY13" fmla="*/ 698434 h 1664026"/>
              <a:gd name="connsiteX14" fmla="*/ 2049422 w 2805942"/>
              <a:gd name="connsiteY14" fmla="*/ 664980 h 1664026"/>
              <a:gd name="connsiteX15" fmla="*/ 2116329 w 2805942"/>
              <a:gd name="connsiteY15" fmla="*/ 620375 h 1664026"/>
              <a:gd name="connsiteX16" fmla="*/ 2172085 w 2805942"/>
              <a:gd name="connsiteY16" fmla="*/ 575770 h 1664026"/>
              <a:gd name="connsiteX17" fmla="*/ 2205539 w 2805942"/>
              <a:gd name="connsiteY17" fmla="*/ 564619 h 1664026"/>
              <a:gd name="connsiteX18" fmla="*/ 2261295 w 2805942"/>
              <a:gd name="connsiteY18" fmla="*/ 542317 h 1664026"/>
              <a:gd name="connsiteX19" fmla="*/ 2383958 w 2805942"/>
              <a:gd name="connsiteY19" fmla="*/ 520014 h 1664026"/>
              <a:gd name="connsiteX20" fmla="*/ 2763100 w 2805942"/>
              <a:gd name="connsiteY20" fmla="*/ 408502 h 1664026"/>
              <a:gd name="connsiteX21" fmla="*/ 2506621 w 2805942"/>
              <a:gd name="connsiteY21" fmla="*/ 18209 h 1664026"/>
              <a:gd name="connsiteX22" fmla="*/ 187168 w 2805942"/>
              <a:gd name="connsiteY2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14524 w 2805942"/>
              <a:gd name="connsiteY6" fmla="*/ 1088726 h 1664026"/>
              <a:gd name="connsiteX7" fmla="*/ 1692582 w 2805942"/>
              <a:gd name="connsiteY7" fmla="*/ 954912 h 1664026"/>
              <a:gd name="connsiteX8" fmla="*/ 1815246 w 2805942"/>
              <a:gd name="connsiteY8" fmla="*/ 821097 h 1664026"/>
              <a:gd name="connsiteX9" fmla="*/ 1848700 w 2805942"/>
              <a:gd name="connsiteY9" fmla="*/ 809946 h 1664026"/>
              <a:gd name="connsiteX10" fmla="*/ 1915607 w 2805942"/>
              <a:gd name="connsiteY10" fmla="*/ 754190 h 1664026"/>
              <a:gd name="connsiteX11" fmla="*/ 1949061 w 2805942"/>
              <a:gd name="connsiteY11" fmla="*/ 743039 h 1664026"/>
              <a:gd name="connsiteX12" fmla="*/ 2015968 w 2805942"/>
              <a:gd name="connsiteY12" fmla="*/ 698434 h 1664026"/>
              <a:gd name="connsiteX13" fmla="*/ 2049422 w 2805942"/>
              <a:gd name="connsiteY13" fmla="*/ 664980 h 1664026"/>
              <a:gd name="connsiteX14" fmla="*/ 2116329 w 2805942"/>
              <a:gd name="connsiteY14" fmla="*/ 620375 h 1664026"/>
              <a:gd name="connsiteX15" fmla="*/ 2172085 w 2805942"/>
              <a:gd name="connsiteY15" fmla="*/ 575770 h 1664026"/>
              <a:gd name="connsiteX16" fmla="*/ 2205539 w 2805942"/>
              <a:gd name="connsiteY16" fmla="*/ 564619 h 1664026"/>
              <a:gd name="connsiteX17" fmla="*/ 2261295 w 2805942"/>
              <a:gd name="connsiteY17" fmla="*/ 542317 h 1664026"/>
              <a:gd name="connsiteX18" fmla="*/ 2383958 w 2805942"/>
              <a:gd name="connsiteY18" fmla="*/ 520014 h 1664026"/>
              <a:gd name="connsiteX19" fmla="*/ 2763100 w 2805942"/>
              <a:gd name="connsiteY19" fmla="*/ 408502 h 1664026"/>
              <a:gd name="connsiteX20" fmla="*/ 2506621 w 2805942"/>
              <a:gd name="connsiteY20" fmla="*/ 18209 h 1664026"/>
              <a:gd name="connsiteX21" fmla="*/ 187168 w 2805942"/>
              <a:gd name="connsiteY2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92582 w 2805942"/>
              <a:gd name="connsiteY6" fmla="*/ 954912 h 1664026"/>
              <a:gd name="connsiteX7" fmla="*/ 1815246 w 2805942"/>
              <a:gd name="connsiteY7" fmla="*/ 821097 h 1664026"/>
              <a:gd name="connsiteX8" fmla="*/ 1848700 w 2805942"/>
              <a:gd name="connsiteY8" fmla="*/ 809946 h 1664026"/>
              <a:gd name="connsiteX9" fmla="*/ 1915607 w 2805942"/>
              <a:gd name="connsiteY9" fmla="*/ 754190 h 1664026"/>
              <a:gd name="connsiteX10" fmla="*/ 1949061 w 2805942"/>
              <a:gd name="connsiteY10" fmla="*/ 743039 h 1664026"/>
              <a:gd name="connsiteX11" fmla="*/ 2015968 w 2805942"/>
              <a:gd name="connsiteY11" fmla="*/ 698434 h 1664026"/>
              <a:gd name="connsiteX12" fmla="*/ 2049422 w 2805942"/>
              <a:gd name="connsiteY12" fmla="*/ 664980 h 1664026"/>
              <a:gd name="connsiteX13" fmla="*/ 2116329 w 2805942"/>
              <a:gd name="connsiteY13" fmla="*/ 620375 h 1664026"/>
              <a:gd name="connsiteX14" fmla="*/ 2172085 w 2805942"/>
              <a:gd name="connsiteY14" fmla="*/ 575770 h 1664026"/>
              <a:gd name="connsiteX15" fmla="*/ 2205539 w 2805942"/>
              <a:gd name="connsiteY15" fmla="*/ 564619 h 1664026"/>
              <a:gd name="connsiteX16" fmla="*/ 2261295 w 2805942"/>
              <a:gd name="connsiteY16" fmla="*/ 542317 h 1664026"/>
              <a:gd name="connsiteX17" fmla="*/ 2383958 w 2805942"/>
              <a:gd name="connsiteY17" fmla="*/ 520014 h 1664026"/>
              <a:gd name="connsiteX18" fmla="*/ 2763100 w 2805942"/>
              <a:gd name="connsiteY18" fmla="*/ 408502 h 1664026"/>
              <a:gd name="connsiteX19" fmla="*/ 2506621 w 2805942"/>
              <a:gd name="connsiteY19" fmla="*/ 18209 h 1664026"/>
              <a:gd name="connsiteX20" fmla="*/ 187168 w 2805942"/>
              <a:gd name="connsiteY2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692582 w 2805942"/>
              <a:gd name="connsiteY5" fmla="*/ 954912 h 1664026"/>
              <a:gd name="connsiteX6" fmla="*/ 1815246 w 2805942"/>
              <a:gd name="connsiteY6" fmla="*/ 821097 h 1664026"/>
              <a:gd name="connsiteX7" fmla="*/ 1848700 w 2805942"/>
              <a:gd name="connsiteY7" fmla="*/ 809946 h 1664026"/>
              <a:gd name="connsiteX8" fmla="*/ 1915607 w 2805942"/>
              <a:gd name="connsiteY8" fmla="*/ 754190 h 1664026"/>
              <a:gd name="connsiteX9" fmla="*/ 1949061 w 2805942"/>
              <a:gd name="connsiteY9" fmla="*/ 743039 h 1664026"/>
              <a:gd name="connsiteX10" fmla="*/ 2015968 w 2805942"/>
              <a:gd name="connsiteY10" fmla="*/ 698434 h 1664026"/>
              <a:gd name="connsiteX11" fmla="*/ 2049422 w 2805942"/>
              <a:gd name="connsiteY11" fmla="*/ 664980 h 1664026"/>
              <a:gd name="connsiteX12" fmla="*/ 2116329 w 2805942"/>
              <a:gd name="connsiteY12" fmla="*/ 620375 h 1664026"/>
              <a:gd name="connsiteX13" fmla="*/ 2172085 w 2805942"/>
              <a:gd name="connsiteY13" fmla="*/ 575770 h 1664026"/>
              <a:gd name="connsiteX14" fmla="*/ 2205539 w 2805942"/>
              <a:gd name="connsiteY14" fmla="*/ 564619 h 1664026"/>
              <a:gd name="connsiteX15" fmla="*/ 2261295 w 2805942"/>
              <a:gd name="connsiteY15" fmla="*/ 542317 h 1664026"/>
              <a:gd name="connsiteX16" fmla="*/ 2383958 w 2805942"/>
              <a:gd name="connsiteY16" fmla="*/ 520014 h 1664026"/>
              <a:gd name="connsiteX17" fmla="*/ 2763100 w 2805942"/>
              <a:gd name="connsiteY17" fmla="*/ 408502 h 1664026"/>
              <a:gd name="connsiteX18" fmla="*/ 2506621 w 2805942"/>
              <a:gd name="connsiteY18" fmla="*/ 18209 h 1664026"/>
              <a:gd name="connsiteX19" fmla="*/ 187168 w 2805942"/>
              <a:gd name="connsiteY1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692582 w 2805942"/>
              <a:gd name="connsiteY4" fmla="*/ 954912 h 1664026"/>
              <a:gd name="connsiteX5" fmla="*/ 1815246 w 2805942"/>
              <a:gd name="connsiteY5" fmla="*/ 821097 h 1664026"/>
              <a:gd name="connsiteX6" fmla="*/ 1848700 w 2805942"/>
              <a:gd name="connsiteY6" fmla="*/ 809946 h 1664026"/>
              <a:gd name="connsiteX7" fmla="*/ 1915607 w 2805942"/>
              <a:gd name="connsiteY7" fmla="*/ 754190 h 1664026"/>
              <a:gd name="connsiteX8" fmla="*/ 1949061 w 2805942"/>
              <a:gd name="connsiteY8" fmla="*/ 743039 h 1664026"/>
              <a:gd name="connsiteX9" fmla="*/ 2015968 w 2805942"/>
              <a:gd name="connsiteY9" fmla="*/ 698434 h 1664026"/>
              <a:gd name="connsiteX10" fmla="*/ 2049422 w 2805942"/>
              <a:gd name="connsiteY10" fmla="*/ 664980 h 1664026"/>
              <a:gd name="connsiteX11" fmla="*/ 2116329 w 2805942"/>
              <a:gd name="connsiteY11" fmla="*/ 620375 h 1664026"/>
              <a:gd name="connsiteX12" fmla="*/ 2172085 w 2805942"/>
              <a:gd name="connsiteY12" fmla="*/ 575770 h 1664026"/>
              <a:gd name="connsiteX13" fmla="*/ 2205539 w 2805942"/>
              <a:gd name="connsiteY13" fmla="*/ 564619 h 1664026"/>
              <a:gd name="connsiteX14" fmla="*/ 2261295 w 2805942"/>
              <a:gd name="connsiteY14" fmla="*/ 542317 h 1664026"/>
              <a:gd name="connsiteX15" fmla="*/ 2383958 w 2805942"/>
              <a:gd name="connsiteY15" fmla="*/ 520014 h 1664026"/>
              <a:gd name="connsiteX16" fmla="*/ 2763100 w 2805942"/>
              <a:gd name="connsiteY16" fmla="*/ 408502 h 1664026"/>
              <a:gd name="connsiteX17" fmla="*/ 2506621 w 2805942"/>
              <a:gd name="connsiteY17" fmla="*/ 18209 h 1664026"/>
              <a:gd name="connsiteX18" fmla="*/ 187168 w 2805942"/>
              <a:gd name="connsiteY1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15607 w 2805942"/>
              <a:gd name="connsiteY6" fmla="*/ 754190 h 1664026"/>
              <a:gd name="connsiteX7" fmla="*/ 1949061 w 2805942"/>
              <a:gd name="connsiteY7" fmla="*/ 743039 h 1664026"/>
              <a:gd name="connsiteX8" fmla="*/ 2015968 w 2805942"/>
              <a:gd name="connsiteY8" fmla="*/ 698434 h 1664026"/>
              <a:gd name="connsiteX9" fmla="*/ 2049422 w 2805942"/>
              <a:gd name="connsiteY9" fmla="*/ 664980 h 1664026"/>
              <a:gd name="connsiteX10" fmla="*/ 2116329 w 2805942"/>
              <a:gd name="connsiteY10" fmla="*/ 620375 h 1664026"/>
              <a:gd name="connsiteX11" fmla="*/ 2172085 w 2805942"/>
              <a:gd name="connsiteY11" fmla="*/ 575770 h 1664026"/>
              <a:gd name="connsiteX12" fmla="*/ 2205539 w 2805942"/>
              <a:gd name="connsiteY12" fmla="*/ 564619 h 1664026"/>
              <a:gd name="connsiteX13" fmla="*/ 2261295 w 2805942"/>
              <a:gd name="connsiteY13" fmla="*/ 542317 h 1664026"/>
              <a:gd name="connsiteX14" fmla="*/ 2383958 w 2805942"/>
              <a:gd name="connsiteY14" fmla="*/ 520014 h 1664026"/>
              <a:gd name="connsiteX15" fmla="*/ 2763100 w 2805942"/>
              <a:gd name="connsiteY15" fmla="*/ 408502 h 1664026"/>
              <a:gd name="connsiteX16" fmla="*/ 2506621 w 2805942"/>
              <a:gd name="connsiteY16" fmla="*/ 18209 h 1664026"/>
              <a:gd name="connsiteX17" fmla="*/ 187168 w 2805942"/>
              <a:gd name="connsiteY17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49061 w 2805942"/>
              <a:gd name="connsiteY6" fmla="*/ 743039 h 1664026"/>
              <a:gd name="connsiteX7" fmla="*/ 2015968 w 2805942"/>
              <a:gd name="connsiteY7" fmla="*/ 698434 h 1664026"/>
              <a:gd name="connsiteX8" fmla="*/ 2049422 w 2805942"/>
              <a:gd name="connsiteY8" fmla="*/ 664980 h 1664026"/>
              <a:gd name="connsiteX9" fmla="*/ 2116329 w 2805942"/>
              <a:gd name="connsiteY9" fmla="*/ 620375 h 1664026"/>
              <a:gd name="connsiteX10" fmla="*/ 2172085 w 2805942"/>
              <a:gd name="connsiteY10" fmla="*/ 575770 h 1664026"/>
              <a:gd name="connsiteX11" fmla="*/ 2205539 w 2805942"/>
              <a:gd name="connsiteY11" fmla="*/ 564619 h 1664026"/>
              <a:gd name="connsiteX12" fmla="*/ 2261295 w 2805942"/>
              <a:gd name="connsiteY12" fmla="*/ 542317 h 1664026"/>
              <a:gd name="connsiteX13" fmla="*/ 2383958 w 2805942"/>
              <a:gd name="connsiteY13" fmla="*/ 520014 h 1664026"/>
              <a:gd name="connsiteX14" fmla="*/ 2763100 w 2805942"/>
              <a:gd name="connsiteY14" fmla="*/ 408502 h 1664026"/>
              <a:gd name="connsiteX15" fmla="*/ 2506621 w 2805942"/>
              <a:gd name="connsiteY15" fmla="*/ 18209 h 1664026"/>
              <a:gd name="connsiteX16" fmla="*/ 187168 w 2805942"/>
              <a:gd name="connsiteY16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949061 w 2805942"/>
              <a:gd name="connsiteY5" fmla="*/ 743039 h 1664026"/>
              <a:gd name="connsiteX6" fmla="*/ 2015968 w 2805942"/>
              <a:gd name="connsiteY6" fmla="*/ 698434 h 1664026"/>
              <a:gd name="connsiteX7" fmla="*/ 2049422 w 2805942"/>
              <a:gd name="connsiteY7" fmla="*/ 664980 h 1664026"/>
              <a:gd name="connsiteX8" fmla="*/ 2116329 w 2805942"/>
              <a:gd name="connsiteY8" fmla="*/ 620375 h 1664026"/>
              <a:gd name="connsiteX9" fmla="*/ 2172085 w 2805942"/>
              <a:gd name="connsiteY9" fmla="*/ 575770 h 1664026"/>
              <a:gd name="connsiteX10" fmla="*/ 2205539 w 2805942"/>
              <a:gd name="connsiteY10" fmla="*/ 564619 h 1664026"/>
              <a:gd name="connsiteX11" fmla="*/ 2261295 w 2805942"/>
              <a:gd name="connsiteY11" fmla="*/ 542317 h 1664026"/>
              <a:gd name="connsiteX12" fmla="*/ 2383958 w 2805942"/>
              <a:gd name="connsiteY12" fmla="*/ 520014 h 1664026"/>
              <a:gd name="connsiteX13" fmla="*/ 2763100 w 2805942"/>
              <a:gd name="connsiteY13" fmla="*/ 408502 h 1664026"/>
              <a:gd name="connsiteX14" fmla="*/ 2506621 w 2805942"/>
              <a:gd name="connsiteY14" fmla="*/ 18209 h 1664026"/>
              <a:gd name="connsiteX15" fmla="*/ 187168 w 2805942"/>
              <a:gd name="connsiteY1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949061 w 2805942"/>
              <a:gd name="connsiteY4" fmla="*/ 743039 h 1664026"/>
              <a:gd name="connsiteX5" fmla="*/ 2015968 w 2805942"/>
              <a:gd name="connsiteY5" fmla="*/ 698434 h 1664026"/>
              <a:gd name="connsiteX6" fmla="*/ 2049422 w 2805942"/>
              <a:gd name="connsiteY6" fmla="*/ 664980 h 1664026"/>
              <a:gd name="connsiteX7" fmla="*/ 2116329 w 2805942"/>
              <a:gd name="connsiteY7" fmla="*/ 620375 h 1664026"/>
              <a:gd name="connsiteX8" fmla="*/ 2172085 w 2805942"/>
              <a:gd name="connsiteY8" fmla="*/ 575770 h 1664026"/>
              <a:gd name="connsiteX9" fmla="*/ 2205539 w 2805942"/>
              <a:gd name="connsiteY9" fmla="*/ 564619 h 1664026"/>
              <a:gd name="connsiteX10" fmla="*/ 2261295 w 2805942"/>
              <a:gd name="connsiteY10" fmla="*/ 542317 h 1664026"/>
              <a:gd name="connsiteX11" fmla="*/ 2383958 w 2805942"/>
              <a:gd name="connsiteY11" fmla="*/ 520014 h 1664026"/>
              <a:gd name="connsiteX12" fmla="*/ 2763100 w 2805942"/>
              <a:gd name="connsiteY12" fmla="*/ 408502 h 1664026"/>
              <a:gd name="connsiteX13" fmla="*/ 2506621 w 2805942"/>
              <a:gd name="connsiteY13" fmla="*/ 18209 h 1664026"/>
              <a:gd name="connsiteX14" fmla="*/ 187168 w 2805942"/>
              <a:gd name="connsiteY1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15968 w 2805942"/>
              <a:gd name="connsiteY4" fmla="*/ 698434 h 1664026"/>
              <a:gd name="connsiteX5" fmla="*/ 2049422 w 2805942"/>
              <a:gd name="connsiteY5" fmla="*/ 664980 h 1664026"/>
              <a:gd name="connsiteX6" fmla="*/ 2116329 w 2805942"/>
              <a:gd name="connsiteY6" fmla="*/ 620375 h 1664026"/>
              <a:gd name="connsiteX7" fmla="*/ 2172085 w 2805942"/>
              <a:gd name="connsiteY7" fmla="*/ 575770 h 1664026"/>
              <a:gd name="connsiteX8" fmla="*/ 2205539 w 2805942"/>
              <a:gd name="connsiteY8" fmla="*/ 564619 h 1664026"/>
              <a:gd name="connsiteX9" fmla="*/ 2261295 w 2805942"/>
              <a:gd name="connsiteY9" fmla="*/ 542317 h 1664026"/>
              <a:gd name="connsiteX10" fmla="*/ 2383958 w 2805942"/>
              <a:gd name="connsiteY10" fmla="*/ 520014 h 1664026"/>
              <a:gd name="connsiteX11" fmla="*/ 2763100 w 2805942"/>
              <a:gd name="connsiteY11" fmla="*/ 408502 h 1664026"/>
              <a:gd name="connsiteX12" fmla="*/ 2506621 w 2805942"/>
              <a:gd name="connsiteY12" fmla="*/ 18209 h 1664026"/>
              <a:gd name="connsiteX13" fmla="*/ 187168 w 2805942"/>
              <a:gd name="connsiteY1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205539 w 2805942"/>
              <a:gd name="connsiteY6" fmla="*/ 564619 h 1664026"/>
              <a:gd name="connsiteX7" fmla="*/ 2261295 w 2805942"/>
              <a:gd name="connsiteY7" fmla="*/ 542317 h 1664026"/>
              <a:gd name="connsiteX8" fmla="*/ 2383958 w 2805942"/>
              <a:gd name="connsiteY8" fmla="*/ 520014 h 1664026"/>
              <a:gd name="connsiteX9" fmla="*/ 2763100 w 2805942"/>
              <a:gd name="connsiteY9" fmla="*/ 408502 h 1664026"/>
              <a:gd name="connsiteX10" fmla="*/ 2506621 w 2805942"/>
              <a:gd name="connsiteY10" fmla="*/ 18209 h 1664026"/>
              <a:gd name="connsiteX11" fmla="*/ 187168 w 2805942"/>
              <a:gd name="connsiteY1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116329 w 2805942"/>
              <a:gd name="connsiteY4" fmla="*/ 620375 h 1664026"/>
              <a:gd name="connsiteX5" fmla="*/ 2205539 w 2805942"/>
              <a:gd name="connsiteY5" fmla="*/ 564619 h 1664026"/>
              <a:gd name="connsiteX6" fmla="*/ 2261295 w 2805942"/>
              <a:gd name="connsiteY6" fmla="*/ 542317 h 1664026"/>
              <a:gd name="connsiteX7" fmla="*/ 2383958 w 2805942"/>
              <a:gd name="connsiteY7" fmla="*/ 520014 h 1664026"/>
              <a:gd name="connsiteX8" fmla="*/ 2763100 w 2805942"/>
              <a:gd name="connsiteY8" fmla="*/ 408502 h 1664026"/>
              <a:gd name="connsiteX9" fmla="*/ 2506621 w 2805942"/>
              <a:gd name="connsiteY9" fmla="*/ 18209 h 1664026"/>
              <a:gd name="connsiteX10" fmla="*/ 187168 w 2805942"/>
              <a:gd name="connsiteY1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05539 w 2805942"/>
              <a:gd name="connsiteY4" fmla="*/ 564619 h 1664026"/>
              <a:gd name="connsiteX5" fmla="*/ 2261295 w 2805942"/>
              <a:gd name="connsiteY5" fmla="*/ 542317 h 1664026"/>
              <a:gd name="connsiteX6" fmla="*/ 2383958 w 2805942"/>
              <a:gd name="connsiteY6" fmla="*/ 520014 h 1664026"/>
              <a:gd name="connsiteX7" fmla="*/ 2763100 w 2805942"/>
              <a:gd name="connsiteY7" fmla="*/ 408502 h 1664026"/>
              <a:gd name="connsiteX8" fmla="*/ 2506621 w 2805942"/>
              <a:gd name="connsiteY8" fmla="*/ 18209 h 1664026"/>
              <a:gd name="connsiteX9" fmla="*/ 187168 w 2805942"/>
              <a:gd name="connsiteY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61295 w 2805942"/>
              <a:gd name="connsiteY4" fmla="*/ 542317 h 1664026"/>
              <a:gd name="connsiteX5" fmla="*/ 2383958 w 2805942"/>
              <a:gd name="connsiteY5" fmla="*/ 520014 h 1664026"/>
              <a:gd name="connsiteX6" fmla="*/ 2763100 w 2805942"/>
              <a:gd name="connsiteY6" fmla="*/ 408502 h 1664026"/>
              <a:gd name="connsiteX7" fmla="*/ 2506621 w 2805942"/>
              <a:gd name="connsiteY7" fmla="*/ 18209 h 1664026"/>
              <a:gd name="connsiteX8" fmla="*/ 187168 w 2805942"/>
              <a:gd name="connsiteY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383958 w 2805942"/>
              <a:gd name="connsiteY4" fmla="*/ 520014 h 1664026"/>
              <a:gd name="connsiteX5" fmla="*/ 2763100 w 2805942"/>
              <a:gd name="connsiteY5" fmla="*/ 408502 h 1664026"/>
              <a:gd name="connsiteX6" fmla="*/ 2506621 w 2805942"/>
              <a:gd name="connsiteY6" fmla="*/ 18209 h 1664026"/>
              <a:gd name="connsiteX7" fmla="*/ 187168 w 2805942"/>
              <a:gd name="connsiteY7" fmla="*/ 107419 h 1664026"/>
              <a:gd name="connsiteX0" fmla="*/ 230937 w 2849711"/>
              <a:gd name="connsiteY0" fmla="*/ 107419 h 1598992"/>
              <a:gd name="connsiteX1" fmla="*/ 219785 w 2849711"/>
              <a:gd name="connsiteY1" fmla="*/ 1479020 h 1598992"/>
              <a:gd name="connsiteX2" fmla="*/ 1178790 w 2849711"/>
              <a:gd name="connsiteY2" fmla="*/ 1512473 h 1598992"/>
              <a:gd name="connsiteX3" fmla="*/ 1714049 w 2849711"/>
              <a:gd name="connsiteY3" fmla="*/ 809947 h 1598992"/>
              <a:gd name="connsiteX4" fmla="*/ 2427727 w 2849711"/>
              <a:gd name="connsiteY4" fmla="*/ 520014 h 1598992"/>
              <a:gd name="connsiteX5" fmla="*/ 2806869 w 2849711"/>
              <a:gd name="connsiteY5" fmla="*/ 408502 h 1598992"/>
              <a:gd name="connsiteX6" fmla="*/ 2550390 w 2849711"/>
              <a:gd name="connsiteY6" fmla="*/ 18209 h 1598992"/>
              <a:gd name="connsiteX7" fmla="*/ 230937 w 2849711"/>
              <a:gd name="connsiteY7" fmla="*/ 107419 h 1598992"/>
              <a:gd name="connsiteX0" fmla="*/ 78327 w 4146347"/>
              <a:gd name="connsiteY0" fmla="*/ 96562 h 1603679"/>
              <a:gd name="connsiteX1" fmla="*/ 1431576 w 4146347"/>
              <a:gd name="connsiteY1" fmla="*/ 1482655 h 1603679"/>
              <a:gd name="connsiteX2" fmla="*/ 2390581 w 4146347"/>
              <a:gd name="connsiteY2" fmla="*/ 1516108 h 1603679"/>
              <a:gd name="connsiteX3" fmla="*/ 2925840 w 4146347"/>
              <a:gd name="connsiteY3" fmla="*/ 813582 h 1603679"/>
              <a:gd name="connsiteX4" fmla="*/ 3639518 w 4146347"/>
              <a:gd name="connsiteY4" fmla="*/ 523649 h 1603679"/>
              <a:gd name="connsiteX5" fmla="*/ 4018660 w 4146347"/>
              <a:gd name="connsiteY5" fmla="*/ 412137 h 1603679"/>
              <a:gd name="connsiteX6" fmla="*/ 3762181 w 4146347"/>
              <a:gd name="connsiteY6" fmla="*/ 21844 h 1603679"/>
              <a:gd name="connsiteX7" fmla="*/ 78327 w 4146347"/>
              <a:gd name="connsiteY7" fmla="*/ 96562 h 1603679"/>
              <a:gd name="connsiteX0" fmla="*/ 302230 w 4370250"/>
              <a:gd name="connsiteY0" fmla="*/ 236550 h 2897967"/>
              <a:gd name="connsiteX1" fmla="*/ 479835 w 4370250"/>
              <a:gd name="connsiteY1" fmla="*/ 2871518 h 2897967"/>
              <a:gd name="connsiteX2" fmla="*/ 2614484 w 4370250"/>
              <a:gd name="connsiteY2" fmla="*/ 1656096 h 2897967"/>
              <a:gd name="connsiteX3" fmla="*/ 3149743 w 4370250"/>
              <a:gd name="connsiteY3" fmla="*/ 953570 h 2897967"/>
              <a:gd name="connsiteX4" fmla="*/ 3863421 w 4370250"/>
              <a:gd name="connsiteY4" fmla="*/ 663637 h 2897967"/>
              <a:gd name="connsiteX5" fmla="*/ 4242563 w 4370250"/>
              <a:gd name="connsiteY5" fmla="*/ 552125 h 2897967"/>
              <a:gd name="connsiteX6" fmla="*/ 3986084 w 4370250"/>
              <a:gd name="connsiteY6" fmla="*/ 161832 h 2897967"/>
              <a:gd name="connsiteX7" fmla="*/ 302230 w 4370250"/>
              <a:gd name="connsiteY7" fmla="*/ 236550 h 2897967"/>
              <a:gd name="connsiteX0" fmla="*/ 277030 w 4345050"/>
              <a:gd name="connsiteY0" fmla="*/ 236550 h 2959403"/>
              <a:gd name="connsiteX1" fmla="*/ 454635 w 4345050"/>
              <a:gd name="connsiteY1" fmla="*/ 2871518 h 2959403"/>
              <a:gd name="connsiteX2" fmla="*/ 1979788 w 4345050"/>
              <a:gd name="connsiteY2" fmla="*/ 2367857 h 2959403"/>
              <a:gd name="connsiteX3" fmla="*/ 3124543 w 4345050"/>
              <a:gd name="connsiteY3" fmla="*/ 953570 h 2959403"/>
              <a:gd name="connsiteX4" fmla="*/ 3838221 w 4345050"/>
              <a:gd name="connsiteY4" fmla="*/ 663637 h 2959403"/>
              <a:gd name="connsiteX5" fmla="*/ 4217363 w 4345050"/>
              <a:gd name="connsiteY5" fmla="*/ 552125 h 2959403"/>
              <a:gd name="connsiteX6" fmla="*/ 3960884 w 4345050"/>
              <a:gd name="connsiteY6" fmla="*/ 161832 h 2959403"/>
              <a:gd name="connsiteX7" fmla="*/ 277030 w 4345050"/>
              <a:gd name="connsiteY7" fmla="*/ 236550 h 2959403"/>
              <a:gd name="connsiteX0" fmla="*/ 326629 w 4394649"/>
              <a:gd name="connsiteY0" fmla="*/ 236550 h 2877625"/>
              <a:gd name="connsiteX1" fmla="*/ 504234 w 4394649"/>
              <a:gd name="connsiteY1" fmla="*/ 2871518 h 2877625"/>
              <a:gd name="connsiteX2" fmla="*/ 3174142 w 4394649"/>
              <a:gd name="connsiteY2" fmla="*/ 953570 h 2877625"/>
              <a:gd name="connsiteX3" fmla="*/ 3887820 w 4394649"/>
              <a:gd name="connsiteY3" fmla="*/ 663637 h 2877625"/>
              <a:gd name="connsiteX4" fmla="*/ 4266962 w 4394649"/>
              <a:gd name="connsiteY4" fmla="*/ 552125 h 2877625"/>
              <a:gd name="connsiteX5" fmla="*/ 4010483 w 4394649"/>
              <a:gd name="connsiteY5" fmla="*/ 161832 h 2877625"/>
              <a:gd name="connsiteX6" fmla="*/ 326629 w 4394649"/>
              <a:gd name="connsiteY6" fmla="*/ 236550 h 287762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9095"/>
              <a:gd name="connsiteX1" fmla="*/ 557644 w 4448059"/>
              <a:gd name="connsiteY1" fmla="*/ 2871518 h 2959095"/>
              <a:gd name="connsiteX2" fmla="*/ 3227552 w 4448059"/>
              <a:gd name="connsiteY2" fmla="*/ 953570 h 2959095"/>
              <a:gd name="connsiteX3" fmla="*/ 3395695 w 4448059"/>
              <a:gd name="connsiteY3" fmla="*/ 1605605 h 2959095"/>
              <a:gd name="connsiteX4" fmla="*/ 3941230 w 4448059"/>
              <a:gd name="connsiteY4" fmla="*/ 663637 h 2959095"/>
              <a:gd name="connsiteX5" fmla="*/ 4320372 w 4448059"/>
              <a:gd name="connsiteY5" fmla="*/ 552125 h 2959095"/>
              <a:gd name="connsiteX6" fmla="*/ 4063893 w 4448059"/>
              <a:gd name="connsiteY6" fmla="*/ 161832 h 2959095"/>
              <a:gd name="connsiteX7" fmla="*/ 380039 w 4448059"/>
              <a:gd name="connsiteY7" fmla="*/ 236550 h 295909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7662"/>
              <a:gd name="connsiteX1" fmla="*/ 557644 w 4448059"/>
              <a:gd name="connsiteY1" fmla="*/ 2871518 h 2957662"/>
              <a:gd name="connsiteX2" fmla="*/ 3227552 w 4448059"/>
              <a:gd name="connsiteY2" fmla="*/ 953570 h 2957662"/>
              <a:gd name="connsiteX3" fmla="*/ 2931214 w 4448059"/>
              <a:gd name="connsiteY3" fmla="*/ 1881442 h 2957662"/>
              <a:gd name="connsiteX4" fmla="*/ 3941230 w 4448059"/>
              <a:gd name="connsiteY4" fmla="*/ 663637 h 2957662"/>
              <a:gd name="connsiteX5" fmla="*/ 4320372 w 4448059"/>
              <a:gd name="connsiteY5" fmla="*/ 552125 h 2957662"/>
              <a:gd name="connsiteX6" fmla="*/ 4063893 w 4448059"/>
              <a:gd name="connsiteY6" fmla="*/ 161832 h 2957662"/>
              <a:gd name="connsiteX7" fmla="*/ 380039 w 4448059"/>
              <a:gd name="connsiteY7" fmla="*/ 236550 h 2957662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90676"/>
              <a:gd name="connsiteY0" fmla="*/ 236550 h 2965009"/>
              <a:gd name="connsiteX1" fmla="*/ 557644 w 4490676"/>
              <a:gd name="connsiteY1" fmla="*/ 2871518 h 2965009"/>
              <a:gd name="connsiteX2" fmla="*/ 3227552 w 4490676"/>
              <a:gd name="connsiteY2" fmla="*/ 953570 h 2965009"/>
              <a:gd name="connsiteX3" fmla="*/ 4320372 w 4490676"/>
              <a:gd name="connsiteY3" fmla="*/ 552125 h 2965009"/>
              <a:gd name="connsiteX4" fmla="*/ 4063893 w 4490676"/>
              <a:gd name="connsiteY4" fmla="*/ 161832 h 2965009"/>
              <a:gd name="connsiteX5" fmla="*/ 380039 w 4490676"/>
              <a:gd name="connsiteY5" fmla="*/ 236550 h 2965009"/>
              <a:gd name="connsiteX0" fmla="*/ 380039 w 4542703"/>
              <a:gd name="connsiteY0" fmla="*/ 239344 h 2967457"/>
              <a:gd name="connsiteX1" fmla="*/ 557644 w 4542703"/>
              <a:gd name="connsiteY1" fmla="*/ 2874312 h 2967457"/>
              <a:gd name="connsiteX2" fmla="*/ 3227552 w 4542703"/>
              <a:gd name="connsiteY2" fmla="*/ 956364 h 2967457"/>
              <a:gd name="connsiteX3" fmla="*/ 4407688 w 4542703"/>
              <a:gd name="connsiteY3" fmla="*/ 613121 h 2967457"/>
              <a:gd name="connsiteX4" fmla="*/ 4063893 w 4542703"/>
              <a:gd name="connsiteY4" fmla="*/ 164626 h 2967457"/>
              <a:gd name="connsiteX5" fmla="*/ 380039 w 4542703"/>
              <a:gd name="connsiteY5" fmla="*/ 239344 h 2967457"/>
              <a:gd name="connsiteX0" fmla="*/ 463564 w 4259148"/>
              <a:gd name="connsiteY0" fmla="*/ 211707 h 2956111"/>
              <a:gd name="connsiteX1" fmla="*/ 292789 w 4259148"/>
              <a:gd name="connsiteY1" fmla="*/ 2948242 h 2956111"/>
              <a:gd name="connsiteX2" fmla="*/ 2962697 w 4259148"/>
              <a:gd name="connsiteY2" fmla="*/ 1030294 h 2956111"/>
              <a:gd name="connsiteX3" fmla="*/ 4142833 w 4259148"/>
              <a:gd name="connsiteY3" fmla="*/ 687051 h 2956111"/>
              <a:gd name="connsiteX4" fmla="*/ 3799038 w 4259148"/>
              <a:gd name="connsiteY4" fmla="*/ 238556 h 2956111"/>
              <a:gd name="connsiteX5" fmla="*/ 463564 w 4259148"/>
              <a:gd name="connsiteY5" fmla="*/ 211707 h 2956111"/>
              <a:gd name="connsiteX0" fmla="*/ 395544 w 4191128"/>
              <a:gd name="connsiteY0" fmla="*/ 209613 h 2925788"/>
              <a:gd name="connsiteX1" fmla="*/ 340905 w 4191128"/>
              <a:gd name="connsiteY1" fmla="*/ 2917812 h 2925788"/>
              <a:gd name="connsiteX2" fmla="*/ 2894677 w 4191128"/>
              <a:gd name="connsiteY2" fmla="*/ 1028200 h 2925788"/>
              <a:gd name="connsiteX3" fmla="*/ 4074813 w 4191128"/>
              <a:gd name="connsiteY3" fmla="*/ 684957 h 2925788"/>
              <a:gd name="connsiteX4" fmla="*/ 3731018 w 4191128"/>
              <a:gd name="connsiteY4" fmla="*/ 236462 h 2925788"/>
              <a:gd name="connsiteX5" fmla="*/ 395544 w 4191128"/>
              <a:gd name="connsiteY5" fmla="*/ 209613 h 2925788"/>
              <a:gd name="connsiteX0" fmla="*/ 395544 w 4191128"/>
              <a:gd name="connsiteY0" fmla="*/ 209613 h 3095819"/>
              <a:gd name="connsiteX1" fmla="*/ 340905 w 4191128"/>
              <a:gd name="connsiteY1" fmla="*/ 2917812 h 3095819"/>
              <a:gd name="connsiteX2" fmla="*/ 900078 w 4191128"/>
              <a:gd name="connsiteY2" fmla="*/ 2638406 h 3095819"/>
              <a:gd name="connsiteX3" fmla="*/ 2894677 w 4191128"/>
              <a:gd name="connsiteY3" fmla="*/ 1028200 h 3095819"/>
              <a:gd name="connsiteX4" fmla="*/ 4074813 w 4191128"/>
              <a:gd name="connsiteY4" fmla="*/ 684957 h 3095819"/>
              <a:gd name="connsiteX5" fmla="*/ 3731018 w 4191128"/>
              <a:gd name="connsiteY5" fmla="*/ 236462 h 3095819"/>
              <a:gd name="connsiteX6" fmla="*/ 395544 w 4191128"/>
              <a:gd name="connsiteY6" fmla="*/ 209613 h 3095819"/>
              <a:gd name="connsiteX0" fmla="*/ 307843 w 4103427"/>
              <a:gd name="connsiteY0" fmla="*/ 209613 h 3087284"/>
              <a:gd name="connsiteX1" fmla="*/ 253204 w 4103427"/>
              <a:gd name="connsiteY1" fmla="*/ 2917812 h 3087284"/>
              <a:gd name="connsiteX2" fmla="*/ 1233360 w 4103427"/>
              <a:gd name="connsiteY2" fmla="*/ 2609997 h 3087284"/>
              <a:gd name="connsiteX3" fmla="*/ 2806976 w 4103427"/>
              <a:gd name="connsiteY3" fmla="*/ 1028200 h 3087284"/>
              <a:gd name="connsiteX4" fmla="*/ 3987112 w 4103427"/>
              <a:gd name="connsiteY4" fmla="*/ 684957 h 3087284"/>
              <a:gd name="connsiteX5" fmla="*/ 3643317 w 4103427"/>
              <a:gd name="connsiteY5" fmla="*/ 236462 h 3087284"/>
              <a:gd name="connsiteX6" fmla="*/ 307843 w 4103427"/>
              <a:gd name="connsiteY6" fmla="*/ 209613 h 3087284"/>
              <a:gd name="connsiteX0" fmla="*/ 386860 w 4182444"/>
              <a:gd name="connsiteY0" fmla="*/ 187125 h 2858562"/>
              <a:gd name="connsiteX1" fmla="*/ 172569 w 4182444"/>
              <a:gd name="connsiteY1" fmla="*/ 2591145 h 2858562"/>
              <a:gd name="connsiteX2" fmla="*/ 1312377 w 4182444"/>
              <a:gd name="connsiteY2" fmla="*/ 2587509 h 2858562"/>
              <a:gd name="connsiteX3" fmla="*/ 2885993 w 4182444"/>
              <a:gd name="connsiteY3" fmla="*/ 1005712 h 2858562"/>
              <a:gd name="connsiteX4" fmla="*/ 4066129 w 4182444"/>
              <a:gd name="connsiteY4" fmla="*/ 662469 h 2858562"/>
              <a:gd name="connsiteX5" fmla="*/ 3722334 w 4182444"/>
              <a:gd name="connsiteY5" fmla="*/ 213974 h 2858562"/>
              <a:gd name="connsiteX6" fmla="*/ 386860 w 4182444"/>
              <a:gd name="connsiteY6" fmla="*/ 187125 h 285856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2956957 w 4259487"/>
              <a:gd name="connsiteY3" fmla="*/ 962902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3116777 w 4259487"/>
              <a:gd name="connsiteY3" fmla="*/ 1224451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573247"/>
              <a:gd name="connsiteY0" fmla="*/ 207808 h 2817290"/>
              <a:gd name="connsiteX1" fmla="*/ 243533 w 4573247"/>
              <a:gd name="connsiteY1" fmla="*/ 2553713 h 2817290"/>
              <a:gd name="connsiteX2" fmla="*/ 1383341 w 4573247"/>
              <a:gd name="connsiteY2" fmla="*/ 2550077 h 2817290"/>
              <a:gd name="connsiteX3" fmla="*/ 3116777 w 4573247"/>
              <a:gd name="connsiteY3" fmla="*/ 1229829 h 2817290"/>
              <a:gd name="connsiteX4" fmla="*/ 4529214 w 4573247"/>
              <a:gd name="connsiteY4" fmla="*/ 741326 h 2817290"/>
              <a:gd name="connsiteX5" fmla="*/ 3793298 w 4573247"/>
              <a:gd name="connsiteY5" fmla="*/ 176542 h 2817290"/>
              <a:gd name="connsiteX6" fmla="*/ 341724 w 4573247"/>
              <a:gd name="connsiteY6" fmla="*/ 207808 h 2817290"/>
              <a:gd name="connsiteX0" fmla="*/ 453111 w 4684634"/>
              <a:gd name="connsiteY0" fmla="*/ 226806 h 3009539"/>
              <a:gd name="connsiteX1" fmla="*/ 151722 w 4684634"/>
              <a:gd name="connsiteY1" fmla="*/ 2834637 h 3009539"/>
              <a:gd name="connsiteX2" fmla="*/ 1494728 w 4684634"/>
              <a:gd name="connsiteY2" fmla="*/ 2569075 h 3009539"/>
              <a:gd name="connsiteX3" fmla="*/ 3228164 w 4684634"/>
              <a:gd name="connsiteY3" fmla="*/ 1248827 h 3009539"/>
              <a:gd name="connsiteX4" fmla="*/ 4640601 w 4684634"/>
              <a:gd name="connsiteY4" fmla="*/ 760324 h 3009539"/>
              <a:gd name="connsiteX5" fmla="*/ 3904685 w 4684634"/>
              <a:gd name="connsiteY5" fmla="*/ 195540 h 3009539"/>
              <a:gd name="connsiteX6" fmla="*/ 453111 w 4684634"/>
              <a:gd name="connsiteY6" fmla="*/ 226806 h 3009539"/>
              <a:gd name="connsiteX0" fmla="*/ 473029 w 4704552"/>
              <a:gd name="connsiteY0" fmla="*/ 226806 h 3123079"/>
              <a:gd name="connsiteX1" fmla="*/ 171640 w 4704552"/>
              <a:gd name="connsiteY1" fmla="*/ 2834637 h 3123079"/>
              <a:gd name="connsiteX2" fmla="*/ 1805025 w 4704552"/>
              <a:gd name="connsiteY2" fmla="*/ 2845522 h 3123079"/>
              <a:gd name="connsiteX3" fmla="*/ 3248082 w 4704552"/>
              <a:gd name="connsiteY3" fmla="*/ 1248827 h 3123079"/>
              <a:gd name="connsiteX4" fmla="*/ 4660519 w 4704552"/>
              <a:gd name="connsiteY4" fmla="*/ 760324 h 3123079"/>
              <a:gd name="connsiteX5" fmla="*/ 3924603 w 4704552"/>
              <a:gd name="connsiteY5" fmla="*/ 195540 h 3123079"/>
              <a:gd name="connsiteX6" fmla="*/ 473029 w 4704552"/>
              <a:gd name="connsiteY6" fmla="*/ 226806 h 3123079"/>
              <a:gd name="connsiteX0" fmla="*/ 178202 w 4409725"/>
              <a:gd name="connsiteY0" fmla="*/ 211646 h 3014764"/>
              <a:gd name="connsiteX1" fmla="*/ 600759 w 4409725"/>
              <a:gd name="connsiteY1" fmla="*/ 2610551 h 3014764"/>
              <a:gd name="connsiteX2" fmla="*/ 1510198 w 4409725"/>
              <a:gd name="connsiteY2" fmla="*/ 2830362 h 3014764"/>
              <a:gd name="connsiteX3" fmla="*/ 2953255 w 4409725"/>
              <a:gd name="connsiteY3" fmla="*/ 1233667 h 3014764"/>
              <a:gd name="connsiteX4" fmla="*/ 4365692 w 4409725"/>
              <a:gd name="connsiteY4" fmla="*/ 745164 h 3014764"/>
              <a:gd name="connsiteX5" fmla="*/ 3629776 w 4409725"/>
              <a:gd name="connsiteY5" fmla="*/ 180380 h 3014764"/>
              <a:gd name="connsiteX6" fmla="*/ 178202 w 4409725"/>
              <a:gd name="connsiteY6" fmla="*/ 211646 h 3014764"/>
              <a:gd name="connsiteX0" fmla="*/ 328019 w 3941179"/>
              <a:gd name="connsiteY0" fmla="*/ 206190 h 3029212"/>
              <a:gd name="connsiteX1" fmla="*/ 140935 w 3941179"/>
              <a:gd name="connsiteY1" fmla="*/ 2624099 h 3029212"/>
              <a:gd name="connsiteX2" fmla="*/ 1050374 w 3941179"/>
              <a:gd name="connsiteY2" fmla="*/ 2843910 h 3029212"/>
              <a:gd name="connsiteX3" fmla="*/ 2493431 w 3941179"/>
              <a:gd name="connsiteY3" fmla="*/ 1247215 h 3029212"/>
              <a:gd name="connsiteX4" fmla="*/ 3905868 w 3941179"/>
              <a:gd name="connsiteY4" fmla="*/ 758712 h 3029212"/>
              <a:gd name="connsiteX5" fmla="*/ 3169952 w 3941179"/>
              <a:gd name="connsiteY5" fmla="*/ 193928 h 3029212"/>
              <a:gd name="connsiteX6" fmla="*/ 328019 w 3941179"/>
              <a:gd name="connsiteY6" fmla="*/ 206190 h 3029212"/>
              <a:gd name="connsiteX0" fmla="*/ 363422 w 3976582"/>
              <a:gd name="connsiteY0" fmla="*/ 206190 h 2890100"/>
              <a:gd name="connsiteX1" fmla="*/ 176338 w 3976582"/>
              <a:gd name="connsiteY1" fmla="*/ 2624099 h 2890100"/>
              <a:gd name="connsiteX2" fmla="*/ 1638310 w 3976582"/>
              <a:gd name="connsiteY2" fmla="*/ 2615931 h 2890100"/>
              <a:gd name="connsiteX3" fmla="*/ 2528834 w 3976582"/>
              <a:gd name="connsiteY3" fmla="*/ 1247215 h 2890100"/>
              <a:gd name="connsiteX4" fmla="*/ 3941271 w 3976582"/>
              <a:gd name="connsiteY4" fmla="*/ 758712 h 2890100"/>
              <a:gd name="connsiteX5" fmla="*/ 3205355 w 3976582"/>
              <a:gd name="connsiteY5" fmla="*/ 193928 h 2890100"/>
              <a:gd name="connsiteX6" fmla="*/ 363422 w 3976582"/>
              <a:gd name="connsiteY6" fmla="*/ 206190 h 2890100"/>
              <a:gd name="connsiteX0" fmla="*/ 363422 w 3976582"/>
              <a:gd name="connsiteY0" fmla="*/ 206190 h 2855790"/>
              <a:gd name="connsiteX1" fmla="*/ 176338 w 3976582"/>
              <a:gd name="connsiteY1" fmla="*/ 2624099 h 2855790"/>
              <a:gd name="connsiteX2" fmla="*/ 1638310 w 3976582"/>
              <a:gd name="connsiteY2" fmla="*/ 2615931 h 2855790"/>
              <a:gd name="connsiteX3" fmla="*/ 1995381 w 3976582"/>
              <a:gd name="connsiteY3" fmla="*/ 1361916 h 2855790"/>
              <a:gd name="connsiteX4" fmla="*/ 3941271 w 3976582"/>
              <a:gd name="connsiteY4" fmla="*/ 758712 h 2855790"/>
              <a:gd name="connsiteX5" fmla="*/ 3205355 w 3976582"/>
              <a:gd name="connsiteY5" fmla="*/ 193928 h 2855790"/>
              <a:gd name="connsiteX6" fmla="*/ 363422 w 3976582"/>
              <a:gd name="connsiteY6" fmla="*/ 206190 h 2855790"/>
              <a:gd name="connsiteX0" fmla="*/ 363425 w 3976585"/>
              <a:gd name="connsiteY0" fmla="*/ 185426 h 2685350"/>
              <a:gd name="connsiteX1" fmla="*/ 176336 w 3976585"/>
              <a:gd name="connsiteY1" fmla="*/ 2318273 h 2685350"/>
              <a:gd name="connsiteX2" fmla="*/ 1638313 w 3976585"/>
              <a:gd name="connsiteY2" fmla="*/ 2595167 h 2685350"/>
              <a:gd name="connsiteX3" fmla="*/ 1995384 w 3976585"/>
              <a:gd name="connsiteY3" fmla="*/ 1341152 h 2685350"/>
              <a:gd name="connsiteX4" fmla="*/ 3941274 w 3976585"/>
              <a:gd name="connsiteY4" fmla="*/ 737948 h 2685350"/>
              <a:gd name="connsiteX5" fmla="*/ 3205358 w 3976585"/>
              <a:gd name="connsiteY5" fmla="*/ 173164 h 2685350"/>
              <a:gd name="connsiteX6" fmla="*/ 363425 w 3976585"/>
              <a:gd name="connsiteY6" fmla="*/ 185426 h 2685350"/>
              <a:gd name="connsiteX0" fmla="*/ 392275 w 3947621"/>
              <a:gd name="connsiteY0" fmla="*/ 241789 h 2583240"/>
              <a:gd name="connsiteX1" fmla="*/ 148047 w 3947621"/>
              <a:gd name="connsiteY1" fmla="*/ 2222137 h 2583240"/>
              <a:gd name="connsiteX2" fmla="*/ 1610024 w 3947621"/>
              <a:gd name="connsiteY2" fmla="*/ 2499031 h 2583240"/>
              <a:gd name="connsiteX3" fmla="*/ 1967095 w 3947621"/>
              <a:gd name="connsiteY3" fmla="*/ 1245016 h 2583240"/>
              <a:gd name="connsiteX4" fmla="*/ 3912985 w 3947621"/>
              <a:gd name="connsiteY4" fmla="*/ 641812 h 2583240"/>
              <a:gd name="connsiteX5" fmla="*/ 3177069 w 3947621"/>
              <a:gd name="connsiteY5" fmla="*/ 77028 h 2583240"/>
              <a:gd name="connsiteX6" fmla="*/ 392275 w 3947621"/>
              <a:gd name="connsiteY6" fmla="*/ 241789 h 2583240"/>
              <a:gd name="connsiteX0" fmla="*/ 401508 w 3975338"/>
              <a:gd name="connsiteY0" fmla="*/ 175119 h 2516570"/>
              <a:gd name="connsiteX1" fmla="*/ 157280 w 3975338"/>
              <a:gd name="connsiteY1" fmla="*/ 2155467 h 2516570"/>
              <a:gd name="connsiteX2" fmla="*/ 1619257 w 3975338"/>
              <a:gd name="connsiteY2" fmla="*/ 2432361 h 2516570"/>
              <a:gd name="connsiteX3" fmla="*/ 1976328 w 3975338"/>
              <a:gd name="connsiteY3" fmla="*/ 1178346 h 2516570"/>
              <a:gd name="connsiteX4" fmla="*/ 3922218 w 3975338"/>
              <a:gd name="connsiteY4" fmla="*/ 575142 h 2516570"/>
              <a:gd name="connsiteX5" fmla="*/ 3357663 w 3975338"/>
              <a:gd name="connsiteY5" fmla="*/ 143770 h 2516570"/>
              <a:gd name="connsiteX6" fmla="*/ 401508 w 3975338"/>
              <a:gd name="connsiteY6" fmla="*/ 175119 h 2516570"/>
              <a:gd name="connsiteX0" fmla="*/ 401508 w 4025749"/>
              <a:gd name="connsiteY0" fmla="*/ 196116 h 2537567"/>
              <a:gd name="connsiteX1" fmla="*/ 157280 w 4025749"/>
              <a:gd name="connsiteY1" fmla="*/ 2176464 h 2537567"/>
              <a:gd name="connsiteX2" fmla="*/ 1619257 w 4025749"/>
              <a:gd name="connsiteY2" fmla="*/ 2453358 h 2537567"/>
              <a:gd name="connsiteX3" fmla="*/ 1976328 w 4025749"/>
              <a:gd name="connsiteY3" fmla="*/ 1199343 h 2537567"/>
              <a:gd name="connsiteX4" fmla="*/ 3979262 w 4025749"/>
              <a:gd name="connsiteY4" fmla="*/ 1015531 h 2537567"/>
              <a:gd name="connsiteX5" fmla="*/ 3357663 w 4025749"/>
              <a:gd name="connsiteY5" fmla="*/ 164767 h 2537567"/>
              <a:gd name="connsiteX6" fmla="*/ 401508 w 4025749"/>
              <a:gd name="connsiteY6" fmla="*/ 196116 h 2537567"/>
              <a:gd name="connsiteX0" fmla="*/ 533397 w 4384077"/>
              <a:gd name="connsiteY0" fmla="*/ 335283 h 2793828"/>
              <a:gd name="connsiteX1" fmla="*/ 289169 w 4384077"/>
              <a:gd name="connsiteY1" fmla="*/ 2315631 h 2793828"/>
              <a:gd name="connsiteX2" fmla="*/ 1751146 w 4384077"/>
              <a:gd name="connsiteY2" fmla="*/ 2592525 h 2793828"/>
              <a:gd name="connsiteX3" fmla="*/ 1851998 w 4384077"/>
              <a:gd name="connsiteY3" fmla="*/ 1107816 h 2793828"/>
              <a:gd name="connsiteX4" fmla="*/ 4111151 w 4384077"/>
              <a:gd name="connsiteY4" fmla="*/ 1154698 h 2793828"/>
              <a:gd name="connsiteX5" fmla="*/ 3489552 w 4384077"/>
              <a:gd name="connsiteY5" fmla="*/ 303934 h 2793828"/>
              <a:gd name="connsiteX6" fmla="*/ 533397 w 4384077"/>
              <a:gd name="connsiteY6" fmla="*/ 335283 h 2793828"/>
              <a:gd name="connsiteX0" fmla="*/ 533397 w 4128196"/>
              <a:gd name="connsiteY0" fmla="*/ 335283 h 2793828"/>
              <a:gd name="connsiteX1" fmla="*/ 289169 w 4128196"/>
              <a:gd name="connsiteY1" fmla="*/ 2315631 h 2793828"/>
              <a:gd name="connsiteX2" fmla="*/ 1751146 w 4128196"/>
              <a:gd name="connsiteY2" fmla="*/ 2592525 h 2793828"/>
              <a:gd name="connsiteX3" fmla="*/ 1851998 w 4128196"/>
              <a:gd name="connsiteY3" fmla="*/ 1107816 h 2793828"/>
              <a:gd name="connsiteX4" fmla="*/ 3855270 w 4128196"/>
              <a:gd name="connsiteY4" fmla="*/ 1254303 h 2793828"/>
              <a:gd name="connsiteX5" fmla="*/ 3489552 w 4128196"/>
              <a:gd name="connsiteY5" fmla="*/ 303934 h 2793828"/>
              <a:gd name="connsiteX6" fmla="*/ 533397 w 4128196"/>
              <a:gd name="connsiteY6" fmla="*/ 335283 h 2793828"/>
              <a:gd name="connsiteX0" fmla="*/ 568381 w 4288087"/>
              <a:gd name="connsiteY0" fmla="*/ 283880 h 2742425"/>
              <a:gd name="connsiteX1" fmla="*/ 324153 w 4288087"/>
              <a:gd name="connsiteY1" fmla="*/ 2264228 h 2742425"/>
              <a:gd name="connsiteX2" fmla="*/ 1786130 w 4288087"/>
              <a:gd name="connsiteY2" fmla="*/ 2541122 h 2742425"/>
              <a:gd name="connsiteX3" fmla="*/ 1886982 w 4288087"/>
              <a:gd name="connsiteY3" fmla="*/ 1056413 h 2742425"/>
              <a:gd name="connsiteX4" fmla="*/ 3890254 w 4288087"/>
              <a:gd name="connsiteY4" fmla="*/ 1202900 h 2742425"/>
              <a:gd name="connsiteX5" fmla="*/ 3734441 w 4288087"/>
              <a:gd name="connsiteY5" fmla="*/ 560948 h 2742425"/>
              <a:gd name="connsiteX6" fmla="*/ 568381 w 4288087"/>
              <a:gd name="connsiteY6" fmla="*/ 283880 h 2742425"/>
              <a:gd name="connsiteX0" fmla="*/ 568381 w 4503697"/>
              <a:gd name="connsiteY0" fmla="*/ 283880 h 2321138"/>
              <a:gd name="connsiteX1" fmla="*/ 508962 w 4503697"/>
              <a:gd name="connsiteY1" fmla="*/ 1842941 h 2321138"/>
              <a:gd name="connsiteX2" fmla="*/ 1970939 w 4503697"/>
              <a:gd name="connsiteY2" fmla="*/ 2119835 h 2321138"/>
              <a:gd name="connsiteX3" fmla="*/ 2071791 w 4503697"/>
              <a:gd name="connsiteY3" fmla="*/ 635126 h 2321138"/>
              <a:gd name="connsiteX4" fmla="*/ 4075063 w 4503697"/>
              <a:gd name="connsiteY4" fmla="*/ 781613 h 2321138"/>
              <a:gd name="connsiteX5" fmla="*/ 3919250 w 4503697"/>
              <a:gd name="connsiteY5" fmla="*/ 139661 h 2321138"/>
              <a:gd name="connsiteX6" fmla="*/ 568381 w 4503697"/>
              <a:gd name="connsiteY6" fmla="*/ 283880 h 2321138"/>
              <a:gd name="connsiteX0" fmla="*/ 293179 w 4228495"/>
              <a:gd name="connsiteY0" fmla="*/ 283880 h 2321138"/>
              <a:gd name="connsiteX1" fmla="*/ 233760 w 4228495"/>
              <a:gd name="connsiteY1" fmla="*/ 1842941 h 2321138"/>
              <a:gd name="connsiteX2" fmla="*/ 1695737 w 4228495"/>
              <a:gd name="connsiteY2" fmla="*/ 2119835 h 2321138"/>
              <a:gd name="connsiteX3" fmla="*/ 1796589 w 4228495"/>
              <a:gd name="connsiteY3" fmla="*/ 635126 h 2321138"/>
              <a:gd name="connsiteX4" fmla="*/ 3799861 w 4228495"/>
              <a:gd name="connsiteY4" fmla="*/ 781613 h 2321138"/>
              <a:gd name="connsiteX5" fmla="*/ 3644048 w 4228495"/>
              <a:gd name="connsiteY5" fmla="*/ 139661 h 2321138"/>
              <a:gd name="connsiteX6" fmla="*/ 293179 w 4228495"/>
              <a:gd name="connsiteY6" fmla="*/ 283880 h 2321138"/>
              <a:gd name="connsiteX0" fmla="*/ 286302 w 4221618"/>
              <a:gd name="connsiteY0" fmla="*/ 283880 h 2060728"/>
              <a:gd name="connsiteX1" fmla="*/ 226883 w 4221618"/>
              <a:gd name="connsiteY1" fmla="*/ 1842941 h 2060728"/>
              <a:gd name="connsiteX2" fmla="*/ 1647598 w 4221618"/>
              <a:gd name="connsiteY2" fmla="*/ 1590604 h 2060728"/>
              <a:gd name="connsiteX3" fmla="*/ 1789712 w 4221618"/>
              <a:gd name="connsiteY3" fmla="*/ 635126 h 2060728"/>
              <a:gd name="connsiteX4" fmla="*/ 3792984 w 4221618"/>
              <a:gd name="connsiteY4" fmla="*/ 781613 h 2060728"/>
              <a:gd name="connsiteX5" fmla="*/ 3637171 w 4221618"/>
              <a:gd name="connsiteY5" fmla="*/ 139661 h 2060728"/>
              <a:gd name="connsiteX6" fmla="*/ 286302 w 4221618"/>
              <a:gd name="connsiteY6" fmla="*/ 283880 h 2060728"/>
              <a:gd name="connsiteX0" fmla="*/ 160353 w 4095669"/>
              <a:gd name="connsiteY0" fmla="*/ 283880 h 1832417"/>
              <a:gd name="connsiteX1" fmla="*/ 226883 w 4095669"/>
              <a:gd name="connsiteY1" fmla="*/ 1614630 h 1832417"/>
              <a:gd name="connsiteX2" fmla="*/ 1521649 w 4095669"/>
              <a:gd name="connsiteY2" fmla="*/ 1590604 h 1832417"/>
              <a:gd name="connsiteX3" fmla="*/ 1663763 w 4095669"/>
              <a:gd name="connsiteY3" fmla="*/ 635126 h 1832417"/>
              <a:gd name="connsiteX4" fmla="*/ 3667035 w 4095669"/>
              <a:gd name="connsiteY4" fmla="*/ 781613 h 1832417"/>
              <a:gd name="connsiteX5" fmla="*/ 3511222 w 4095669"/>
              <a:gd name="connsiteY5" fmla="*/ 139661 h 1832417"/>
              <a:gd name="connsiteX6" fmla="*/ 160353 w 4095669"/>
              <a:gd name="connsiteY6" fmla="*/ 283880 h 1832417"/>
              <a:gd name="connsiteX0" fmla="*/ 173296 w 3782880"/>
              <a:gd name="connsiteY0" fmla="*/ 265266 h 1636196"/>
              <a:gd name="connsiteX1" fmla="*/ 94691 w 3782880"/>
              <a:gd name="connsiteY1" fmla="*/ 1508821 h 1636196"/>
              <a:gd name="connsiteX2" fmla="*/ 1389457 w 3782880"/>
              <a:gd name="connsiteY2" fmla="*/ 1484795 h 1636196"/>
              <a:gd name="connsiteX3" fmla="*/ 1531571 w 3782880"/>
              <a:gd name="connsiteY3" fmla="*/ 529317 h 1636196"/>
              <a:gd name="connsiteX4" fmla="*/ 3534843 w 3782880"/>
              <a:gd name="connsiteY4" fmla="*/ 675804 h 1636196"/>
              <a:gd name="connsiteX5" fmla="*/ 3379030 w 3782880"/>
              <a:gd name="connsiteY5" fmla="*/ 33852 h 1636196"/>
              <a:gd name="connsiteX6" fmla="*/ 173296 w 3782880"/>
              <a:gd name="connsiteY6" fmla="*/ 265266 h 1636196"/>
              <a:gd name="connsiteX0" fmla="*/ 173296 w 3744891"/>
              <a:gd name="connsiteY0" fmla="*/ 189803 h 1560733"/>
              <a:gd name="connsiteX1" fmla="*/ 94691 w 3744891"/>
              <a:gd name="connsiteY1" fmla="*/ 1433358 h 1560733"/>
              <a:gd name="connsiteX2" fmla="*/ 1389457 w 3744891"/>
              <a:gd name="connsiteY2" fmla="*/ 1409332 h 1560733"/>
              <a:gd name="connsiteX3" fmla="*/ 1531571 w 3744891"/>
              <a:gd name="connsiteY3" fmla="*/ 453854 h 1560733"/>
              <a:gd name="connsiteX4" fmla="*/ 3534843 w 3744891"/>
              <a:gd name="connsiteY4" fmla="*/ 600341 h 1560733"/>
              <a:gd name="connsiteX5" fmla="*/ 3291855 w 3744891"/>
              <a:gd name="connsiteY5" fmla="*/ 74547 h 1560733"/>
              <a:gd name="connsiteX6" fmla="*/ 173296 w 3744891"/>
              <a:gd name="connsiteY6" fmla="*/ 189803 h 1560733"/>
              <a:gd name="connsiteX0" fmla="*/ 173296 w 3626694"/>
              <a:gd name="connsiteY0" fmla="*/ 186131 h 1557061"/>
              <a:gd name="connsiteX1" fmla="*/ 94691 w 3626694"/>
              <a:gd name="connsiteY1" fmla="*/ 1429686 h 1557061"/>
              <a:gd name="connsiteX2" fmla="*/ 1389457 w 3626694"/>
              <a:gd name="connsiteY2" fmla="*/ 1405660 h 1557061"/>
              <a:gd name="connsiteX3" fmla="*/ 1531571 w 3626694"/>
              <a:gd name="connsiteY3" fmla="*/ 450182 h 1557061"/>
              <a:gd name="connsiteX4" fmla="*/ 3331553 w 3626694"/>
              <a:gd name="connsiteY4" fmla="*/ 538771 h 1557061"/>
              <a:gd name="connsiteX5" fmla="*/ 3291855 w 3626694"/>
              <a:gd name="connsiteY5" fmla="*/ 70875 h 1557061"/>
              <a:gd name="connsiteX6" fmla="*/ 173296 w 3626694"/>
              <a:gd name="connsiteY6" fmla="*/ 186131 h 1557061"/>
              <a:gd name="connsiteX0" fmla="*/ 173296 w 3588236"/>
              <a:gd name="connsiteY0" fmla="*/ 193702 h 1564632"/>
              <a:gd name="connsiteX1" fmla="*/ 94691 w 3588236"/>
              <a:gd name="connsiteY1" fmla="*/ 1437257 h 1564632"/>
              <a:gd name="connsiteX2" fmla="*/ 1389457 w 3588236"/>
              <a:gd name="connsiteY2" fmla="*/ 1413231 h 1564632"/>
              <a:gd name="connsiteX3" fmla="*/ 1531571 w 3588236"/>
              <a:gd name="connsiteY3" fmla="*/ 457753 h 1564632"/>
              <a:gd name="connsiteX4" fmla="*/ 3331553 w 3588236"/>
              <a:gd name="connsiteY4" fmla="*/ 546342 h 1564632"/>
              <a:gd name="connsiteX5" fmla="*/ 3219197 w 3588236"/>
              <a:gd name="connsiteY5" fmla="*/ 63948 h 1564632"/>
              <a:gd name="connsiteX6" fmla="*/ 173296 w 3588236"/>
              <a:gd name="connsiteY6" fmla="*/ 193702 h 1564632"/>
              <a:gd name="connsiteX0" fmla="*/ 85419 w 3500359"/>
              <a:gd name="connsiteY0" fmla="*/ 193702 h 1574387"/>
              <a:gd name="connsiteX1" fmla="*/ 151951 w 3500359"/>
              <a:gd name="connsiteY1" fmla="*/ 1452197 h 1574387"/>
              <a:gd name="connsiteX2" fmla="*/ 1301580 w 3500359"/>
              <a:gd name="connsiteY2" fmla="*/ 1413231 h 1574387"/>
              <a:gd name="connsiteX3" fmla="*/ 1443694 w 3500359"/>
              <a:gd name="connsiteY3" fmla="*/ 457753 h 1574387"/>
              <a:gd name="connsiteX4" fmla="*/ 3243676 w 3500359"/>
              <a:gd name="connsiteY4" fmla="*/ 546342 h 1574387"/>
              <a:gd name="connsiteX5" fmla="*/ 3131320 w 3500359"/>
              <a:gd name="connsiteY5" fmla="*/ 63948 h 1574387"/>
              <a:gd name="connsiteX6" fmla="*/ 85419 w 3500359"/>
              <a:gd name="connsiteY6" fmla="*/ 193702 h 1574387"/>
              <a:gd name="connsiteX0" fmla="*/ 74136 w 3489076"/>
              <a:gd name="connsiteY0" fmla="*/ 193702 h 1574577"/>
              <a:gd name="connsiteX1" fmla="*/ 140668 w 3489076"/>
              <a:gd name="connsiteY1" fmla="*/ 1452197 h 1574577"/>
              <a:gd name="connsiteX2" fmla="*/ 1087067 w 3489076"/>
              <a:gd name="connsiteY2" fmla="*/ 1413646 h 1574577"/>
              <a:gd name="connsiteX3" fmla="*/ 1432411 w 3489076"/>
              <a:gd name="connsiteY3" fmla="*/ 457753 h 1574577"/>
              <a:gd name="connsiteX4" fmla="*/ 3232393 w 3489076"/>
              <a:gd name="connsiteY4" fmla="*/ 546342 h 1574577"/>
              <a:gd name="connsiteX5" fmla="*/ 3120037 w 3489076"/>
              <a:gd name="connsiteY5" fmla="*/ 63948 h 1574577"/>
              <a:gd name="connsiteX6" fmla="*/ 74136 w 3489076"/>
              <a:gd name="connsiteY6" fmla="*/ 193702 h 1574577"/>
              <a:gd name="connsiteX0" fmla="*/ 74136 w 3489076"/>
              <a:gd name="connsiteY0" fmla="*/ 193702 h 1574570"/>
              <a:gd name="connsiteX1" fmla="*/ 140668 w 3489076"/>
              <a:gd name="connsiteY1" fmla="*/ 1452197 h 1574570"/>
              <a:gd name="connsiteX2" fmla="*/ 1087067 w 3489076"/>
              <a:gd name="connsiteY2" fmla="*/ 1413646 h 1574570"/>
              <a:gd name="connsiteX3" fmla="*/ 1142094 w 3489076"/>
              <a:gd name="connsiteY3" fmla="*/ 457887 h 1574570"/>
              <a:gd name="connsiteX4" fmla="*/ 3232393 w 3489076"/>
              <a:gd name="connsiteY4" fmla="*/ 546342 h 1574570"/>
              <a:gd name="connsiteX5" fmla="*/ 3120037 w 3489076"/>
              <a:gd name="connsiteY5" fmla="*/ 63948 h 1574570"/>
              <a:gd name="connsiteX6" fmla="*/ 74136 w 3489076"/>
              <a:gd name="connsiteY6" fmla="*/ 193702 h 1574570"/>
              <a:gd name="connsiteX0" fmla="*/ 74136 w 3489076"/>
              <a:gd name="connsiteY0" fmla="*/ 193702 h 1575320"/>
              <a:gd name="connsiteX1" fmla="*/ 140668 w 3489076"/>
              <a:gd name="connsiteY1" fmla="*/ 1452197 h 1575320"/>
              <a:gd name="connsiteX2" fmla="*/ 1087067 w 3489076"/>
              <a:gd name="connsiteY2" fmla="*/ 1413646 h 1575320"/>
              <a:gd name="connsiteX3" fmla="*/ 1011438 w 3489076"/>
              <a:gd name="connsiteY3" fmla="*/ 443503 h 1575320"/>
              <a:gd name="connsiteX4" fmla="*/ 3232393 w 3489076"/>
              <a:gd name="connsiteY4" fmla="*/ 546342 h 1575320"/>
              <a:gd name="connsiteX5" fmla="*/ 3120037 w 3489076"/>
              <a:gd name="connsiteY5" fmla="*/ 63948 h 1575320"/>
              <a:gd name="connsiteX6" fmla="*/ 74136 w 3489076"/>
              <a:gd name="connsiteY6" fmla="*/ 193702 h 157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89076" h="1575320">
                <a:moveTo>
                  <a:pt x="74136" y="193702"/>
                </a:moveTo>
                <a:cubicBezTo>
                  <a:pt x="-38200" y="631178"/>
                  <a:pt x="-28154" y="1248873"/>
                  <a:pt x="140668" y="1452197"/>
                </a:cubicBezTo>
                <a:cubicBezTo>
                  <a:pt x="309490" y="1655521"/>
                  <a:pt x="941939" y="1581762"/>
                  <a:pt x="1087067" y="1413646"/>
                </a:cubicBezTo>
                <a:cubicBezTo>
                  <a:pt x="1232195" y="1245530"/>
                  <a:pt x="653884" y="588054"/>
                  <a:pt x="1011438" y="443503"/>
                </a:cubicBezTo>
                <a:cubicBezTo>
                  <a:pt x="1368992" y="298952"/>
                  <a:pt x="2924483" y="628920"/>
                  <a:pt x="3232393" y="546342"/>
                </a:cubicBezTo>
                <a:cubicBezTo>
                  <a:pt x="3540303" y="463765"/>
                  <a:pt x="3646413" y="122721"/>
                  <a:pt x="3120037" y="63948"/>
                </a:cubicBezTo>
                <a:cubicBezTo>
                  <a:pt x="2593661" y="5175"/>
                  <a:pt x="642517" y="-90178"/>
                  <a:pt x="74136" y="193702"/>
                </a:cubicBezTo>
                <a:close/>
              </a:path>
            </a:pathLst>
          </a:custGeom>
          <a:solidFill>
            <a:srgbClr val="C2F2B1">
              <a:alpha val="50000"/>
            </a:srgbClr>
          </a:solidFill>
          <a:ln w="38100">
            <a:solidFill>
              <a:srgbClr val="C2F2B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3200">
              <a:ln>
                <a:solidFill>
                  <a:schemeClr val="accent6"/>
                </a:solidFill>
              </a:ln>
            </a:endParaRPr>
          </a:p>
        </p:txBody>
      </p:sp>
      <p:sp>
        <p:nvSpPr>
          <p:cNvPr id="299" name="Freeform 298"/>
          <p:cNvSpPr/>
          <p:nvPr/>
        </p:nvSpPr>
        <p:spPr>
          <a:xfrm>
            <a:off x="1408103" y="21592579"/>
            <a:ext cx="6240098" cy="1747003"/>
          </a:xfrm>
          <a:custGeom>
            <a:avLst/>
            <a:gdLst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610259 w 2847787"/>
              <a:gd name="connsiteY56" fmla="*/ 11151 h 1661532"/>
              <a:gd name="connsiteX57" fmla="*/ 1521050 w 2847787"/>
              <a:gd name="connsiteY57" fmla="*/ 0 h 1661532"/>
              <a:gd name="connsiteX58" fmla="*/ 227508 w 2847787"/>
              <a:gd name="connsiteY58" fmla="*/ 11151 h 1661532"/>
              <a:gd name="connsiteX59" fmla="*/ 4484 w 2847787"/>
              <a:gd name="connsiteY59" fmla="*/ 55756 h 1661532"/>
              <a:gd name="connsiteX60" fmla="*/ 15635 w 2847787"/>
              <a:gd name="connsiteY60" fmla="*/ 167269 h 1661532"/>
              <a:gd name="connsiteX0" fmla="*/ 15635 w 2847787"/>
              <a:gd name="connsiteY0" fmla="*/ 178420 h 1672683"/>
              <a:gd name="connsiteX1" fmla="*/ 15635 w 2847787"/>
              <a:gd name="connsiteY1" fmla="*/ 178420 h 1672683"/>
              <a:gd name="connsiteX2" fmla="*/ 37937 w 2847787"/>
              <a:gd name="connsiteY2" fmla="*/ 501805 h 1672683"/>
              <a:gd name="connsiteX3" fmla="*/ 49089 w 2847787"/>
              <a:gd name="connsiteY3" fmla="*/ 613317 h 1672683"/>
              <a:gd name="connsiteX4" fmla="*/ 71391 w 2847787"/>
              <a:gd name="connsiteY4" fmla="*/ 1070517 h 1672683"/>
              <a:gd name="connsiteX5" fmla="*/ 82542 w 2847787"/>
              <a:gd name="connsiteY5" fmla="*/ 1204332 h 1672683"/>
              <a:gd name="connsiteX6" fmla="*/ 93693 w 2847787"/>
              <a:gd name="connsiteY6" fmla="*/ 1315844 h 1672683"/>
              <a:gd name="connsiteX7" fmla="*/ 104845 w 2847787"/>
              <a:gd name="connsiteY7" fmla="*/ 1516566 h 1672683"/>
              <a:gd name="connsiteX8" fmla="*/ 115996 w 2847787"/>
              <a:gd name="connsiteY8" fmla="*/ 1605776 h 1672683"/>
              <a:gd name="connsiteX9" fmla="*/ 138298 w 2847787"/>
              <a:gd name="connsiteY9" fmla="*/ 1639229 h 1672683"/>
              <a:gd name="connsiteX10" fmla="*/ 227508 w 2847787"/>
              <a:gd name="connsiteY10" fmla="*/ 1672683 h 1672683"/>
              <a:gd name="connsiteX11" fmla="*/ 695859 w 2847787"/>
              <a:gd name="connsiteY11" fmla="*/ 1650380 h 1672683"/>
              <a:gd name="connsiteX12" fmla="*/ 918884 w 2847787"/>
              <a:gd name="connsiteY12" fmla="*/ 1628078 h 1672683"/>
              <a:gd name="connsiteX13" fmla="*/ 963489 w 2847787"/>
              <a:gd name="connsiteY13" fmla="*/ 1605776 h 1672683"/>
              <a:gd name="connsiteX14" fmla="*/ 996942 w 2847787"/>
              <a:gd name="connsiteY14" fmla="*/ 1572322 h 1672683"/>
              <a:gd name="connsiteX15" fmla="*/ 1164210 w 2847787"/>
              <a:gd name="connsiteY15" fmla="*/ 1538868 h 1672683"/>
              <a:gd name="connsiteX16" fmla="*/ 1253420 w 2847787"/>
              <a:gd name="connsiteY16" fmla="*/ 1494263 h 1672683"/>
              <a:gd name="connsiteX17" fmla="*/ 1264571 w 2847787"/>
              <a:gd name="connsiteY17" fmla="*/ 1460810 h 1672683"/>
              <a:gd name="connsiteX18" fmla="*/ 1320328 w 2847787"/>
              <a:gd name="connsiteY18" fmla="*/ 1405054 h 1672683"/>
              <a:gd name="connsiteX19" fmla="*/ 1353781 w 2847787"/>
              <a:gd name="connsiteY19" fmla="*/ 1371600 h 1672683"/>
              <a:gd name="connsiteX20" fmla="*/ 1387235 w 2847787"/>
              <a:gd name="connsiteY20" fmla="*/ 1338146 h 1672683"/>
              <a:gd name="connsiteX21" fmla="*/ 1409537 w 2847787"/>
              <a:gd name="connsiteY21" fmla="*/ 1304693 h 1672683"/>
              <a:gd name="connsiteX22" fmla="*/ 1476445 w 2847787"/>
              <a:gd name="connsiteY22" fmla="*/ 1237785 h 1672683"/>
              <a:gd name="connsiteX23" fmla="*/ 1498747 w 2847787"/>
              <a:gd name="connsiteY23" fmla="*/ 1193180 h 1672683"/>
              <a:gd name="connsiteX24" fmla="*/ 1521050 w 2847787"/>
              <a:gd name="connsiteY24" fmla="*/ 1170878 h 1672683"/>
              <a:gd name="connsiteX25" fmla="*/ 1543352 w 2847787"/>
              <a:gd name="connsiteY25" fmla="*/ 1137424 h 1672683"/>
              <a:gd name="connsiteX26" fmla="*/ 1576806 w 2847787"/>
              <a:gd name="connsiteY26" fmla="*/ 1092820 h 1672683"/>
              <a:gd name="connsiteX27" fmla="*/ 1610259 w 2847787"/>
              <a:gd name="connsiteY27" fmla="*/ 1037063 h 1672683"/>
              <a:gd name="connsiteX28" fmla="*/ 1621410 w 2847787"/>
              <a:gd name="connsiteY28" fmla="*/ 1003610 h 1672683"/>
              <a:gd name="connsiteX29" fmla="*/ 1654864 w 2847787"/>
              <a:gd name="connsiteY29" fmla="*/ 970156 h 1672683"/>
              <a:gd name="connsiteX30" fmla="*/ 1744074 w 2847787"/>
              <a:gd name="connsiteY30" fmla="*/ 869795 h 1672683"/>
              <a:gd name="connsiteX31" fmla="*/ 1777528 w 2847787"/>
              <a:gd name="connsiteY31" fmla="*/ 858644 h 1672683"/>
              <a:gd name="connsiteX32" fmla="*/ 1844435 w 2847787"/>
              <a:gd name="connsiteY32" fmla="*/ 802888 h 1672683"/>
              <a:gd name="connsiteX33" fmla="*/ 1877889 w 2847787"/>
              <a:gd name="connsiteY33" fmla="*/ 791737 h 1672683"/>
              <a:gd name="connsiteX34" fmla="*/ 1944796 w 2847787"/>
              <a:gd name="connsiteY34" fmla="*/ 747132 h 1672683"/>
              <a:gd name="connsiteX35" fmla="*/ 1978250 w 2847787"/>
              <a:gd name="connsiteY35" fmla="*/ 713678 h 1672683"/>
              <a:gd name="connsiteX36" fmla="*/ 2045157 w 2847787"/>
              <a:gd name="connsiteY36" fmla="*/ 669073 h 1672683"/>
              <a:gd name="connsiteX37" fmla="*/ 2100913 w 2847787"/>
              <a:gd name="connsiteY37" fmla="*/ 624468 h 1672683"/>
              <a:gd name="connsiteX38" fmla="*/ 2134367 w 2847787"/>
              <a:gd name="connsiteY38" fmla="*/ 613317 h 1672683"/>
              <a:gd name="connsiteX39" fmla="*/ 2190123 w 2847787"/>
              <a:gd name="connsiteY39" fmla="*/ 591015 h 1672683"/>
              <a:gd name="connsiteX40" fmla="*/ 2312786 w 2847787"/>
              <a:gd name="connsiteY40" fmla="*/ 568712 h 1672683"/>
              <a:gd name="connsiteX41" fmla="*/ 2390845 w 2847787"/>
              <a:gd name="connsiteY41" fmla="*/ 546410 h 1672683"/>
              <a:gd name="connsiteX42" fmla="*/ 2535810 w 2847787"/>
              <a:gd name="connsiteY42" fmla="*/ 512956 h 1672683"/>
              <a:gd name="connsiteX43" fmla="*/ 2647323 w 2847787"/>
              <a:gd name="connsiteY43" fmla="*/ 490654 h 1672683"/>
              <a:gd name="connsiteX44" fmla="*/ 2691928 w 2847787"/>
              <a:gd name="connsiteY44" fmla="*/ 457200 h 1672683"/>
              <a:gd name="connsiteX45" fmla="*/ 2736532 w 2847787"/>
              <a:gd name="connsiteY45" fmla="*/ 434898 h 1672683"/>
              <a:gd name="connsiteX46" fmla="*/ 2803440 w 2847787"/>
              <a:gd name="connsiteY46" fmla="*/ 367990 h 1672683"/>
              <a:gd name="connsiteX47" fmla="*/ 2814591 w 2847787"/>
              <a:gd name="connsiteY47" fmla="*/ 334537 h 1672683"/>
              <a:gd name="connsiteX48" fmla="*/ 2825742 w 2847787"/>
              <a:gd name="connsiteY48" fmla="*/ 211873 h 1672683"/>
              <a:gd name="connsiteX49" fmla="*/ 2781137 w 2847787"/>
              <a:gd name="connsiteY49" fmla="*/ 189571 h 1672683"/>
              <a:gd name="connsiteX50" fmla="*/ 2680776 w 2847787"/>
              <a:gd name="connsiteY50" fmla="*/ 156117 h 1672683"/>
              <a:gd name="connsiteX51" fmla="*/ 2468903 w 2847787"/>
              <a:gd name="connsiteY51" fmla="*/ 122663 h 1672683"/>
              <a:gd name="connsiteX52" fmla="*/ 2234728 w 2847787"/>
              <a:gd name="connsiteY52" fmla="*/ 89210 h 1672683"/>
              <a:gd name="connsiteX53" fmla="*/ 2034006 w 2847787"/>
              <a:gd name="connsiteY53" fmla="*/ 66907 h 1672683"/>
              <a:gd name="connsiteX54" fmla="*/ 1944796 w 2847787"/>
              <a:gd name="connsiteY54" fmla="*/ 55756 h 1672683"/>
              <a:gd name="connsiteX55" fmla="*/ 1688318 w 2847787"/>
              <a:gd name="connsiteY55" fmla="*/ 33454 h 1672683"/>
              <a:gd name="connsiteX56" fmla="*/ 2602717 w 2847787"/>
              <a:gd name="connsiteY56" fmla="*/ 0 h 1672683"/>
              <a:gd name="connsiteX57" fmla="*/ 1521050 w 2847787"/>
              <a:gd name="connsiteY57" fmla="*/ 11151 h 1672683"/>
              <a:gd name="connsiteX58" fmla="*/ 227508 w 2847787"/>
              <a:gd name="connsiteY58" fmla="*/ 22302 h 1672683"/>
              <a:gd name="connsiteX59" fmla="*/ 4484 w 2847787"/>
              <a:gd name="connsiteY59" fmla="*/ 66907 h 1672683"/>
              <a:gd name="connsiteX60" fmla="*/ 15635 w 2847787"/>
              <a:gd name="connsiteY60" fmla="*/ 178420 h 1672683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521050 w 2847787"/>
              <a:gd name="connsiteY56" fmla="*/ 0 h 1661532"/>
              <a:gd name="connsiteX57" fmla="*/ 227508 w 2847787"/>
              <a:gd name="connsiteY57" fmla="*/ 11151 h 1661532"/>
              <a:gd name="connsiteX58" fmla="*/ 4484 w 2847787"/>
              <a:gd name="connsiteY58" fmla="*/ 55756 h 1661532"/>
              <a:gd name="connsiteX59" fmla="*/ 15635 w 2847787"/>
              <a:gd name="connsiteY59" fmla="*/ 167269 h 1661532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521050 w 2847787"/>
              <a:gd name="connsiteY55" fmla="*/ 0 h 1661532"/>
              <a:gd name="connsiteX56" fmla="*/ 227508 w 2847787"/>
              <a:gd name="connsiteY56" fmla="*/ 11151 h 1661532"/>
              <a:gd name="connsiteX57" fmla="*/ 4484 w 2847787"/>
              <a:gd name="connsiteY57" fmla="*/ 55756 h 1661532"/>
              <a:gd name="connsiteX58" fmla="*/ 15635 w 2847787"/>
              <a:gd name="connsiteY58" fmla="*/ 167269 h 1661532"/>
              <a:gd name="connsiteX0" fmla="*/ 15635 w 2829750"/>
              <a:gd name="connsiteY0" fmla="*/ 167269 h 1661532"/>
              <a:gd name="connsiteX1" fmla="*/ 15635 w 2829750"/>
              <a:gd name="connsiteY1" fmla="*/ 167269 h 1661532"/>
              <a:gd name="connsiteX2" fmla="*/ 37937 w 2829750"/>
              <a:gd name="connsiteY2" fmla="*/ 490654 h 1661532"/>
              <a:gd name="connsiteX3" fmla="*/ 49089 w 2829750"/>
              <a:gd name="connsiteY3" fmla="*/ 602166 h 1661532"/>
              <a:gd name="connsiteX4" fmla="*/ 71391 w 2829750"/>
              <a:gd name="connsiteY4" fmla="*/ 1059366 h 1661532"/>
              <a:gd name="connsiteX5" fmla="*/ 82542 w 2829750"/>
              <a:gd name="connsiteY5" fmla="*/ 1193181 h 1661532"/>
              <a:gd name="connsiteX6" fmla="*/ 93693 w 2829750"/>
              <a:gd name="connsiteY6" fmla="*/ 1304693 h 1661532"/>
              <a:gd name="connsiteX7" fmla="*/ 104845 w 2829750"/>
              <a:gd name="connsiteY7" fmla="*/ 1505415 h 1661532"/>
              <a:gd name="connsiteX8" fmla="*/ 115996 w 2829750"/>
              <a:gd name="connsiteY8" fmla="*/ 1594625 h 1661532"/>
              <a:gd name="connsiteX9" fmla="*/ 138298 w 2829750"/>
              <a:gd name="connsiteY9" fmla="*/ 1628078 h 1661532"/>
              <a:gd name="connsiteX10" fmla="*/ 227508 w 2829750"/>
              <a:gd name="connsiteY10" fmla="*/ 1661532 h 1661532"/>
              <a:gd name="connsiteX11" fmla="*/ 695859 w 2829750"/>
              <a:gd name="connsiteY11" fmla="*/ 1639229 h 1661532"/>
              <a:gd name="connsiteX12" fmla="*/ 918884 w 2829750"/>
              <a:gd name="connsiteY12" fmla="*/ 1616927 h 1661532"/>
              <a:gd name="connsiteX13" fmla="*/ 963489 w 2829750"/>
              <a:gd name="connsiteY13" fmla="*/ 1594625 h 1661532"/>
              <a:gd name="connsiteX14" fmla="*/ 996942 w 2829750"/>
              <a:gd name="connsiteY14" fmla="*/ 1561171 h 1661532"/>
              <a:gd name="connsiteX15" fmla="*/ 1164210 w 2829750"/>
              <a:gd name="connsiteY15" fmla="*/ 1527717 h 1661532"/>
              <a:gd name="connsiteX16" fmla="*/ 1253420 w 2829750"/>
              <a:gd name="connsiteY16" fmla="*/ 1483112 h 1661532"/>
              <a:gd name="connsiteX17" fmla="*/ 1264571 w 2829750"/>
              <a:gd name="connsiteY17" fmla="*/ 1449659 h 1661532"/>
              <a:gd name="connsiteX18" fmla="*/ 1320328 w 2829750"/>
              <a:gd name="connsiteY18" fmla="*/ 1393903 h 1661532"/>
              <a:gd name="connsiteX19" fmla="*/ 1353781 w 2829750"/>
              <a:gd name="connsiteY19" fmla="*/ 1360449 h 1661532"/>
              <a:gd name="connsiteX20" fmla="*/ 1387235 w 2829750"/>
              <a:gd name="connsiteY20" fmla="*/ 1326995 h 1661532"/>
              <a:gd name="connsiteX21" fmla="*/ 1409537 w 2829750"/>
              <a:gd name="connsiteY21" fmla="*/ 1293542 h 1661532"/>
              <a:gd name="connsiteX22" fmla="*/ 1476445 w 2829750"/>
              <a:gd name="connsiteY22" fmla="*/ 1226634 h 1661532"/>
              <a:gd name="connsiteX23" fmla="*/ 1498747 w 2829750"/>
              <a:gd name="connsiteY23" fmla="*/ 1182029 h 1661532"/>
              <a:gd name="connsiteX24" fmla="*/ 1521050 w 2829750"/>
              <a:gd name="connsiteY24" fmla="*/ 1159727 h 1661532"/>
              <a:gd name="connsiteX25" fmla="*/ 1543352 w 2829750"/>
              <a:gd name="connsiteY25" fmla="*/ 1126273 h 1661532"/>
              <a:gd name="connsiteX26" fmla="*/ 1576806 w 2829750"/>
              <a:gd name="connsiteY26" fmla="*/ 1081669 h 1661532"/>
              <a:gd name="connsiteX27" fmla="*/ 1610259 w 2829750"/>
              <a:gd name="connsiteY27" fmla="*/ 1025912 h 1661532"/>
              <a:gd name="connsiteX28" fmla="*/ 1621410 w 2829750"/>
              <a:gd name="connsiteY28" fmla="*/ 992459 h 1661532"/>
              <a:gd name="connsiteX29" fmla="*/ 1654864 w 2829750"/>
              <a:gd name="connsiteY29" fmla="*/ 959005 h 1661532"/>
              <a:gd name="connsiteX30" fmla="*/ 1744074 w 2829750"/>
              <a:gd name="connsiteY30" fmla="*/ 858644 h 1661532"/>
              <a:gd name="connsiteX31" fmla="*/ 1777528 w 2829750"/>
              <a:gd name="connsiteY31" fmla="*/ 847493 h 1661532"/>
              <a:gd name="connsiteX32" fmla="*/ 1844435 w 2829750"/>
              <a:gd name="connsiteY32" fmla="*/ 791737 h 1661532"/>
              <a:gd name="connsiteX33" fmla="*/ 1877889 w 2829750"/>
              <a:gd name="connsiteY33" fmla="*/ 780586 h 1661532"/>
              <a:gd name="connsiteX34" fmla="*/ 1944796 w 2829750"/>
              <a:gd name="connsiteY34" fmla="*/ 735981 h 1661532"/>
              <a:gd name="connsiteX35" fmla="*/ 1978250 w 2829750"/>
              <a:gd name="connsiteY35" fmla="*/ 702527 h 1661532"/>
              <a:gd name="connsiteX36" fmla="*/ 2045157 w 2829750"/>
              <a:gd name="connsiteY36" fmla="*/ 657922 h 1661532"/>
              <a:gd name="connsiteX37" fmla="*/ 2100913 w 2829750"/>
              <a:gd name="connsiteY37" fmla="*/ 613317 h 1661532"/>
              <a:gd name="connsiteX38" fmla="*/ 2134367 w 2829750"/>
              <a:gd name="connsiteY38" fmla="*/ 602166 h 1661532"/>
              <a:gd name="connsiteX39" fmla="*/ 2190123 w 2829750"/>
              <a:gd name="connsiteY39" fmla="*/ 579864 h 1661532"/>
              <a:gd name="connsiteX40" fmla="*/ 2312786 w 2829750"/>
              <a:gd name="connsiteY40" fmla="*/ 557561 h 1661532"/>
              <a:gd name="connsiteX41" fmla="*/ 2390845 w 2829750"/>
              <a:gd name="connsiteY41" fmla="*/ 535259 h 1661532"/>
              <a:gd name="connsiteX42" fmla="*/ 2535810 w 2829750"/>
              <a:gd name="connsiteY42" fmla="*/ 501805 h 1661532"/>
              <a:gd name="connsiteX43" fmla="*/ 2647323 w 2829750"/>
              <a:gd name="connsiteY43" fmla="*/ 479503 h 1661532"/>
              <a:gd name="connsiteX44" fmla="*/ 2691928 w 2829750"/>
              <a:gd name="connsiteY44" fmla="*/ 446049 h 1661532"/>
              <a:gd name="connsiteX45" fmla="*/ 2736532 w 2829750"/>
              <a:gd name="connsiteY45" fmla="*/ 423747 h 1661532"/>
              <a:gd name="connsiteX46" fmla="*/ 2803440 w 2829750"/>
              <a:gd name="connsiteY46" fmla="*/ 356839 h 1661532"/>
              <a:gd name="connsiteX47" fmla="*/ 2814591 w 2829750"/>
              <a:gd name="connsiteY47" fmla="*/ 323386 h 1661532"/>
              <a:gd name="connsiteX48" fmla="*/ 2825742 w 2829750"/>
              <a:gd name="connsiteY48" fmla="*/ 200722 h 1661532"/>
              <a:gd name="connsiteX49" fmla="*/ 2814590 w 2829750"/>
              <a:gd name="connsiteY49" fmla="*/ 55756 h 1661532"/>
              <a:gd name="connsiteX50" fmla="*/ 2680776 w 2829750"/>
              <a:gd name="connsiteY50" fmla="*/ 144966 h 1661532"/>
              <a:gd name="connsiteX51" fmla="*/ 2468903 w 2829750"/>
              <a:gd name="connsiteY51" fmla="*/ 111512 h 1661532"/>
              <a:gd name="connsiteX52" fmla="*/ 2234728 w 2829750"/>
              <a:gd name="connsiteY52" fmla="*/ 78059 h 1661532"/>
              <a:gd name="connsiteX53" fmla="*/ 2034006 w 2829750"/>
              <a:gd name="connsiteY53" fmla="*/ 55756 h 1661532"/>
              <a:gd name="connsiteX54" fmla="*/ 1944796 w 2829750"/>
              <a:gd name="connsiteY54" fmla="*/ 44605 h 1661532"/>
              <a:gd name="connsiteX55" fmla="*/ 1521050 w 2829750"/>
              <a:gd name="connsiteY55" fmla="*/ 0 h 1661532"/>
              <a:gd name="connsiteX56" fmla="*/ 227508 w 2829750"/>
              <a:gd name="connsiteY56" fmla="*/ 11151 h 1661532"/>
              <a:gd name="connsiteX57" fmla="*/ 4484 w 2829750"/>
              <a:gd name="connsiteY57" fmla="*/ 55756 h 1661532"/>
              <a:gd name="connsiteX58" fmla="*/ 15635 w 2829750"/>
              <a:gd name="connsiteY58" fmla="*/ 167269 h 1661532"/>
              <a:gd name="connsiteX0" fmla="*/ 15635 w 2844259"/>
              <a:gd name="connsiteY0" fmla="*/ 167269 h 1661532"/>
              <a:gd name="connsiteX1" fmla="*/ 15635 w 2844259"/>
              <a:gd name="connsiteY1" fmla="*/ 167269 h 1661532"/>
              <a:gd name="connsiteX2" fmla="*/ 37937 w 2844259"/>
              <a:gd name="connsiteY2" fmla="*/ 490654 h 1661532"/>
              <a:gd name="connsiteX3" fmla="*/ 49089 w 2844259"/>
              <a:gd name="connsiteY3" fmla="*/ 602166 h 1661532"/>
              <a:gd name="connsiteX4" fmla="*/ 71391 w 2844259"/>
              <a:gd name="connsiteY4" fmla="*/ 1059366 h 1661532"/>
              <a:gd name="connsiteX5" fmla="*/ 82542 w 2844259"/>
              <a:gd name="connsiteY5" fmla="*/ 1193181 h 1661532"/>
              <a:gd name="connsiteX6" fmla="*/ 93693 w 2844259"/>
              <a:gd name="connsiteY6" fmla="*/ 1304693 h 1661532"/>
              <a:gd name="connsiteX7" fmla="*/ 104845 w 2844259"/>
              <a:gd name="connsiteY7" fmla="*/ 1505415 h 1661532"/>
              <a:gd name="connsiteX8" fmla="*/ 115996 w 2844259"/>
              <a:gd name="connsiteY8" fmla="*/ 1594625 h 1661532"/>
              <a:gd name="connsiteX9" fmla="*/ 138298 w 2844259"/>
              <a:gd name="connsiteY9" fmla="*/ 1628078 h 1661532"/>
              <a:gd name="connsiteX10" fmla="*/ 227508 w 2844259"/>
              <a:gd name="connsiteY10" fmla="*/ 1661532 h 1661532"/>
              <a:gd name="connsiteX11" fmla="*/ 695859 w 2844259"/>
              <a:gd name="connsiteY11" fmla="*/ 1639229 h 1661532"/>
              <a:gd name="connsiteX12" fmla="*/ 918884 w 2844259"/>
              <a:gd name="connsiteY12" fmla="*/ 1616927 h 1661532"/>
              <a:gd name="connsiteX13" fmla="*/ 963489 w 2844259"/>
              <a:gd name="connsiteY13" fmla="*/ 1594625 h 1661532"/>
              <a:gd name="connsiteX14" fmla="*/ 996942 w 2844259"/>
              <a:gd name="connsiteY14" fmla="*/ 1561171 h 1661532"/>
              <a:gd name="connsiteX15" fmla="*/ 1164210 w 2844259"/>
              <a:gd name="connsiteY15" fmla="*/ 1527717 h 1661532"/>
              <a:gd name="connsiteX16" fmla="*/ 1253420 w 2844259"/>
              <a:gd name="connsiteY16" fmla="*/ 1483112 h 1661532"/>
              <a:gd name="connsiteX17" fmla="*/ 1264571 w 2844259"/>
              <a:gd name="connsiteY17" fmla="*/ 1449659 h 1661532"/>
              <a:gd name="connsiteX18" fmla="*/ 1320328 w 2844259"/>
              <a:gd name="connsiteY18" fmla="*/ 1393903 h 1661532"/>
              <a:gd name="connsiteX19" fmla="*/ 1353781 w 2844259"/>
              <a:gd name="connsiteY19" fmla="*/ 1360449 h 1661532"/>
              <a:gd name="connsiteX20" fmla="*/ 1387235 w 2844259"/>
              <a:gd name="connsiteY20" fmla="*/ 1326995 h 1661532"/>
              <a:gd name="connsiteX21" fmla="*/ 1409537 w 2844259"/>
              <a:gd name="connsiteY21" fmla="*/ 1293542 h 1661532"/>
              <a:gd name="connsiteX22" fmla="*/ 1476445 w 2844259"/>
              <a:gd name="connsiteY22" fmla="*/ 1226634 h 1661532"/>
              <a:gd name="connsiteX23" fmla="*/ 1498747 w 2844259"/>
              <a:gd name="connsiteY23" fmla="*/ 1182029 h 1661532"/>
              <a:gd name="connsiteX24" fmla="*/ 1521050 w 2844259"/>
              <a:gd name="connsiteY24" fmla="*/ 1159727 h 1661532"/>
              <a:gd name="connsiteX25" fmla="*/ 1543352 w 2844259"/>
              <a:gd name="connsiteY25" fmla="*/ 1126273 h 1661532"/>
              <a:gd name="connsiteX26" fmla="*/ 1576806 w 2844259"/>
              <a:gd name="connsiteY26" fmla="*/ 1081669 h 1661532"/>
              <a:gd name="connsiteX27" fmla="*/ 1610259 w 2844259"/>
              <a:gd name="connsiteY27" fmla="*/ 1025912 h 1661532"/>
              <a:gd name="connsiteX28" fmla="*/ 1621410 w 2844259"/>
              <a:gd name="connsiteY28" fmla="*/ 992459 h 1661532"/>
              <a:gd name="connsiteX29" fmla="*/ 1654864 w 2844259"/>
              <a:gd name="connsiteY29" fmla="*/ 959005 h 1661532"/>
              <a:gd name="connsiteX30" fmla="*/ 1744074 w 2844259"/>
              <a:gd name="connsiteY30" fmla="*/ 858644 h 1661532"/>
              <a:gd name="connsiteX31" fmla="*/ 1777528 w 2844259"/>
              <a:gd name="connsiteY31" fmla="*/ 847493 h 1661532"/>
              <a:gd name="connsiteX32" fmla="*/ 1844435 w 2844259"/>
              <a:gd name="connsiteY32" fmla="*/ 791737 h 1661532"/>
              <a:gd name="connsiteX33" fmla="*/ 1877889 w 2844259"/>
              <a:gd name="connsiteY33" fmla="*/ 780586 h 1661532"/>
              <a:gd name="connsiteX34" fmla="*/ 1944796 w 2844259"/>
              <a:gd name="connsiteY34" fmla="*/ 735981 h 1661532"/>
              <a:gd name="connsiteX35" fmla="*/ 1978250 w 2844259"/>
              <a:gd name="connsiteY35" fmla="*/ 702527 h 1661532"/>
              <a:gd name="connsiteX36" fmla="*/ 2045157 w 2844259"/>
              <a:gd name="connsiteY36" fmla="*/ 657922 h 1661532"/>
              <a:gd name="connsiteX37" fmla="*/ 2100913 w 2844259"/>
              <a:gd name="connsiteY37" fmla="*/ 613317 h 1661532"/>
              <a:gd name="connsiteX38" fmla="*/ 2134367 w 2844259"/>
              <a:gd name="connsiteY38" fmla="*/ 602166 h 1661532"/>
              <a:gd name="connsiteX39" fmla="*/ 2190123 w 2844259"/>
              <a:gd name="connsiteY39" fmla="*/ 579864 h 1661532"/>
              <a:gd name="connsiteX40" fmla="*/ 2312786 w 2844259"/>
              <a:gd name="connsiteY40" fmla="*/ 557561 h 1661532"/>
              <a:gd name="connsiteX41" fmla="*/ 2390845 w 2844259"/>
              <a:gd name="connsiteY41" fmla="*/ 535259 h 1661532"/>
              <a:gd name="connsiteX42" fmla="*/ 2535810 w 2844259"/>
              <a:gd name="connsiteY42" fmla="*/ 501805 h 1661532"/>
              <a:gd name="connsiteX43" fmla="*/ 2647323 w 2844259"/>
              <a:gd name="connsiteY43" fmla="*/ 479503 h 1661532"/>
              <a:gd name="connsiteX44" fmla="*/ 2691928 w 2844259"/>
              <a:gd name="connsiteY44" fmla="*/ 446049 h 1661532"/>
              <a:gd name="connsiteX45" fmla="*/ 2736532 w 2844259"/>
              <a:gd name="connsiteY45" fmla="*/ 423747 h 1661532"/>
              <a:gd name="connsiteX46" fmla="*/ 2803440 w 2844259"/>
              <a:gd name="connsiteY46" fmla="*/ 356839 h 1661532"/>
              <a:gd name="connsiteX47" fmla="*/ 2814591 w 2844259"/>
              <a:gd name="connsiteY47" fmla="*/ 323386 h 1661532"/>
              <a:gd name="connsiteX48" fmla="*/ 2825742 w 2844259"/>
              <a:gd name="connsiteY48" fmla="*/ 200722 h 1661532"/>
              <a:gd name="connsiteX49" fmla="*/ 2814590 w 2844259"/>
              <a:gd name="connsiteY49" fmla="*/ 55756 h 1661532"/>
              <a:gd name="connsiteX50" fmla="*/ 2468903 w 2844259"/>
              <a:gd name="connsiteY50" fmla="*/ 111512 h 1661532"/>
              <a:gd name="connsiteX51" fmla="*/ 2234728 w 2844259"/>
              <a:gd name="connsiteY51" fmla="*/ 78059 h 1661532"/>
              <a:gd name="connsiteX52" fmla="*/ 2034006 w 2844259"/>
              <a:gd name="connsiteY52" fmla="*/ 55756 h 1661532"/>
              <a:gd name="connsiteX53" fmla="*/ 1944796 w 2844259"/>
              <a:gd name="connsiteY53" fmla="*/ 44605 h 1661532"/>
              <a:gd name="connsiteX54" fmla="*/ 1521050 w 2844259"/>
              <a:gd name="connsiteY54" fmla="*/ 0 h 1661532"/>
              <a:gd name="connsiteX55" fmla="*/ 227508 w 2844259"/>
              <a:gd name="connsiteY55" fmla="*/ 11151 h 1661532"/>
              <a:gd name="connsiteX56" fmla="*/ 4484 w 2844259"/>
              <a:gd name="connsiteY56" fmla="*/ 55756 h 1661532"/>
              <a:gd name="connsiteX57" fmla="*/ 15635 w 2844259"/>
              <a:gd name="connsiteY57" fmla="*/ 167269 h 1661532"/>
              <a:gd name="connsiteX0" fmla="*/ 15635 w 2861459"/>
              <a:gd name="connsiteY0" fmla="*/ 167269 h 1661532"/>
              <a:gd name="connsiteX1" fmla="*/ 15635 w 2861459"/>
              <a:gd name="connsiteY1" fmla="*/ 167269 h 1661532"/>
              <a:gd name="connsiteX2" fmla="*/ 37937 w 2861459"/>
              <a:gd name="connsiteY2" fmla="*/ 490654 h 1661532"/>
              <a:gd name="connsiteX3" fmla="*/ 49089 w 2861459"/>
              <a:gd name="connsiteY3" fmla="*/ 602166 h 1661532"/>
              <a:gd name="connsiteX4" fmla="*/ 71391 w 2861459"/>
              <a:gd name="connsiteY4" fmla="*/ 1059366 h 1661532"/>
              <a:gd name="connsiteX5" fmla="*/ 82542 w 2861459"/>
              <a:gd name="connsiteY5" fmla="*/ 1193181 h 1661532"/>
              <a:gd name="connsiteX6" fmla="*/ 93693 w 2861459"/>
              <a:gd name="connsiteY6" fmla="*/ 1304693 h 1661532"/>
              <a:gd name="connsiteX7" fmla="*/ 104845 w 2861459"/>
              <a:gd name="connsiteY7" fmla="*/ 1505415 h 1661532"/>
              <a:gd name="connsiteX8" fmla="*/ 115996 w 2861459"/>
              <a:gd name="connsiteY8" fmla="*/ 1594625 h 1661532"/>
              <a:gd name="connsiteX9" fmla="*/ 138298 w 2861459"/>
              <a:gd name="connsiteY9" fmla="*/ 1628078 h 1661532"/>
              <a:gd name="connsiteX10" fmla="*/ 227508 w 2861459"/>
              <a:gd name="connsiteY10" fmla="*/ 1661532 h 1661532"/>
              <a:gd name="connsiteX11" fmla="*/ 695859 w 2861459"/>
              <a:gd name="connsiteY11" fmla="*/ 1639229 h 1661532"/>
              <a:gd name="connsiteX12" fmla="*/ 918884 w 2861459"/>
              <a:gd name="connsiteY12" fmla="*/ 1616927 h 1661532"/>
              <a:gd name="connsiteX13" fmla="*/ 963489 w 2861459"/>
              <a:gd name="connsiteY13" fmla="*/ 1594625 h 1661532"/>
              <a:gd name="connsiteX14" fmla="*/ 996942 w 2861459"/>
              <a:gd name="connsiteY14" fmla="*/ 1561171 h 1661532"/>
              <a:gd name="connsiteX15" fmla="*/ 1164210 w 2861459"/>
              <a:gd name="connsiteY15" fmla="*/ 1527717 h 1661532"/>
              <a:gd name="connsiteX16" fmla="*/ 1253420 w 2861459"/>
              <a:gd name="connsiteY16" fmla="*/ 1483112 h 1661532"/>
              <a:gd name="connsiteX17" fmla="*/ 1264571 w 2861459"/>
              <a:gd name="connsiteY17" fmla="*/ 1449659 h 1661532"/>
              <a:gd name="connsiteX18" fmla="*/ 1320328 w 2861459"/>
              <a:gd name="connsiteY18" fmla="*/ 1393903 h 1661532"/>
              <a:gd name="connsiteX19" fmla="*/ 1353781 w 2861459"/>
              <a:gd name="connsiteY19" fmla="*/ 1360449 h 1661532"/>
              <a:gd name="connsiteX20" fmla="*/ 1387235 w 2861459"/>
              <a:gd name="connsiteY20" fmla="*/ 1326995 h 1661532"/>
              <a:gd name="connsiteX21" fmla="*/ 1409537 w 2861459"/>
              <a:gd name="connsiteY21" fmla="*/ 1293542 h 1661532"/>
              <a:gd name="connsiteX22" fmla="*/ 1476445 w 2861459"/>
              <a:gd name="connsiteY22" fmla="*/ 1226634 h 1661532"/>
              <a:gd name="connsiteX23" fmla="*/ 1498747 w 2861459"/>
              <a:gd name="connsiteY23" fmla="*/ 1182029 h 1661532"/>
              <a:gd name="connsiteX24" fmla="*/ 1521050 w 2861459"/>
              <a:gd name="connsiteY24" fmla="*/ 1159727 h 1661532"/>
              <a:gd name="connsiteX25" fmla="*/ 1543352 w 2861459"/>
              <a:gd name="connsiteY25" fmla="*/ 1126273 h 1661532"/>
              <a:gd name="connsiteX26" fmla="*/ 1576806 w 2861459"/>
              <a:gd name="connsiteY26" fmla="*/ 1081669 h 1661532"/>
              <a:gd name="connsiteX27" fmla="*/ 1610259 w 2861459"/>
              <a:gd name="connsiteY27" fmla="*/ 1025912 h 1661532"/>
              <a:gd name="connsiteX28" fmla="*/ 1621410 w 2861459"/>
              <a:gd name="connsiteY28" fmla="*/ 992459 h 1661532"/>
              <a:gd name="connsiteX29" fmla="*/ 1654864 w 2861459"/>
              <a:gd name="connsiteY29" fmla="*/ 959005 h 1661532"/>
              <a:gd name="connsiteX30" fmla="*/ 1744074 w 2861459"/>
              <a:gd name="connsiteY30" fmla="*/ 858644 h 1661532"/>
              <a:gd name="connsiteX31" fmla="*/ 1777528 w 2861459"/>
              <a:gd name="connsiteY31" fmla="*/ 847493 h 1661532"/>
              <a:gd name="connsiteX32" fmla="*/ 1844435 w 2861459"/>
              <a:gd name="connsiteY32" fmla="*/ 791737 h 1661532"/>
              <a:gd name="connsiteX33" fmla="*/ 1877889 w 2861459"/>
              <a:gd name="connsiteY33" fmla="*/ 780586 h 1661532"/>
              <a:gd name="connsiteX34" fmla="*/ 1944796 w 2861459"/>
              <a:gd name="connsiteY34" fmla="*/ 735981 h 1661532"/>
              <a:gd name="connsiteX35" fmla="*/ 1978250 w 2861459"/>
              <a:gd name="connsiteY35" fmla="*/ 702527 h 1661532"/>
              <a:gd name="connsiteX36" fmla="*/ 2045157 w 2861459"/>
              <a:gd name="connsiteY36" fmla="*/ 657922 h 1661532"/>
              <a:gd name="connsiteX37" fmla="*/ 2100913 w 2861459"/>
              <a:gd name="connsiteY37" fmla="*/ 613317 h 1661532"/>
              <a:gd name="connsiteX38" fmla="*/ 2134367 w 2861459"/>
              <a:gd name="connsiteY38" fmla="*/ 602166 h 1661532"/>
              <a:gd name="connsiteX39" fmla="*/ 2190123 w 2861459"/>
              <a:gd name="connsiteY39" fmla="*/ 579864 h 1661532"/>
              <a:gd name="connsiteX40" fmla="*/ 2312786 w 2861459"/>
              <a:gd name="connsiteY40" fmla="*/ 557561 h 1661532"/>
              <a:gd name="connsiteX41" fmla="*/ 2390845 w 2861459"/>
              <a:gd name="connsiteY41" fmla="*/ 535259 h 1661532"/>
              <a:gd name="connsiteX42" fmla="*/ 2535810 w 2861459"/>
              <a:gd name="connsiteY42" fmla="*/ 501805 h 1661532"/>
              <a:gd name="connsiteX43" fmla="*/ 2647323 w 2861459"/>
              <a:gd name="connsiteY43" fmla="*/ 479503 h 1661532"/>
              <a:gd name="connsiteX44" fmla="*/ 2691928 w 2861459"/>
              <a:gd name="connsiteY44" fmla="*/ 446049 h 1661532"/>
              <a:gd name="connsiteX45" fmla="*/ 2736532 w 2861459"/>
              <a:gd name="connsiteY45" fmla="*/ 423747 h 1661532"/>
              <a:gd name="connsiteX46" fmla="*/ 2803440 w 2861459"/>
              <a:gd name="connsiteY46" fmla="*/ 356839 h 1661532"/>
              <a:gd name="connsiteX47" fmla="*/ 2814591 w 2861459"/>
              <a:gd name="connsiteY47" fmla="*/ 323386 h 1661532"/>
              <a:gd name="connsiteX48" fmla="*/ 2825742 w 2861459"/>
              <a:gd name="connsiteY48" fmla="*/ 200722 h 1661532"/>
              <a:gd name="connsiteX49" fmla="*/ 2814590 w 2861459"/>
              <a:gd name="connsiteY49" fmla="*/ 55756 h 1661532"/>
              <a:gd name="connsiteX50" fmla="*/ 2234728 w 2861459"/>
              <a:gd name="connsiteY50" fmla="*/ 78059 h 1661532"/>
              <a:gd name="connsiteX51" fmla="*/ 2034006 w 2861459"/>
              <a:gd name="connsiteY51" fmla="*/ 55756 h 1661532"/>
              <a:gd name="connsiteX52" fmla="*/ 1944796 w 2861459"/>
              <a:gd name="connsiteY52" fmla="*/ 44605 h 1661532"/>
              <a:gd name="connsiteX53" fmla="*/ 1521050 w 2861459"/>
              <a:gd name="connsiteY53" fmla="*/ 0 h 1661532"/>
              <a:gd name="connsiteX54" fmla="*/ 227508 w 2861459"/>
              <a:gd name="connsiteY54" fmla="*/ 11151 h 1661532"/>
              <a:gd name="connsiteX55" fmla="*/ 4484 w 2861459"/>
              <a:gd name="connsiteY55" fmla="*/ 55756 h 1661532"/>
              <a:gd name="connsiteX56" fmla="*/ 15635 w 2861459"/>
              <a:gd name="connsiteY56" fmla="*/ 167269 h 1661532"/>
              <a:gd name="connsiteX0" fmla="*/ 15635 w 2876274"/>
              <a:gd name="connsiteY0" fmla="*/ 167269 h 1661532"/>
              <a:gd name="connsiteX1" fmla="*/ 15635 w 2876274"/>
              <a:gd name="connsiteY1" fmla="*/ 167269 h 1661532"/>
              <a:gd name="connsiteX2" fmla="*/ 37937 w 2876274"/>
              <a:gd name="connsiteY2" fmla="*/ 490654 h 1661532"/>
              <a:gd name="connsiteX3" fmla="*/ 49089 w 2876274"/>
              <a:gd name="connsiteY3" fmla="*/ 602166 h 1661532"/>
              <a:gd name="connsiteX4" fmla="*/ 71391 w 2876274"/>
              <a:gd name="connsiteY4" fmla="*/ 1059366 h 1661532"/>
              <a:gd name="connsiteX5" fmla="*/ 82542 w 2876274"/>
              <a:gd name="connsiteY5" fmla="*/ 1193181 h 1661532"/>
              <a:gd name="connsiteX6" fmla="*/ 93693 w 2876274"/>
              <a:gd name="connsiteY6" fmla="*/ 1304693 h 1661532"/>
              <a:gd name="connsiteX7" fmla="*/ 104845 w 2876274"/>
              <a:gd name="connsiteY7" fmla="*/ 1505415 h 1661532"/>
              <a:gd name="connsiteX8" fmla="*/ 115996 w 2876274"/>
              <a:gd name="connsiteY8" fmla="*/ 1594625 h 1661532"/>
              <a:gd name="connsiteX9" fmla="*/ 138298 w 2876274"/>
              <a:gd name="connsiteY9" fmla="*/ 1628078 h 1661532"/>
              <a:gd name="connsiteX10" fmla="*/ 227508 w 2876274"/>
              <a:gd name="connsiteY10" fmla="*/ 1661532 h 1661532"/>
              <a:gd name="connsiteX11" fmla="*/ 695859 w 2876274"/>
              <a:gd name="connsiteY11" fmla="*/ 1639229 h 1661532"/>
              <a:gd name="connsiteX12" fmla="*/ 918884 w 2876274"/>
              <a:gd name="connsiteY12" fmla="*/ 1616927 h 1661532"/>
              <a:gd name="connsiteX13" fmla="*/ 963489 w 2876274"/>
              <a:gd name="connsiteY13" fmla="*/ 1594625 h 1661532"/>
              <a:gd name="connsiteX14" fmla="*/ 996942 w 2876274"/>
              <a:gd name="connsiteY14" fmla="*/ 1561171 h 1661532"/>
              <a:gd name="connsiteX15" fmla="*/ 1164210 w 2876274"/>
              <a:gd name="connsiteY15" fmla="*/ 1527717 h 1661532"/>
              <a:gd name="connsiteX16" fmla="*/ 1253420 w 2876274"/>
              <a:gd name="connsiteY16" fmla="*/ 1483112 h 1661532"/>
              <a:gd name="connsiteX17" fmla="*/ 1264571 w 2876274"/>
              <a:gd name="connsiteY17" fmla="*/ 1449659 h 1661532"/>
              <a:gd name="connsiteX18" fmla="*/ 1320328 w 2876274"/>
              <a:gd name="connsiteY18" fmla="*/ 1393903 h 1661532"/>
              <a:gd name="connsiteX19" fmla="*/ 1353781 w 2876274"/>
              <a:gd name="connsiteY19" fmla="*/ 1360449 h 1661532"/>
              <a:gd name="connsiteX20" fmla="*/ 1387235 w 2876274"/>
              <a:gd name="connsiteY20" fmla="*/ 1326995 h 1661532"/>
              <a:gd name="connsiteX21" fmla="*/ 1409537 w 2876274"/>
              <a:gd name="connsiteY21" fmla="*/ 1293542 h 1661532"/>
              <a:gd name="connsiteX22" fmla="*/ 1476445 w 2876274"/>
              <a:gd name="connsiteY22" fmla="*/ 1226634 h 1661532"/>
              <a:gd name="connsiteX23" fmla="*/ 1498747 w 2876274"/>
              <a:gd name="connsiteY23" fmla="*/ 1182029 h 1661532"/>
              <a:gd name="connsiteX24" fmla="*/ 1521050 w 2876274"/>
              <a:gd name="connsiteY24" fmla="*/ 1159727 h 1661532"/>
              <a:gd name="connsiteX25" fmla="*/ 1543352 w 2876274"/>
              <a:gd name="connsiteY25" fmla="*/ 1126273 h 1661532"/>
              <a:gd name="connsiteX26" fmla="*/ 1576806 w 2876274"/>
              <a:gd name="connsiteY26" fmla="*/ 1081669 h 1661532"/>
              <a:gd name="connsiteX27" fmla="*/ 1610259 w 2876274"/>
              <a:gd name="connsiteY27" fmla="*/ 1025912 h 1661532"/>
              <a:gd name="connsiteX28" fmla="*/ 1621410 w 2876274"/>
              <a:gd name="connsiteY28" fmla="*/ 992459 h 1661532"/>
              <a:gd name="connsiteX29" fmla="*/ 1654864 w 2876274"/>
              <a:gd name="connsiteY29" fmla="*/ 959005 h 1661532"/>
              <a:gd name="connsiteX30" fmla="*/ 1744074 w 2876274"/>
              <a:gd name="connsiteY30" fmla="*/ 858644 h 1661532"/>
              <a:gd name="connsiteX31" fmla="*/ 1777528 w 2876274"/>
              <a:gd name="connsiteY31" fmla="*/ 847493 h 1661532"/>
              <a:gd name="connsiteX32" fmla="*/ 1844435 w 2876274"/>
              <a:gd name="connsiteY32" fmla="*/ 791737 h 1661532"/>
              <a:gd name="connsiteX33" fmla="*/ 1877889 w 2876274"/>
              <a:gd name="connsiteY33" fmla="*/ 780586 h 1661532"/>
              <a:gd name="connsiteX34" fmla="*/ 1944796 w 2876274"/>
              <a:gd name="connsiteY34" fmla="*/ 735981 h 1661532"/>
              <a:gd name="connsiteX35" fmla="*/ 1978250 w 2876274"/>
              <a:gd name="connsiteY35" fmla="*/ 702527 h 1661532"/>
              <a:gd name="connsiteX36" fmla="*/ 2045157 w 2876274"/>
              <a:gd name="connsiteY36" fmla="*/ 657922 h 1661532"/>
              <a:gd name="connsiteX37" fmla="*/ 2100913 w 2876274"/>
              <a:gd name="connsiteY37" fmla="*/ 613317 h 1661532"/>
              <a:gd name="connsiteX38" fmla="*/ 2134367 w 2876274"/>
              <a:gd name="connsiteY38" fmla="*/ 602166 h 1661532"/>
              <a:gd name="connsiteX39" fmla="*/ 2190123 w 2876274"/>
              <a:gd name="connsiteY39" fmla="*/ 579864 h 1661532"/>
              <a:gd name="connsiteX40" fmla="*/ 2312786 w 2876274"/>
              <a:gd name="connsiteY40" fmla="*/ 557561 h 1661532"/>
              <a:gd name="connsiteX41" fmla="*/ 2390845 w 2876274"/>
              <a:gd name="connsiteY41" fmla="*/ 535259 h 1661532"/>
              <a:gd name="connsiteX42" fmla="*/ 2535810 w 2876274"/>
              <a:gd name="connsiteY42" fmla="*/ 501805 h 1661532"/>
              <a:gd name="connsiteX43" fmla="*/ 2647323 w 2876274"/>
              <a:gd name="connsiteY43" fmla="*/ 479503 h 1661532"/>
              <a:gd name="connsiteX44" fmla="*/ 2691928 w 2876274"/>
              <a:gd name="connsiteY44" fmla="*/ 446049 h 1661532"/>
              <a:gd name="connsiteX45" fmla="*/ 2736532 w 2876274"/>
              <a:gd name="connsiteY45" fmla="*/ 423747 h 1661532"/>
              <a:gd name="connsiteX46" fmla="*/ 2803440 w 2876274"/>
              <a:gd name="connsiteY46" fmla="*/ 356839 h 1661532"/>
              <a:gd name="connsiteX47" fmla="*/ 2814591 w 2876274"/>
              <a:gd name="connsiteY47" fmla="*/ 323386 h 1661532"/>
              <a:gd name="connsiteX48" fmla="*/ 2825742 w 2876274"/>
              <a:gd name="connsiteY48" fmla="*/ 200722 h 1661532"/>
              <a:gd name="connsiteX49" fmla="*/ 2814590 w 2876274"/>
              <a:gd name="connsiteY49" fmla="*/ 55756 h 1661532"/>
              <a:gd name="connsiteX50" fmla="*/ 2034006 w 2876274"/>
              <a:gd name="connsiteY50" fmla="*/ 55756 h 1661532"/>
              <a:gd name="connsiteX51" fmla="*/ 1944796 w 2876274"/>
              <a:gd name="connsiteY51" fmla="*/ 44605 h 1661532"/>
              <a:gd name="connsiteX52" fmla="*/ 1521050 w 2876274"/>
              <a:gd name="connsiteY52" fmla="*/ 0 h 1661532"/>
              <a:gd name="connsiteX53" fmla="*/ 227508 w 2876274"/>
              <a:gd name="connsiteY53" fmla="*/ 11151 h 1661532"/>
              <a:gd name="connsiteX54" fmla="*/ 4484 w 2876274"/>
              <a:gd name="connsiteY54" fmla="*/ 55756 h 1661532"/>
              <a:gd name="connsiteX55" fmla="*/ 15635 w 2876274"/>
              <a:gd name="connsiteY55" fmla="*/ 167269 h 1661532"/>
              <a:gd name="connsiteX0" fmla="*/ 15635 w 2882867"/>
              <a:gd name="connsiteY0" fmla="*/ 167269 h 1661532"/>
              <a:gd name="connsiteX1" fmla="*/ 15635 w 2882867"/>
              <a:gd name="connsiteY1" fmla="*/ 167269 h 1661532"/>
              <a:gd name="connsiteX2" fmla="*/ 37937 w 2882867"/>
              <a:gd name="connsiteY2" fmla="*/ 490654 h 1661532"/>
              <a:gd name="connsiteX3" fmla="*/ 49089 w 2882867"/>
              <a:gd name="connsiteY3" fmla="*/ 602166 h 1661532"/>
              <a:gd name="connsiteX4" fmla="*/ 71391 w 2882867"/>
              <a:gd name="connsiteY4" fmla="*/ 1059366 h 1661532"/>
              <a:gd name="connsiteX5" fmla="*/ 82542 w 2882867"/>
              <a:gd name="connsiteY5" fmla="*/ 1193181 h 1661532"/>
              <a:gd name="connsiteX6" fmla="*/ 93693 w 2882867"/>
              <a:gd name="connsiteY6" fmla="*/ 1304693 h 1661532"/>
              <a:gd name="connsiteX7" fmla="*/ 104845 w 2882867"/>
              <a:gd name="connsiteY7" fmla="*/ 1505415 h 1661532"/>
              <a:gd name="connsiteX8" fmla="*/ 115996 w 2882867"/>
              <a:gd name="connsiteY8" fmla="*/ 1594625 h 1661532"/>
              <a:gd name="connsiteX9" fmla="*/ 138298 w 2882867"/>
              <a:gd name="connsiteY9" fmla="*/ 1628078 h 1661532"/>
              <a:gd name="connsiteX10" fmla="*/ 227508 w 2882867"/>
              <a:gd name="connsiteY10" fmla="*/ 1661532 h 1661532"/>
              <a:gd name="connsiteX11" fmla="*/ 695859 w 2882867"/>
              <a:gd name="connsiteY11" fmla="*/ 1639229 h 1661532"/>
              <a:gd name="connsiteX12" fmla="*/ 918884 w 2882867"/>
              <a:gd name="connsiteY12" fmla="*/ 1616927 h 1661532"/>
              <a:gd name="connsiteX13" fmla="*/ 963489 w 2882867"/>
              <a:gd name="connsiteY13" fmla="*/ 1594625 h 1661532"/>
              <a:gd name="connsiteX14" fmla="*/ 996942 w 2882867"/>
              <a:gd name="connsiteY14" fmla="*/ 1561171 h 1661532"/>
              <a:gd name="connsiteX15" fmla="*/ 1164210 w 2882867"/>
              <a:gd name="connsiteY15" fmla="*/ 1527717 h 1661532"/>
              <a:gd name="connsiteX16" fmla="*/ 1253420 w 2882867"/>
              <a:gd name="connsiteY16" fmla="*/ 1483112 h 1661532"/>
              <a:gd name="connsiteX17" fmla="*/ 1264571 w 2882867"/>
              <a:gd name="connsiteY17" fmla="*/ 1449659 h 1661532"/>
              <a:gd name="connsiteX18" fmla="*/ 1320328 w 2882867"/>
              <a:gd name="connsiteY18" fmla="*/ 1393903 h 1661532"/>
              <a:gd name="connsiteX19" fmla="*/ 1353781 w 2882867"/>
              <a:gd name="connsiteY19" fmla="*/ 1360449 h 1661532"/>
              <a:gd name="connsiteX20" fmla="*/ 1387235 w 2882867"/>
              <a:gd name="connsiteY20" fmla="*/ 1326995 h 1661532"/>
              <a:gd name="connsiteX21" fmla="*/ 1409537 w 2882867"/>
              <a:gd name="connsiteY21" fmla="*/ 1293542 h 1661532"/>
              <a:gd name="connsiteX22" fmla="*/ 1476445 w 2882867"/>
              <a:gd name="connsiteY22" fmla="*/ 1226634 h 1661532"/>
              <a:gd name="connsiteX23" fmla="*/ 1498747 w 2882867"/>
              <a:gd name="connsiteY23" fmla="*/ 1182029 h 1661532"/>
              <a:gd name="connsiteX24" fmla="*/ 1521050 w 2882867"/>
              <a:gd name="connsiteY24" fmla="*/ 1159727 h 1661532"/>
              <a:gd name="connsiteX25" fmla="*/ 1543352 w 2882867"/>
              <a:gd name="connsiteY25" fmla="*/ 1126273 h 1661532"/>
              <a:gd name="connsiteX26" fmla="*/ 1576806 w 2882867"/>
              <a:gd name="connsiteY26" fmla="*/ 1081669 h 1661532"/>
              <a:gd name="connsiteX27" fmla="*/ 1610259 w 2882867"/>
              <a:gd name="connsiteY27" fmla="*/ 1025912 h 1661532"/>
              <a:gd name="connsiteX28" fmla="*/ 1621410 w 2882867"/>
              <a:gd name="connsiteY28" fmla="*/ 992459 h 1661532"/>
              <a:gd name="connsiteX29" fmla="*/ 1654864 w 2882867"/>
              <a:gd name="connsiteY29" fmla="*/ 959005 h 1661532"/>
              <a:gd name="connsiteX30" fmla="*/ 1744074 w 2882867"/>
              <a:gd name="connsiteY30" fmla="*/ 858644 h 1661532"/>
              <a:gd name="connsiteX31" fmla="*/ 1777528 w 2882867"/>
              <a:gd name="connsiteY31" fmla="*/ 847493 h 1661532"/>
              <a:gd name="connsiteX32" fmla="*/ 1844435 w 2882867"/>
              <a:gd name="connsiteY32" fmla="*/ 791737 h 1661532"/>
              <a:gd name="connsiteX33" fmla="*/ 1877889 w 2882867"/>
              <a:gd name="connsiteY33" fmla="*/ 780586 h 1661532"/>
              <a:gd name="connsiteX34" fmla="*/ 1944796 w 2882867"/>
              <a:gd name="connsiteY34" fmla="*/ 735981 h 1661532"/>
              <a:gd name="connsiteX35" fmla="*/ 1978250 w 2882867"/>
              <a:gd name="connsiteY35" fmla="*/ 702527 h 1661532"/>
              <a:gd name="connsiteX36" fmla="*/ 2045157 w 2882867"/>
              <a:gd name="connsiteY36" fmla="*/ 657922 h 1661532"/>
              <a:gd name="connsiteX37" fmla="*/ 2100913 w 2882867"/>
              <a:gd name="connsiteY37" fmla="*/ 613317 h 1661532"/>
              <a:gd name="connsiteX38" fmla="*/ 2134367 w 2882867"/>
              <a:gd name="connsiteY38" fmla="*/ 602166 h 1661532"/>
              <a:gd name="connsiteX39" fmla="*/ 2190123 w 2882867"/>
              <a:gd name="connsiteY39" fmla="*/ 579864 h 1661532"/>
              <a:gd name="connsiteX40" fmla="*/ 2312786 w 2882867"/>
              <a:gd name="connsiteY40" fmla="*/ 557561 h 1661532"/>
              <a:gd name="connsiteX41" fmla="*/ 2390845 w 2882867"/>
              <a:gd name="connsiteY41" fmla="*/ 535259 h 1661532"/>
              <a:gd name="connsiteX42" fmla="*/ 2535810 w 2882867"/>
              <a:gd name="connsiteY42" fmla="*/ 501805 h 1661532"/>
              <a:gd name="connsiteX43" fmla="*/ 2647323 w 2882867"/>
              <a:gd name="connsiteY43" fmla="*/ 479503 h 1661532"/>
              <a:gd name="connsiteX44" fmla="*/ 2691928 w 2882867"/>
              <a:gd name="connsiteY44" fmla="*/ 446049 h 1661532"/>
              <a:gd name="connsiteX45" fmla="*/ 2736532 w 2882867"/>
              <a:gd name="connsiteY45" fmla="*/ 423747 h 1661532"/>
              <a:gd name="connsiteX46" fmla="*/ 2803440 w 2882867"/>
              <a:gd name="connsiteY46" fmla="*/ 356839 h 1661532"/>
              <a:gd name="connsiteX47" fmla="*/ 2814591 w 2882867"/>
              <a:gd name="connsiteY47" fmla="*/ 323386 h 1661532"/>
              <a:gd name="connsiteX48" fmla="*/ 2825742 w 2882867"/>
              <a:gd name="connsiteY48" fmla="*/ 200722 h 1661532"/>
              <a:gd name="connsiteX49" fmla="*/ 2814590 w 2882867"/>
              <a:gd name="connsiteY49" fmla="*/ 55756 h 1661532"/>
              <a:gd name="connsiteX50" fmla="*/ 1944796 w 2882867"/>
              <a:gd name="connsiteY50" fmla="*/ 44605 h 1661532"/>
              <a:gd name="connsiteX51" fmla="*/ 1521050 w 2882867"/>
              <a:gd name="connsiteY51" fmla="*/ 0 h 1661532"/>
              <a:gd name="connsiteX52" fmla="*/ 227508 w 2882867"/>
              <a:gd name="connsiteY52" fmla="*/ 11151 h 1661532"/>
              <a:gd name="connsiteX53" fmla="*/ 4484 w 2882867"/>
              <a:gd name="connsiteY53" fmla="*/ 55756 h 1661532"/>
              <a:gd name="connsiteX54" fmla="*/ 15635 w 2882867"/>
              <a:gd name="connsiteY54" fmla="*/ 167269 h 1661532"/>
              <a:gd name="connsiteX0" fmla="*/ 15635 w 2914212"/>
              <a:gd name="connsiteY0" fmla="*/ 167269 h 1661532"/>
              <a:gd name="connsiteX1" fmla="*/ 15635 w 2914212"/>
              <a:gd name="connsiteY1" fmla="*/ 167269 h 1661532"/>
              <a:gd name="connsiteX2" fmla="*/ 37937 w 2914212"/>
              <a:gd name="connsiteY2" fmla="*/ 490654 h 1661532"/>
              <a:gd name="connsiteX3" fmla="*/ 49089 w 2914212"/>
              <a:gd name="connsiteY3" fmla="*/ 602166 h 1661532"/>
              <a:gd name="connsiteX4" fmla="*/ 71391 w 2914212"/>
              <a:gd name="connsiteY4" fmla="*/ 1059366 h 1661532"/>
              <a:gd name="connsiteX5" fmla="*/ 82542 w 2914212"/>
              <a:gd name="connsiteY5" fmla="*/ 1193181 h 1661532"/>
              <a:gd name="connsiteX6" fmla="*/ 93693 w 2914212"/>
              <a:gd name="connsiteY6" fmla="*/ 1304693 h 1661532"/>
              <a:gd name="connsiteX7" fmla="*/ 104845 w 2914212"/>
              <a:gd name="connsiteY7" fmla="*/ 1505415 h 1661532"/>
              <a:gd name="connsiteX8" fmla="*/ 115996 w 2914212"/>
              <a:gd name="connsiteY8" fmla="*/ 1594625 h 1661532"/>
              <a:gd name="connsiteX9" fmla="*/ 138298 w 2914212"/>
              <a:gd name="connsiteY9" fmla="*/ 1628078 h 1661532"/>
              <a:gd name="connsiteX10" fmla="*/ 227508 w 2914212"/>
              <a:gd name="connsiteY10" fmla="*/ 1661532 h 1661532"/>
              <a:gd name="connsiteX11" fmla="*/ 695859 w 2914212"/>
              <a:gd name="connsiteY11" fmla="*/ 1639229 h 1661532"/>
              <a:gd name="connsiteX12" fmla="*/ 918884 w 2914212"/>
              <a:gd name="connsiteY12" fmla="*/ 1616927 h 1661532"/>
              <a:gd name="connsiteX13" fmla="*/ 963489 w 2914212"/>
              <a:gd name="connsiteY13" fmla="*/ 1594625 h 1661532"/>
              <a:gd name="connsiteX14" fmla="*/ 996942 w 2914212"/>
              <a:gd name="connsiteY14" fmla="*/ 1561171 h 1661532"/>
              <a:gd name="connsiteX15" fmla="*/ 1164210 w 2914212"/>
              <a:gd name="connsiteY15" fmla="*/ 1527717 h 1661532"/>
              <a:gd name="connsiteX16" fmla="*/ 1253420 w 2914212"/>
              <a:gd name="connsiteY16" fmla="*/ 1483112 h 1661532"/>
              <a:gd name="connsiteX17" fmla="*/ 1264571 w 2914212"/>
              <a:gd name="connsiteY17" fmla="*/ 1449659 h 1661532"/>
              <a:gd name="connsiteX18" fmla="*/ 1320328 w 2914212"/>
              <a:gd name="connsiteY18" fmla="*/ 1393903 h 1661532"/>
              <a:gd name="connsiteX19" fmla="*/ 1353781 w 2914212"/>
              <a:gd name="connsiteY19" fmla="*/ 1360449 h 1661532"/>
              <a:gd name="connsiteX20" fmla="*/ 1387235 w 2914212"/>
              <a:gd name="connsiteY20" fmla="*/ 1326995 h 1661532"/>
              <a:gd name="connsiteX21" fmla="*/ 1409537 w 2914212"/>
              <a:gd name="connsiteY21" fmla="*/ 1293542 h 1661532"/>
              <a:gd name="connsiteX22" fmla="*/ 1476445 w 2914212"/>
              <a:gd name="connsiteY22" fmla="*/ 1226634 h 1661532"/>
              <a:gd name="connsiteX23" fmla="*/ 1498747 w 2914212"/>
              <a:gd name="connsiteY23" fmla="*/ 1182029 h 1661532"/>
              <a:gd name="connsiteX24" fmla="*/ 1521050 w 2914212"/>
              <a:gd name="connsiteY24" fmla="*/ 1159727 h 1661532"/>
              <a:gd name="connsiteX25" fmla="*/ 1543352 w 2914212"/>
              <a:gd name="connsiteY25" fmla="*/ 1126273 h 1661532"/>
              <a:gd name="connsiteX26" fmla="*/ 1576806 w 2914212"/>
              <a:gd name="connsiteY26" fmla="*/ 1081669 h 1661532"/>
              <a:gd name="connsiteX27" fmla="*/ 1610259 w 2914212"/>
              <a:gd name="connsiteY27" fmla="*/ 1025912 h 1661532"/>
              <a:gd name="connsiteX28" fmla="*/ 1621410 w 2914212"/>
              <a:gd name="connsiteY28" fmla="*/ 992459 h 1661532"/>
              <a:gd name="connsiteX29" fmla="*/ 1654864 w 2914212"/>
              <a:gd name="connsiteY29" fmla="*/ 959005 h 1661532"/>
              <a:gd name="connsiteX30" fmla="*/ 1744074 w 2914212"/>
              <a:gd name="connsiteY30" fmla="*/ 858644 h 1661532"/>
              <a:gd name="connsiteX31" fmla="*/ 1777528 w 2914212"/>
              <a:gd name="connsiteY31" fmla="*/ 847493 h 1661532"/>
              <a:gd name="connsiteX32" fmla="*/ 1844435 w 2914212"/>
              <a:gd name="connsiteY32" fmla="*/ 791737 h 1661532"/>
              <a:gd name="connsiteX33" fmla="*/ 1877889 w 2914212"/>
              <a:gd name="connsiteY33" fmla="*/ 780586 h 1661532"/>
              <a:gd name="connsiteX34" fmla="*/ 1944796 w 2914212"/>
              <a:gd name="connsiteY34" fmla="*/ 735981 h 1661532"/>
              <a:gd name="connsiteX35" fmla="*/ 1978250 w 2914212"/>
              <a:gd name="connsiteY35" fmla="*/ 702527 h 1661532"/>
              <a:gd name="connsiteX36" fmla="*/ 2045157 w 2914212"/>
              <a:gd name="connsiteY36" fmla="*/ 657922 h 1661532"/>
              <a:gd name="connsiteX37" fmla="*/ 2100913 w 2914212"/>
              <a:gd name="connsiteY37" fmla="*/ 613317 h 1661532"/>
              <a:gd name="connsiteX38" fmla="*/ 2134367 w 2914212"/>
              <a:gd name="connsiteY38" fmla="*/ 602166 h 1661532"/>
              <a:gd name="connsiteX39" fmla="*/ 2190123 w 2914212"/>
              <a:gd name="connsiteY39" fmla="*/ 579864 h 1661532"/>
              <a:gd name="connsiteX40" fmla="*/ 2312786 w 2914212"/>
              <a:gd name="connsiteY40" fmla="*/ 557561 h 1661532"/>
              <a:gd name="connsiteX41" fmla="*/ 2390845 w 2914212"/>
              <a:gd name="connsiteY41" fmla="*/ 535259 h 1661532"/>
              <a:gd name="connsiteX42" fmla="*/ 2535810 w 2914212"/>
              <a:gd name="connsiteY42" fmla="*/ 501805 h 1661532"/>
              <a:gd name="connsiteX43" fmla="*/ 2647323 w 2914212"/>
              <a:gd name="connsiteY43" fmla="*/ 479503 h 1661532"/>
              <a:gd name="connsiteX44" fmla="*/ 2691928 w 2914212"/>
              <a:gd name="connsiteY44" fmla="*/ 446049 h 1661532"/>
              <a:gd name="connsiteX45" fmla="*/ 2736532 w 2914212"/>
              <a:gd name="connsiteY45" fmla="*/ 423747 h 1661532"/>
              <a:gd name="connsiteX46" fmla="*/ 2803440 w 2914212"/>
              <a:gd name="connsiteY46" fmla="*/ 356839 h 1661532"/>
              <a:gd name="connsiteX47" fmla="*/ 2814591 w 2914212"/>
              <a:gd name="connsiteY47" fmla="*/ 323386 h 1661532"/>
              <a:gd name="connsiteX48" fmla="*/ 2825742 w 2914212"/>
              <a:gd name="connsiteY48" fmla="*/ 200722 h 1661532"/>
              <a:gd name="connsiteX49" fmla="*/ 2814590 w 2914212"/>
              <a:gd name="connsiteY49" fmla="*/ 55756 h 1661532"/>
              <a:gd name="connsiteX50" fmla="*/ 1521050 w 2914212"/>
              <a:gd name="connsiteY50" fmla="*/ 0 h 1661532"/>
              <a:gd name="connsiteX51" fmla="*/ 227508 w 2914212"/>
              <a:gd name="connsiteY51" fmla="*/ 11151 h 1661532"/>
              <a:gd name="connsiteX52" fmla="*/ 4484 w 2914212"/>
              <a:gd name="connsiteY52" fmla="*/ 55756 h 1661532"/>
              <a:gd name="connsiteX53" fmla="*/ 15635 w 2914212"/>
              <a:gd name="connsiteY53" fmla="*/ 167269 h 1661532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535810 w 3009986"/>
              <a:gd name="connsiteY42" fmla="*/ 499983 h 1659710"/>
              <a:gd name="connsiteX43" fmla="*/ 2647323 w 3009986"/>
              <a:gd name="connsiteY43" fmla="*/ 477681 h 1659710"/>
              <a:gd name="connsiteX44" fmla="*/ 2691928 w 3009986"/>
              <a:gd name="connsiteY44" fmla="*/ 444227 h 1659710"/>
              <a:gd name="connsiteX45" fmla="*/ 2736532 w 3009986"/>
              <a:gd name="connsiteY45" fmla="*/ 421925 h 1659710"/>
              <a:gd name="connsiteX46" fmla="*/ 2803440 w 3009986"/>
              <a:gd name="connsiteY46" fmla="*/ 355017 h 1659710"/>
              <a:gd name="connsiteX47" fmla="*/ 2814591 w 3009986"/>
              <a:gd name="connsiteY47" fmla="*/ 321564 h 1659710"/>
              <a:gd name="connsiteX48" fmla="*/ 2825742 w 3009986"/>
              <a:gd name="connsiteY48" fmla="*/ 198900 h 1659710"/>
              <a:gd name="connsiteX49" fmla="*/ 2814590 w 3009986"/>
              <a:gd name="connsiteY49" fmla="*/ 53934 h 1659710"/>
              <a:gd name="connsiteX50" fmla="*/ 227508 w 3009986"/>
              <a:gd name="connsiteY50" fmla="*/ 9329 h 1659710"/>
              <a:gd name="connsiteX51" fmla="*/ 4484 w 3009986"/>
              <a:gd name="connsiteY51" fmla="*/ 53934 h 1659710"/>
              <a:gd name="connsiteX52" fmla="*/ 15635 w 3009986"/>
              <a:gd name="connsiteY52" fmla="*/ 165447 h 1659710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647323 w 3009986"/>
              <a:gd name="connsiteY42" fmla="*/ 477681 h 1659710"/>
              <a:gd name="connsiteX43" fmla="*/ 2691928 w 3009986"/>
              <a:gd name="connsiteY43" fmla="*/ 444227 h 1659710"/>
              <a:gd name="connsiteX44" fmla="*/ 2736532 w 3009986"/>
              <a:gd name="connsiteY44" fmla="*/ 421925 h 1659710"/>
              <a:gd name="connsiteX45" fmla="*/ 2803440 w 3009986"/>
              <a:gd name="connsiteY45" fmla="*/ 355017 h 1659710"/>
              <a:gd name="connsiteX46" fmla="*/ 2814591 w 3009986"/>
              <a:gd name="connsiteY46" fmla="*/ 321564 h 1659710"/>
              <a:gd name="connsiteX47" fmla="*/ 2825742 w 3009986"/>
              <a:gd name="connsiteY47" fmla="*/ 198900 h 1659710"/>
              <a:gd name="connsiteX48" fmla="*/ 2814590 w 3009986"/>
              <a:gd name="connsiteY48" fmla="*/ 53934 h 1659710"/>
              <a:gd name="connsiteX49" fmla="*/ 227508 w 3009986"/>
              <a:gd name="connsiteY49" fmla="*/ 9329 h 1659710"/>
              <a:gd name="connsiteX50" fmla="*/ 4484 w 3009986"/>
              <a:gd name="connsiteY50" fmla="*/ 53934 h 1659710"/>
              <a:gd name="connsiteX51" fmla="*/ 15635 w 3009986"/>
              <a:gd name="connsiteY51" fmla="*/ 165447 h 1659710"/>
              <a:gd name="connsiteX0" fmla="*/ 15635 w 3006639"/>
              <a:gd name="connsiteY0" fmla="*/ 165447 h 1659710"/>
              <a:gd name="connsiteX1" fmla="*/ 15635 w 3006639"/>
              <a:gd name="connsiteY1" fmla="*/ 165447 h 1659710"/>
              <a:gd name="connsiteX2" fmla="*/ 37937 w 3006639"/>
              <a:gd name="connsiteY2" fmla="*/ 488832 h 1659710"/>
              <a:gd name="connsiteX3" fmla="*/ 49089 w 3006639"/>
              <a:gd name="connsiteY3" fmla="*/ 600344 h 1659710"/>
              <a:gd name="connsiteX4" fmla="*/ 71391 w 3006639"/>
              <a:gd name="connsiteY4" fmla="*/ 1057544 h 1659710"/>
              <a:gd name="connsiteX5" fmla="*/ 82542 w 3006639"/>
              <a:gd name="connsiteY5" fmla="*/ 1191359 h 1659710"/>
              <a:gd name="connsiteX6" fmla="*/ 93693 w 3006639"/>
              <a:gd name="connsiteY6" fmla="*/ 1302871 h 1659710"/>
              <a:gd name="connsiteX7" fmla="*/ 104845 w 3006639"/>
              <a:gd name="connsiteY7" fmla="*/ 1503593 h 1659710"/>
              <a:gd name="connsiteX8" fmla="*/ 115996 w 3006639"/>
              <a:gd name="connsiteY8" fmla="*/ 1592803 h 1659710"/>
              <a:gd name="connsiteX9" fmla="*/ 138298 w 3006639"/>
              <a:gd name="connsiteY9" fmla="*/ 1626256 h 1659710"/>
              <a:gd name="connsiteX10" fmla="*/ 227508 w 3006639"/>
              <a:gd name="connsiteY10" fmla="*/ 1659710 h 1659710"/>
              <a:gd name="connsiteX11" fmla="*/ 695859 w 3006639"/>
              <a:gd name="connsiteY11" fmla="*/ 1637407 h 1659710"/>
              <a:gd name="connsiteX12" fmla="*/ 918884 w 3006639"/>
              <a:gd name="connsiteY12" fmla="*/ 1615105 h 1659710"/>
              <a:gd name="connsiteX13" fmla="*/ 963489 w 3006639"/>
              <a:gd name="connsiteY13" fmla="*/ 1592803 h 1659710"/>
              <a:gd name="connsiteX14" fmla="*/ 996942 w 3006639"/>
              <a:gd name="connsiteY14" fmla="*/ 1559349 h 1659710"/>
              <a:gd name="connsiteX15" fmla="*/ 1164210 w 3006639"/>
              <a:gd name="connsiteY15" fmla="*/ 1525895 h 1659710"/>
              <a:gd name="connsiteX16" fmla="*/ 1253420 w 3006639"/>
              <a:gd name="connsiteY16" fmla="*/ 1481290 h 1659710"/>
              <a:gd name="connsiteX17" fmla="*/ 1264571 w 3006639"/>
              <a:gd name="connsiteY17" fmla="*/ 1447837 h 1659710"/>
              <a:gd name="connsiteX18" fmla="*/ 1320328 w 3006639"/>
              <a:gd name="connsiteY18" fmla="*/ 1392081 h 1659710"/>
              <a:gd name="connsiteX19" fmla="*/ 1353781 w 3006639"/>
              <a:gd name="connsiteY19" fmla="*/ 1358627 h 1659710"/>
              <a:gd name="connsiteX20" fmla="*/ 1387235 w 3006639"/>
              <a:gd name="connsiteY20" fmla="*/ 1325173 h 1659710"/>
              <a:gd name="connsiteX21" fmla="*/ 1409537 w 3006639"/>
              <a:gd name="connsiteY21" fmla="*/ 1291720 h 1659710"/>
              <a:gd name="connsiteX22" fmla="*/ 1476445 w 3006639"/>
              <a:gd name="connsiteY22" fmla="*/ 1224812 h 1659710"/>
              <a:gd name="connsiteX23" fmla="*/ 1498747 w 3006639"/>
              <a:gd name="connsiteY23" fmla="*/ 1180207 h 1659710"/>
              <a:gd name="connsiteX24" fmla="*/ 1521050 w 3006639"/>
              <a:gd name="connsiteY24" fmla="*/ 1157905 h 1659710"/>
              <a:gd name="connsiteX25" fmla="*/ 1543352 w 3006639"/>
              <a:gd name="connsiteY25" fmla="*/ 1124451 h 1659710"/>
              <a:gd name="connsiteX26" fmla="*/ 1576806 w 3006639"/>
              <a:gd name="connsiteY26" fmla="*/ 1079847 h 1659710"/>
              <a:gd name="connsiteX27" fmla="*/ 1610259 w 3006639"/>
              <a:gd name="connsiteY27" fmla="*/ 1024090 h 1659710"/>
              <a:gd name="connsiteX28" fmla="*/ 1621410 w 3006639"/>
              <a:gd name="connsiteY28" fmla="*/ 990637 h 1659710"/>
              <a:gd name="connsiteX29" fmla="*/ 1654864 w 3006639"/>
              <a:gd name="connsiteY29" fmla="*/ 957183 h 1659710"/>
              <a:gd name="connsiteX30" fmla="*/ 1744074 w 3006639"/>
              <a:gd name="connsiteY30" fmla="*/ 856822 h 1659710"/>
              <a:gd name="connsiteX31" fmla="*/ 1777528 w 3006639"/>
              <a:gd name="connsiteY31" fmla="*/ 845671 h 1659710"/>
              <a:gd name="connsiteX32" fmla="*/ 1844435 w 3006639"/>
              <a:gd name="connsiteY32" fmla="*/ 789915 h 1659710"/>
              <a:gd name="connsiteX33" fmla="*/ 1877889 w 3006639"/>
              <a:gd name="connsiteY33" fmla="*/ 778764 h 1659710"/>
              <a:gd name="connsiteX34" fmla="*/ 1944796 w 3006639"/>
              <a:gd name="connsiteY34" fmla="*/ 734159 h 1659710"/>
              <a:gd name="connsiteX35" fmla="*/ 1978250 w 3006639"/>
              <a:gd name="connsiteY35" fmla="*/ 700705 h 1659710"/>
              <a:gd name="connsiteX36" fmla="*/ 2045157 w 3006639"/>
              <a:gd name="connsiteY36" fmla="*/ 656100 h 1659710"/>
              <a:gd name="connsiteX37" fmla="*/ 2100913 w 3006639"/>
              <a:gd name="connsiteY37" fmla="*/ 611495 h 1659710"/>
              <a:gd name="connsiteX38" fmla="*/ 2134367 w 3006639"/>
              <a:gd name="connsiteY38" fmla="*/ 600344 h 1659710"/>
              <a:gd name="connsiteX39" fmla="*/ 2190123 w 3006639"/>
              <a:gd name="connsiteY39" fmla="*/ 578042 h 1659710"/>
              <a:gd name="connsiteX40" fmla="*/ 2312786 w 3006639"/>
              <a:gd name="connsiteY40" fmla="*/ 555739 h 1659710"/>
              <a:gd name="connsiteX41" fmla="*/ 2390845 w 3006639"/>
              <a:gd name="connsiteY41" fmla="*/ 533437 h 1659710"/>
              <a:gd name="connsiteX42" fmla="*/ 2647323 w 3006639"/>
              <a:gd name="connsiteY42" fmla="*/ 477681 h 1659710"/>
              <a:gd name="connsiteX43" fmla="*/ 2691928 w 3006639"/>
              <a:gd name="connsiteY43" fmla="*/ 444227 h 1659710"/>
              <a:gd name="connsiteX44" fmla="*/ 2736532 w 3006639"/>
              <a:gd name="connsiteY44" fmla="*/ 421925 h 1659710"/>
              <a:gd name="connsiteX45" fmla="*/ 2803440 w 3006639"/>
              <a:gd name="connsiteY45" fmla="*/ 355017 h 1659710"/>
              <a:gd name="connsiteX46" fmla="*/ 2814591 w 3006639"/>
              <a:gd name="connsiteY46" fmla="*/ 321564 h 1659710"/>
              <a:gd name="connsiteX47" fmla="*/ 2814590 w 3006639"/>
              <a:gd name="connsiteY47" fmla="*/ 53934 h 1659710"/>
              <a:gd name="connsiteX48" fmla="*/ 227508 w 3006639"/>
              <a:gd name="connsiteY48" fmla="*/ 9329 h 1659710"/>
              <a:gd name="connsiteX49" fmla="*/ 4484 w 3006639"/>
              <a:gd name="connsiteY49" fmla="*/ 53934 h 1659710"/>
              <a:gd name="connsiteX50" fmla="*/ 15635 w 3006639"/>
              <a:gd name="connsiteY50" fmla="*/ 165447 h 1659710"/>
              <a:gd name="connsiteX0" fmla="*/ 15635 w 3005400"/>
              <a:gd name="connsiteY0" fmla="*/ 165447 h 1659710"/>
              <a:gd name="connsiteX1" fmla="*/ 15635 w 3005400"/>
              <a:gd name="connsiteY1" fmla="*/ 165447 h 1659710"/>
              <a:gd name="connsiteX2" fmla="*/ 37937 w 3005400"/>
              <a:gd name="connsiteY2" fmla="*/ 488832 h 1659710"/>
              <a:gd name="connsiteX3" fmla="*/ 49089 w 3005400"/>
              <a:gd name="connsiteY3" fmla="*/ 600344 h 1659710"/>
              <a:gd name="connsiteX4" fmla="*/ 71391 w 3005400"/>
              <a:gd name="connsiteY4" fmla="*/ 1057544 h 1659710"/>
              <a:gd name="connsiteX5" fmla="*/ 82542 w 3005400"/>
              <a:gd name="connsiteY5" fmla="*/ 1191359 h 1659710"/>
              <a:gd name="connsiteX6" fmla="*/ 93693 w 3005400"/>
              <a:gd name="connsiteY6" fmla="*/ 1302871 h 1659710"/>
              <a:gd name="connsiteX7" fmla="*/ 104845 w 3005400"/>
              <a:gd name="connsiteY7" fmla="*/ 1503593 h 1659710"/>
              <a:gd name="connsiteX8" fmla="*/ 115996 w 3005400"/>
              <a:gd name="connsiteY8" fmla="*/ 1592803 h 1659710"/>
              <a:gd name="connsiteX9" fmla="*/ 138298 w 3005400"/>
              <a:gd name="connsiteY9" fmla="*/ 1626256 h 1659710"/>
              <a:gd name="connsiteX10" fmla="*/ 227508 w 3005400"/>
              <a:gd name="connsiteY10" fmla="*/ 1659710 h 1659710"/>
              <a:gd name="connsiteX11" fmla="*/ 695859 w 3005400"/>
              <a:gd name="connsiteY11" fmla="*/ 1637407 h 1659710"/>
              <a:gd name="connsiteX12" fmla="*/ 918884 w 3005400"/>
              <a:gd name="connsiteY12" fmla="*/ 1615105 h 1659710"/>
              <a:gd name="connsiteX13" fmla="*/ 963489 w 3005400"/>
              <a:gd name="connsiteY13" fmla="*/ 1592803 h 1659710"/>
              <a:gd name="connsiteX14" fmla="*/ 996942 w 3005400"/>
              <a:gd name="connsiteY14" fmla="*/ 1559349 h 1659710"/>
              <a:gd name="connsiteX15" fmla="*/ 1164210 w 3005400"/>
              <a:gd name="connsiteY15" fmla="*/ 1525895 h 1659710"/>
              <a:gd name="connsiteX16" fmla="*/ 1253420 w 3005400"/>
              <a:gd name="connsiteY16" fmla="*/ 1481290 h 1659710"/>
              <a:gd name="connsiteX17" fmla="*/ 1264571 w 3005400"/>
              <a:gd name="connsiteY17" fmla="*/ 1447837 h 1659710"/>
              <a:gd name="connsiteX18" fmla="*/ 1320328 w 3005400"/>
              <a:gd name="connsiteY18" fmla="*/ 1392081 h 1659710"/>
              <a:gd name="connsiteX19" fmla="*/ 1353781 w 3005400"/>
              <a:gd name="connsiteY19" fmla="*/ 1358627 h 1659710"/>
              <a:gd name="connsiteX20" fmla="*/ 1387235 w 3005400"/>
              <a:gd name="connsiteY20" fmla="*/ 1325173 h 1659710"/>
              <a:gd name="connsiteX21" fmla="*/ 1409537 w 3005400"/>
              <a:gd name="connsiteY21" fmla="*/ 1291720 h 1659710"/>
              <a:gd name="connsiteX22" fmla="*/ 1476445 w 3005400"/>
              <a:gd name="connsiteY22" fmla="*/ 1224812 h 1659710"/>
              <a:gd name="connsiteX23" fmla="*/ 1498747 w 3005400"/>
              <a:gd name="connsiteY23" fmla="*/ 1180207 h 1659710"/>
              <a:gd name="connsiteX24" fmla="*/ 1521050 w 3005400"/>
              <a:gd name="connsiteY24" fmla="*/ 1157905 h 1659710"/>
              <a:gd name="connsiteX25" fmla="*/ 1543352 w 3005400"/>
              <a:gd name="connsiteY25" fmla="*/ 1124451 h 1659710"/>
              <a:gd name="connsiteX26" fmla="*/ 1576806 w 3005400"/>
              <a:gd name="connsiteY26" fmla="*/ 1079847 h 1659710"/>
              <a:gd name="connsiteX27" fmla="*/ 1610259 w 3005400"/>
              <a:gd name="connsiteY27" fmla="*/ 1024090 h 1659710"/>
              <a:gd name="connsiteX28" fmla="*/ 1621410 w 3005400"/>
              <a:gd name="connsiteY28" fmla="*/ 990637 h 1659710"/>
              <a:gd name="connsiteX29" fmla="*/ 1654864 w 3005400"/>
              <a:gd name="connsiteY29" fmla="*/ 957183 h 1659710"/>
              <a:gd name="connsiteX30" fmla="*/ 1744074 w 3005400"/>
              <a:gd name="connsiteY30" fmla="*/ 856822 h 1659710"/>
              <a:gd name="connsiteX31" fmla="*/ 1777528 w 3005400"/>
              <a:gd name="connsiteY31" fmla="*/ 845671 h 1659710"/>
              <a:gd name="connsiteX32" fmla="*/ 1844435 w 3005400"/>
              <a:gd name="connsiteY32" fmla="*/ 789915 h 1659710"/>
              <a:gd name="connsiteX33" fmla="*/ 1877889 w 3005400"/>
              <a:gd name="connsiteY33" fmla="*/ 778764 h 1659710"/>
              <a:gd name="connsiteX34" fmla="*/ 1944796 w 3005400"/>
              <a:gd name="connsiteY34" fmla="*/ 734159 h 1659710"/>
              <a:gd name="connsiteX35" fmla="*/ 1978250 w 3005400"/>
              <a:gd name="connsiteY35" fmla="*/ 700705 h 1659710"/>
              <a:gd name="connsiteX36" fmla="*/ 2045157 w 3005400"/>
              <a:gd name="connsiteY36" fmla="*/ 656100 h 1659710"/>
              <a:gd name="connsiteX37" fmla="*/ 2100913 w 3005400"/>
              <a:gd name="connsiteY37" fmla="*/ 611495 h 1659710"/>
              <a:gd name="connsiteX38" fmla="*/ 2134367 w 3005400"/>
              <a:gd name="connsiteY38" fmla="*/ 600344 h 1659710"/>
              <a:gd name="connsiteX39" fmla="*/ 2190123 w 3005400"/>
              <a:gd name="connsiteY39" fmla="*/ 578042 h 1659710"/>
              <a:gd name="connsiteX40" fmla="*/ 2312786 w 3005400"/>
              <a:gd name="connsiteY40" fmla="*/ 555739 h 1659710"/>
              <a:gd name="connsiteX41" fmla="*/ 2390845 w 3005400"/>
              <a:gd name="connsiteY41" fmla="*/ 533437 h 1659710"/>
              <a:gd name="connsiteX42" fmla="*/ 2647323 w 3005400"/>
              <a:gd name="connsiteY42" fmla="*/ 477681 h 1659710"/>
              <a:gd name="connsiteX43" fmla="*/ 2691928 w 3005400"/>
              <a:gd name="connsiteY43" fmla="*/ 444227 h 1659710"/>
              <a:gd name="connsiteX44" fmla="*/ 2736532 w 3005400"/>
              <a:gd name="connsiteY44" fmla="*/ 421925 h 1659710"/>
              <a:gd name="connsiteX45" fmla="*/ 2803440 w 3005400"/>
              <a:gd name="connsiteY45" fmla="*/ 355017 h 1659710"/>
              <a:gd name="connsiteX46" fmla="*/ 2814590 w 3005400"/>
              <a:gd name="connsiteY46" fmla="*/ 53934 h 1659710"/>
              <a:gd name="connsiteX47" fmla="*/ 227508 w 3005400"/>
              <a:gd name="connsiteY47" fmla="*/ 9329 h 1659710"/>
              <a:gd name="connsiteX48" fmla="*/ 4484 w 3005400"/>
              <a:gd name="connsiteY48" fmla="*/ 53934 h 1659710"/>
              <a:gd name="connsiteX49" fmla="*/ 15635 w 3005400"/>
              <a:gd name="connsiteY49" fmla="*/ 165447 h 1659710"/>
              <a:gd name="connsiteX0" fmla="*/ 15635 w 2986022"/>
              <a:gd name="connsiteY0" fmla="*/ 165447 h 1659710"/>
              <a:gd name="connsiteX1" fmla="*/ 15635 w 2986022"/>
              <a:gd name="connsiteY1" fmla="*/ 165447 h 1659710"/>
              <a:gd name="connsiteX2" fmla="*/ 37937 w 2986022"/>
              <a:gd name="connsiteY2" fmla="*/ 488832 h 1659710"/>
              <a:gd name="connsiteX3" fmla="*/ 49089 w 2986022"/>
              <a:gd name="connsiteY3" fmla="*/ 600344 h 1659710"/>
              <a:gd name="connsiteX4" fmla="*/ 71391 w 2986022"/>
              <a:gd name="connsiteY4" fmla="*/ 1057544 h 1659710"/>
              <a:gd name="connsiteX5" fmla="*/ 82542 w 2986022"/>
              <a:gd name="connsiteY5" fmla="*/ 1191359 h 1659710"/>
              <a:gd name="connsiteX6" fmla="*/ 93693 w 2986022"/>
              <a:gd name="connsiteY6" fmla="*/ 1302871 h 1659710"/>
              <a:gd name="connsiteX7" fmla="*/ 104845 w 2986022"/>
              <a:gd name="connsiteY7" fmla="*/ 1503593 h 1659710"/>
              <a:gd name="connsiteX8" fmla="*/ 115996 w 2986022"/>
              <a:gd name="connsiteY8" fmla="*/ 1592803 h 1659710"/>
              <a:gd name="connsiteX9" fmla="*/ 138298 w 2986022"/>
              <a:gd name="connsiteY9" fmla="*/ 1626256 h 1659710"/>
              <a:gd name="connsiteX10" fmla="*/ 227508 w 2986022"/>
              <a:gd name="connsiteY10" fmla="*/ 1659710 h 1659710"/>
              <a:gd name="connsiteX11" fmla="*/ 695859 w 2986022"/>
              <a:gd name="connsiteY11" fmla="*/ 1637407 h 1659710"/>
              <a:gd name="connsiteX12" fmla="*/ 918884 w 2986022"/>
              <a:gd name="connsiteY12" fmla="*/ 1615105 h 1659710"/>
              <a:gd name="connsiteX13" fmla="*/ 963489 w 2986022"/>
              <a:gd name="connsiteY13" fmla="*/ 1592803 h 1659710"/>
              <a:gd name="connsiteX14" fmla="*/ 996942 w 2986022"/>
              <a:gd name="connsiteY14" fmla="*/ 1559349 h 1659710"/>
              <a:gd name="connsiteX15" fmla="*/ 1164210 w 2986022"/>
              <a:gd name="connsiteY15" fmla="*/ 1525895 h 1659710"/>
              <a:gd name="connsiteX16" fmla="*/ 1253420 w 2986022"/>
              <a:gd name="connsiteY16" fmla="*/ 1481290 h 1659710"/>
              <a:gd name="connsiteX17" fmla="*/ 1264571 w 2986022"/>
              <a:gd name="connsiteY17" fmla="*/ 1447837 h 1659710"/>
              <a:gd name="connsiteX18" fmla="*/ 1320328 w 2986022"/>
              <a:gd name="connsiteY18" fmla="*/ 1392081 h 1659710"/>
              <a:gd name="connsiteX19" fmla="*/ 1353781 w 2986022"/>
              <a:gd name="connsiteY19" fmla="*/ 1358627 h 1659710"/>
              <a:gd name="connsiteX20" fmla="*/ 1387235 w 2986022"/>
              <a:gd name="connsiteY20" fmla="*/ 1325173 h 1659710"/>
              <a:gd name="connsiteX21" fmla="*/ 1409537 w 2986022"/>
              <a:gd name="connsiteY21" fmla="*/ 1291720 h 1659710"/>
              <a:gd name="connsiteX22" fmla="*/ 1476445 w 2986022"/>
              <a:gd name="connsiteY22" fmla="*/ 1224812 h 1659710"/>
              <a:gd name="connsiteX23" fmla="*/ 1498747 w 2986022"/>
              <a:gd name="connsiteY23" fmla="*/ 1180207 h 1659710"/>
              <a:gd name="connsiteX24" fmla="*/ 1521050 w 2986022"/>
              <a:gd name="connsiteY24" fmla="*/ 1157905 h 1659710"/>
              <a:gd name="connsiteX25" fmla="*/ 1543352 w 2986022"/>
              <a:gd name="connsiteY25" fmla="*/ 1124451 h 1659710"/>
              <a:gd name="connsiteX26" fmla="*/ 1576806 w 2986022"/>
              <a:gd name="connsiteY26" fmla="*/ 1079847 h 1659710"/>
              <a:gd name="connsiteX27" fmla="*/ 1610259 w 2986022"/>
              <a:gd name="connsiteY27" fmla="*/ 1024090 h 1659710"/>
              <a:gd name="connsiteX28" fmla="*/ 1621410 w 2986022"/>
              <a:gd name="connsiteY28" fmla="*/ 990637 h 1659710"/>
              <a:gd name="connsiteX29" fmla="*/ 1654864 w 2986022"/>
              <a:gd name="connsiteY29" fmla="*/ 957183 h 1659710"/>
              <a:gd name="connsiteX30" fmla="*/ 1744074 w 2986022"/>
              <a:gd name="connsiteY30" fmla="*/ 856822 h 1659710"/>
              <a:gd name="connsiteX31" fmla="*/ 1777528 w 2986022"/>
              <a:gd name="connsiteY31" fmla="*/ 845671 h 1659710"/>
              <a:gd name="connsiteX32" fmla="*/ 1844435 w 2986022"/>
              <a:gd name="connsiteY32" fmla="*/ 789915 h 1659710"/>
              <a:gd name="connsiteX33" fmla="*/ 1877889 w 2986022"/>
              <a:gd name="connsiteY33" fmla="*/ 778764 h 1659710"/>
              <a:gd name="connsiteX34" fmla="*/ 1944796 w 2986022"/>
              <a:gd name="connsiteY34" fmla="*/ 734159 h 1659710"/>
              <a:gd name="connsiteX35" fmla="*/ 1978250 w 2986022"/>
              <a:gd name="connsiteY35" fmla="*/ 700705 h 1659710"/>
              <a:gd name="connsiteX36" fmla="*/ 2045157 w 2986022"/>
              <a:gd name="connsiteY36" fmla="*/ 656100 h 1659710"/>
              <a:gd name="connsiteX37" fmla="*/ 2100913 w 2986022"/>
              <a:gd name="connsiteY37" fmla="*/ 611495 h 1659710"/>
              <a:gd name="connsiteX38" fmla="*/ 2134367 w 2986022"/>
              <a:gd name="connsiteY38" fmla="*/ 600344 h 1659710"/>
              <a:gd name="connsiteX39" fmla="*/ 2190123 w 2986022"/>
              <a:gd name="connsiteY39" fmla="*/ 578042 h 1659710"/>
              <a:gd name="connsiteX40" fmla="*/ 2312786 w 2986022"/>
              <a:gd name="connsiteY40" fmla="*/ 555739 h 1659710"/>
              <a:gd name="connsiteX41" fmla="*/ 2390845 w 2986022"/>
              <a:gd name="connsiteY41" fmla="*/ 533437 h 1659710"/>
              <a:gd name="connsiteX42" fmla="*/ 2647323 w 2986022"/>
              <a:gd name="connsiteY42" fmla="*/ 477681 h 1659710"/>
              <a:gd name="connsiteX43" fmla="*/ 2691928 w 2986022"/>
              <a:gd name="connsiteY43" fmla="*/ 444227 h 1659710"/>
              <a:gd name="connsiteX44" fmla="*/ 2736532 w 2986022"/>
              <a:gd name="connsiteY44" fmla="*/ 421925 h 1659710"/>
              <a:gd name="connsiteX45" fmla="*/ 2814590 w 2986022"/>
              <a:gd name="connsiteY45" fmla="*/ 53934 h 1659710"/>
              <a:gd name="connsiteX46" fmla="*/ 227508 w 2986022"/>
              <a:gd name="connsiteY46" fmla="*/ 9329 h 1659710"/>
              <a:gd name="connsiteX47" fmla="*/ 4484 w 2986022"/>
              <a:gd name="connsiteY47" fmla="*/ 53934 h 1659710"/>
              <a:gd name="connsiteX48" fmla="*/ 15635 w 2986022"/>
              <a:gd name="connsiteY48" fmla="*/ 165447 h 1659710"/>
              <a:gd name="connsiteX0" fmla="*/ 15635 w 2758205"/>
              <a:gd name="connsiteY0" fmla="*/ 165447 h 1659710"/>
              <a:gd name="connsiteX1" fmla="*/ 15635 w 2758205"/>
              <a:gd name="connsiteY1" fmla="*/ 165447 h 1659710"/>
              <a:gd name="connsiteX2" fmla="*/ 37937 w 2758205"/>
              <a:gd name="connsiteY2" fmla="*/ 488832 h 1659710"/>
              <a:gd name="connsiteX3" fmla="*/ 49089 w 2758205"/>
              <a:gd name="connsiteY3" fmla="*/ 600344 h 1659710"/>
              <a:gd name="connsiteX4" fmla="*/ 71391 w 2758205"/>
              <a:gd name="connsiteY4" fmla="*/ 1057544 h 1659710"/>
              <a:gd name="connsiteX5" fmla="*/ 82542 w 2758205"/>
              <a:gd name="connsiteY5" fmla="*/ 1191359 h 1659710"/>
              <a:gd name="connsiteX6" fmla="*/ 93693 w 2758205"/>
              <a:gd name="connsiteY6" fmla="*/ 1302871 h 1659710"/>
              <a:gd name="connsiteX7" fmla="*/ 104845 w 2758205"/>
              <a:gd name="connsiteY7" fmla="*/ 1503593 h 1659710"/>
              <a:gd name="connsiteX8" fmla="*/ 115996 w 2758205"/>
              <a:gd name="connsiteY8" fmla="*/ 1592803 h 1659710"/>
              <a:gd name="connsiteX9" fmla="*/ 138298 w 2758205"/>
              <a:gd name="connsiteY9" fmla="*/ 1626256 h 1659710"/>
              <a:gd name="connsiteX10" fmla="*/ 227508 w 2758205"/>
              <a:gd name="connsiteY10" fmla="*/ 1659710 h 1659710"/>
              <a:gd name="connsiteX11" fmla="*/ 695859 w 2758205"/>
              <a:gd name="connsiteY11" fmla="*/ 1637407 h 1659710"/>
              <a:gd name="connsiteX12" fmla="*/ 918884 w 2758205"/>
              <a:gd name="connsiteY12" fmla="*/ 1615105 h 1659710"/>
              <a:gd name="connsiteX13" fmla="*/ 963489 w 2758205"/>
              <a:gd name="connsiteY13" fmla="*/ 1592803 h 1659710"/>
              <a:gd name="connsiteX14" fmla="*/ 996942 w 2758205"/>
              <a:gd name="connsiteY14" fmla="*/ 1559349 h 1659710"/>
              <a:gd name="connsiteX15" fmla="*/ 1164210 w 2758205"/>
              <a:gd name="connsiteY15" fmla="*/ 1525895 h 1659710"/>
              <a:gd name="connsiteX16" fmla="*/ 1253420 w 2758205"/>
              <a:gd name="connsiteY16" fmla="*/ 1481290 h 1659710"/>
              <a:gd name="connsiteX17" fmla="*/ 1264571 w 2758205"/>
              <a:gd name="connsiteY17" fmla="*/ 1447837 h 1659710"/>
              <a:gd name="connsiteX18" fmla="*/ 1320328 w 2758205"/>
              <a:gd name="connsiteY18" fmla="*/ 1392081 h 1659710"/>
              <a:gd name="connsiteX19" fmla="*/ 1353781 w 2758205"/>
              <a:gd name="connsiteY19" fmla="*/ 1358627 h 1659710"/>
              <a:gd name="connsiteX20" fmla="*/ 1387235 w 2758205"/>
              <a:gd name="connsiteY20" fmla="*/ 1325173 h 1659710"/>
              <a:gd name="connsiteX21" fmla="*/ 1409537 w 2758205"/>
              <a:gd name="connsiteY21" fmla="*/ 1291720 h 1659710"/>
              <a:gd name="connsiteX22" fmla="*/ 1476445 w 2758205"/>
              <a:gd name="connsiteY22" fmla="*/ 1224812 h 1659710"/>
              <a:gd name="connsiteX23" fmla="*/ 1498747 w 2758205"/>
              <a:gd name="connsiteY23" fmla="*/ 1180207 h 1659710"/>
              <a:gd name="connsiteX24" fmla="*/ 1521050 w 2758205"/>
              <a:gd name="connsiteY24" fmla="*/ 1157905 h 1659710"/>
              <a:gd name="connsiteX25" fmla="*/ 1543352 w 2758205"/>
              <a:gd name="connsiteY25" fmla="*/ 1124451 h 1659710"/>
              <a:gd name="connsiteX26" fmla="*/ 1576806 w 2758205"/>
              <a:gd name="connsiteY26" fmla="*/ 1079847 h 1659710"/>
              <a:gd name="connsiteX27" fmla="*/ 1610259 w 2758205"/>
              <a:gd name="connsiteY27" fmla="*/ 1024090 h 1659710"/>
              <a:gd name="connsiteX28" fmla="*/ 1621410 w 2758205"/>
              <a:gd name="connsiteY28" fmla="*/ 990637 h 1659710"/>
              <a:gd name="connsiteX29" fmla="*/ 1654864 w 2758205"/>
              <a:gd name="connsiteY29" fmla="*/ 957183 h 1659710"/>
              <a:gd name="connsiteX30" fmla="*/ 1744074 w 2758205"/>
              <a:gd name="connsiteY30" fmla="*/ 856822 h 1659710"/>
              <a:gd name="connsiteX31" fmla="*/ 1777528 w 2758205"/>
              <a:gd name="connsiteY31" fmla="*/ 845671 h 1659710"/>
              <a:gd name="connsiteX32" fmla="*/ 1844435 w 2758205"/>
              <a:gd name="connsiteY32" fmla="*/ 789915 h 1659710"/>
              <a:gd name="connsiteX33" fmla="*/ 1877889 w 2758205"/>
              <a:gd name="connsiteY33" fmla="*/ 778764 h 1659710"/>
              <a:gd name="connsiteX34" fmla="*/ 1944796 w 2758205"/>
              <a:gd name="connsiteY34" fmla="*/ 734159 h 1659710"/>
              <a:gd name="connsiteX35" fmla="*/ 1978250 w 2758205"/>
              <a:gd name="connsiteY35" fmla="*/ 700705 h 1659710"/>
              <a:gd name="connsiteX36" fmla="*/ 2045157 w 2758205"/>
              <a:gd name="connsiteY36" fmla="*/ 656100 h 1659710"/>
              <a:gd name="connsiteX37" fmla="*/ 2100913 w 2758205"/>
              <a:gd name="connsiteY37" fmla="*/ 611495 h 1659710"/>
              <a:gd name="connsiteX38" fmla="*/ 2134367 w 2758205"/>
              <a:gd name="connsiteY38" fmla="*/ 600344 h 1659710"/>
              <a:gd name="connsiteX39" fmla="*/ 2190123 w 2758205"/>
              <a:gd name="connsiteY39" fmla="*/ 578042 h 1659710"/>
              <a:gd name="connsiteX40" fmla="*/ 2312786 w 2758205"/>
              <a:gd name="connsiteY40" fmla="*/ 555739 h 1659710"/>
              <a:gd name="connsiteX41" fmla="*/ 2390845 w 2758205"/>
              <a:gd name="connsiteY41" fmla="*/ 533437 h 1659710"/>
              <a:gd name="connsiteX42" fmla="*/ 2647323 w 2758205"/>
              <a:gd name="connsiteY42" fmla="*/ 477681 h 1659710"/>
              <a:gd name="connsiteX43" fmla="*/ 2691928 w 2758205"/>
              <a:gd name="connsiteY43" fmla="*/ 444227 h 1659710"/>
              <a:gd name="connsiteX44" fmla="*/ 2736532 w 2758205"/>
              <a:gd name="connsiteY44" fmla="*/ 421925 h 1659710"/>
              <a:gd name="connsiteX45" fmla="*/ 2312785 w 2758205"/>
              <a:gd name="connsiteY45" fmla="*/ 53934 h 1659710"/>
              <a:gd name="connsiteX46" fmla="*/ 227508 w 2758205"/>
              <a:gd name="connsiteY46" fmla="*/ 9329 h 1659710"/>
              <a:gd name="connsiteX47" fmla="*/ 4484 w 2758205"/>
              <a:gd name="connsiteY47" fmla="*/ 53934 h 1659710"/>
              <a:gd name="connsiteX48" fmla="*/ 15635 w 2758205"/>
              <a:gd name="connsiteY48" fmla="*/ 165447 h 1659710"/>
              <a:gd name="connsiteX0" fmla="*/ 15635 w 2749766"/>
              <a:gd name="connsiteY0" fmla="*/ 165447 h 1659710"/>
              <a:gd name="connsiteX1" fmla="*/ 15635 w 2749766"/>
              <a:gd name="connsiteY1" fmla="*/ 165447 h 1659710"/>
              <a:gd name="connsiteX2" fmla="*/ 37937 w 2749766"/>
              <a:gd name="connsiteY2" fmla="*/ 488832 h 1659710"/>
              <a:gd name="connsiteX3" fmla="*/ 49089 w 2749766"/>
              <a:gd name="connsiteY3" fmla="*/ 600344 h 1659710"/>
              <a:gd name="connsiteX4" fmla="*/ 71391 w 2749766"/>
              <a:gd name="connsiteY4" fmla="*/ 1057544 h 1659710"/>
              <a:gd name="connsiteX5" fmla="*/ 82542 w 2749766"/>
              <a:gd name="connsiteY5" fmla="*/ 1191359 h 1659710"/>
              <a:gd name="connsiteX6" fmla="*/ 93693 w 2749766"/>
              <a:gd name="connsiteY6" fmla="*/ 1302871 h 1659710"/>
              <a:gd name="connsiteX7" fmla="*/ 104845 w 2749766"/>
              <a:gd name="connsiteY7" fmla="*/ 1503593 h 1659710"/>
              <a:gd name="connsiteX8" fmla="*/ 115996 w 2749766"/>
              <a:gd name="connsiteY8" fmla="*/ 1592803 h 1659710"/>
              <a:gd name="connsiteX9" fmla="*/ 138298 w 2749766"/>
              <a:gd name="connsiteY9" fmla="*/ 1626256 h 1659710"/>
              <a:gd name="connsiteX10" fmla="*/ 227508 w 2749766"/>
              <a:gd name="connsiteY10" fmla="*/ 1659710 h 1659710"/>
              <a:gd name="connsiteX11" fmla="*/ 695859 w 2749766"/>
              <a:gd name="connsiteY11" fmla="*/ 1637407 h 1659710"/>
              <a:gd name="connsiteX12" fmla="*/ 918884 w 2749766"/>
              <a:gd name="connsiteY12" fmla="*/ 1615105 h 1659710"/>
              <a:gd name="connsiteX13" fmla="*/ 963489 w 2749766"/>
              <a:gd name="connsiteY13" fmla="*/ 1592803 h 1659710"/>
              <a:gd name="connsiteX14" fmla="*/ 996942 w 2749766"/>
              <a:gd name="connsiteY14" fmla="*/ 1559349 h 1659710"/>
              <a:gd name="connsiteX15" fmla="*/ 1164210 w 2749766"/>
              <a:gd name="connsiteY15" fmla="*/ 1525895 h 1659710"/>
              <a:gd name="connsiteX16" fmla="*/ 1253420 w 2749766"/>
              <a:gd name="connsiteY16" fmla="*/ 1481290 h 1659710"/>
              <a:gd name="connsiteX17" fmla="*/ 1264571 w 2749766"/>
              <a:gd name="connsiteY17" fmla="*/ 1447837 h 1659710"/>
              <a:gd name="connsiteX18" fmla="*/ 1320328 w 2749766"/>
              <a:gd name="connsiteY18" fmla="*/ 1392081 h 1659710"/>
              <a:gd name="connsiteX19" fmla="*/ 1353781 w 2749766"/>
              <a:gd name="connsiteY19" fmla="*/ 1358627 h 1659710"/>
              <a:gd name="connsiteX20" fmla="*/ 1387235 w 2749766"/>
              <a:gd name="connsiteY20" fmla="*/ 1325173 h 1659710"/>
              <a:gd name="connsiteX21" fmla="*/ 1409537 w 2749766"/>
              <a:gd name="connsiteY21" fmla="*/ 1291720 h 1659710"/>
              <a:gd name="connsiteX22" fmla="*/ 1476445 w 2749766"/>
              <a:gd name="connsiteY22" fmla="*/ 1224812 h 1659710"/>
              <a:gd name="connsiteX23" fmla="*/ 1498747 w 2749766"/>
              <a:gd name="connsiteY23" fmla="*/ 1180207 h 1659710"/>
              <a:gd name="connsiteX24" fmla="*/ 1521050 w 2749766"/>
              <a:gd name="connsiteY24" fmla="*/ 1157905 h 1659710"/>
              <a:gd name="connsiteX25" fmla="*/ 1543352 w 2749766"/>
              <a:gd name="connsiteY25" fmla="*/ 1124451 h 1659710"/>
              <a:gd name="connsiteX26" fmla="*/ 1576806 w 2749766"/>
              <a:gd name="connsiteY26" fmla="*/ 1079847 h 1659710"/>
              <a:gd name="connsiteX27" fmla="*/ 1610259 w 2749766"/>
              <a:gd name="connsiteY27" fmla="*/ 1024090 h 1659710"/>
              <a:gd name="connsiteX28" fmla="*/ 1621410 w 2749766"/>
              <a:gd name="connsiteY28" fmla="*/ 990637 h 1659710"/>
              <a:gd name="connsiteX29" fmla="*/ 1654864 w 2749766"/>
              <a:gd name="connsiteY29" fmla="*/ 957183 h 1659710"/>
              <a:gd name="connsiteX30" fmla="*/ 1744074 w 2749766"/>
              <a:gd name="connsiteY30" fmla="*/ 856822 h 1659710"/>
              <a:gd name="connsiteX31" fmla="*/ 1777528 w 2749766"/>
              <a:gd name="connsiteY31" fmla="*/ 845671 h 1659710"/>
              <a:gd name="connsiteX32" fmla="*/ 1844435 w 2749766"/>
              <a:gd name="connsiteY32" fmla="*/ 789915 h 1659710"/>
              <a:gd name="connsiteX33" fmla="*/ 1877889 w 2749766"/>
              <a:gd name="connsiteY33" fmla="*/ 778764 h 1659710"/>
              <a:gd name="connsiteX34" fmla="*/ 1944796 w 2749766"/>
              <a:gd name="connsiteY34" fmla="*/ 734159 h 1659710"/>
              <a:gd name="connsiteX35" fmla="*/ 1978250 w 2749766"/>
              <a:gd name="connsiteY35" fmla="*/ 700705 h 1659710"/>
              <a:gd name="connsiteX36" fmla="*/ 2045157 w 2749766"/>
              <a:gd name="connsiteY36" fmla="*/ 656100 h 1659710"/>
              <a:gd name="connsiteX37" fmla="*/ 2100913 w 2749766"/>
              <a:gd name="connsiteY37" fmla="*/ 611495 h 1659710"/>
              <a:gd name="connsiteX38" fmla="*/ 2134367 w 2749766"/>
              <a:gd name="connsiteY38" fmla="*/ 600344 h 1659710"/>
              <a:gd name="connsiteX39" fmla="*/ 2190123 w 2749766"/>
              <a:gd name="connsiteY39" fmla="*/ 578042 h 1659710"/>
              <a:gd name="connsiteX40" fmla="*/ 2312786 w 2749766"/>
              <a:gd name="connsiteY40" fmla="*/ 555739 h 1659710"/>
              <a:gd name="connsiteX41" fmla="*/ 2390845 w 2749766"/>
              <a:gd name="connsiteY41" fmla="*/ 533437 h 1659710"/>
              <a:gd name="connsiteX42" fmla="*/ 2647323 w 2749766"/>
              <a:gd name="connsiteY42" fmla="*/ 477681 h 1659710"/>
              <a:gd name="connsiteX43" fmla="*/ 2691928 w 2749766"/>
              <a:gd name="connsiteY43" fmla="*/ 444227 h 1659710"/>
              <a:gd name="connsiteX44" fmla="*/ 2736532 w 2749766"/>
              <a:gd name="connsiteY44" fmla="*/ 421925 h 1659710"/>
              <a:gd name="connsiteX45" fmla="*/ 2435449 w 2749766"/>
              <a:gd name="connsiteY45" fmla="*/ 53934 h 1659710"/>
              <a:gd name="connsiteX46" fmla="*/ 227508 w 2749766"/>
              <a:gd name="connsiteY46" fmla="*/ 9329 h 1659710"/>
              <a:gd name="connsiteX47" fmla="*/ 4484 w 2749766"/>
              <a:gd name="connsiteY47" fmla="*/ 53934 h 1659710"/>
              <a:gd name="connsiteX48" fmla="*/ 15635 w 2749766"/>
              <a:gd name="connsiteY48" fmla="*/ 165447 h 1659710"/>
              <a:gd name="connsiteX0" fmla="*/ 15635 w 2707351"/>
              <a:gd name="connsiteY0" fmla="*/ 165447 h 1659710"/>
              <a:gd name="connsiteX1" fmla="*/ 15635 w 2707351"/>
              <a:gd name="connsiteY1" fmla="*/ 165447 h 1659710"/>
              <a:gd name="connsiteX2" fmla="*/ 37937 w 2707351"/>
              <a:gd name="connsiteY2" fmla="*/ 488832 h 1659710"/>
              <a:gd name="connsiteX3" fmla="*/ 49089 w 2707351"/>
              <a:gd name="connsiteY3" fmla="*/ 600344 h 1659710"/>
              <a:gd name="connsiteX4" fmla="*/ 71391 w 2707351"/>
              <a:gd name="connsiteY4" fmla="*/ 1057544 h 1659710"/>
              <a:gd name="connsiteX5" fmla="*/ 82542 w 2707351"/>
              <a:gd name="connsiteY5" fmla="*/ 1191359 h 1659710"/>
              <a:gd name="connsiteX6" fmla="*/ 93693 w 2707351"/>
              <a:gd name="connsiteY6" fmla="*/ 1302871 h 1659710"/>
              <a:gd name="connsiteX7" fmla="*/ 104845 w 2707351"/>
              <a:gd name="connsiteY7" fmla="*/ 1503593 h 1659710"/>
              <a:gd name="connsiteX8" fmla="*/ 115996 w 2707351"/>
              <a:gd name="connsiteY8" fmla="*/ 1592803 h 1659710"/>
              <a:gd name="connsiteX9" fmla="*/ 138298 w 2707351"/>
              <a:gd name="connsiteY9" fmla="*/ 1626256 h 1659710"/>
              <a:gd name="connsiteX10" fmla="*/ 227508 w 2707351"/>
              <a:gd name="connsiteY10" fmla="*/ 1659710 h 1659710"/>
              <a:gd name="connsiteX11" fmla="*/ 695859 w 2707351"/>
              <a:gd name="connsiteY11" fmla="*/ 1637407 h 1659710"/>
              <a:gd name="connsiteX12" fmla="*/ 918884 w 2707351"/>
              <a:gd name="connsiteY12" fmla="*/ 1615105 h 1659710"/>
              <a:gd name="connsiteX13" fmla="*/ 963489 w 2707351"/>
              <a:gd name="connsiteY13" fmla="*/ 1592803 h 1659710"/>
              <a:gd name="connsiteX14" fmla="*/ 996942 w 2707351"/>
              <a:gd name="connsiteY14" fmla="*/ 1559349 h 1659710"/>
              <a:gd name="connsiteX15" fmla="*/ 1164210 w 2707351"/>
              <a:gd name="connsiteY15" fmla="*/ 1525895 h 1659710"/>
              <a:gd name="connsiteX16" fmla="*/ 1253420 w 2707351"/>
              <a:gd name="connsiteY16" fmla="*/ 1481290 h 1659710"/>
              <a:gd name="connsiteX17" fmla="*/ 1264571 w 2707351"/>
              <a:gd name="connsiteY17" fmla="*/ 1447837 h 1659710"/>
              <a:gd name="connsiteX18" fmla="*/ 1320328 w 2707351"/>
              <a:gd name="connsiteY18" fmla="*/ 1392081 h 1659710"/>
              <a:gd name="connsiteX19" fmla="*/ 1353781 w 2707351"/>
              <a:gd name="connsiteY19" fmla="*/ 1358627 h 1659710"/>
              <a:gd name="connsiteX20" fmla="*/ 1387235 w 2707351"/>
              <a:gd name="connsiteY20" fmla="*/ 1325173 h 1659710"/>
              <a:gd name="connsiteX21" fmla="*/ 1409537 w 2707351"/>
              <a:gd name="connsiteY21" fmla="*/ 1291720 h 1659710"/>
              <a:gd name="connsiteX22" fmla="*/ 1476445 w 2707351"/>
              <a:gd name="connsiteY22" fmla="*/ 1224812 h 1659710"/>
              <a:gd name="connsiteX23" fmla="*/ 1498747 w 2707351"/>
              <a:gd name="connsiteY23" fmla="*/ 1180207 h 1659710"/>
              <a:gd name="connsiteX24" fmla="*/ 1521050 w 2707351"/>
              <a:gd name="connsiteY24" fmla="*/ 1157905 h 1659710"/>
              <a:gd name="connsiteX25" fmla="*/ 1543352 w 2707351"/>
              <a:gd name="connsiteY25" fmla="*/ 1124451 h 1659710"/>
              <a:gd name="connsiteX26" fmla="*/ 1576806 w 2707351"/>
              <a:gd name="connsiteY26" fmla="*/ 1079847 h 1659710"/>
              <a:gd name="connsiteX27" fmla="*/ 1610259 w 2707351"/>
              <a:gd name="connsiteY27" fmla="*/ 1024090 h 1659710"/>
              <a:gd name="connsiteX28" fmla="*/ 1621410 w 2707351"/>
              <a:gd name="connsiteY28" fmla="*/ 990637 h 1659710"/>
              <a:gd name="connsiteX29" fmla="*/ 1654864 w 2707351"/>
              <a:gd name="connsiteY29" fmla="*/ 957183 h 1659710"/>
              <a:gd name="connsiteX30" fmla="*/ 1744074 w 2707351"/>
              <a:gd name="connsiteY30" fmla="*/ 856822 h 1659710"/>
              <a:gd name="connsiteX31" fmla="*/ 1777528 w 2707351"/>
              <a:gd name="connsiteY31" fmla="*/ 845671 h 1659710"/>
              <a:gd name="connsiteX32" fmla="*/ 1844435 w 2707351"/>
              <a:gd name="connsiteY32" fmla="*/ 789915 h 1659710"/>
              <a:gd name="connsiteX33" fmla="*/ 1877889 w 2707351"/>
              <a:gd name="connsiteY33" fmla="*/ 778764 h 1659710"/>
              <a:gd name="connsiteX34" fmla="*/ 1944796 w 2707351"/>
              <a:gd name="connsiteY34" fmla="*/ 734159 h 1659710"/>
              <a:gd name="connsiteX35" fmla="*/ 1978250 w 2707351"/>
              <a:gd name="connsiteY35" fmla="*/ 700705 h 1659710"/>
              <a:gd name="connsiteX36" fmla="*/ 2045157 w 2707351"/>
              <a:gd name="connsiteY36" fmla="*/ 656100 h 1659710"/>
              <a:gd name="connsiteX37" fmla="*/ 2100913 w 2707351"/>
              <a:gd name="connsiteY37" fmla="*/ 611495 h 1659710"/>
              <a:gd name="connsiteX38" fmla="*/ 2134367 w 2707351"/>
              <a:gd name="connsiteY38" fmla="*/ 600344 h 1659710"/>
              <a:gd name="connsiteX39" fmla="*/ 2190123 w 2707351"/>
              <a:gd name="connsiteY39" fmla="*/ 578042 h 1659710"/>
              <a:gd name="connsiteX40" fmla="*/ 2312786 w 2707351"/>
              <a:gd name="connsiteY40" fmla="*/ 555739 h 1659710"/>
              <a:gd name="connsiteX41" fmla="*/ 2390845 w 2707351"/>
              <a:gd name="connsiteY41" fmla="*/ 533437 h 1659710"/>
              <a:gd name="connsiteX42" fmla="*/ 2647323 w 2707351"/>
              <a:gd name="connsiteY42" fmla="*/ 477681 h 1659710"/>
              <a:gd name="connsiteX43" fmla="*/ 2691928 w 2707351"/>
              <a:gd name="connsiteY43" fmla="*/ 444227 h 1659710"/>
              <a:gd name="connsiteX44" fmla="*/ 2435449 w 2707351"/>
              <a:gd name="connsiteY44" fmla="*/ 53934 h 1659710"/>
              <a:gd name="connsiteX45" fmla="*/ 227508 w 2707351"/>
              <a:gd name="connsiteY45" fmla="*/ 9329 h 1659710"/>
              <a:gd name="connsiteX46" fmla="*/ 4484 w 2707351"/>
              <a:gd name="connsiteY46" fmla="*/ 53934 h 1659710"/>
              <a:gd name="connsiteX47" fmla="*/ 15635 w 2707351"/>
              <a:gd name="connsiteY47" fmla="*/ 165447 h 1659710"/>
              <a:gd name="connsiteX0" fmla="*/ 15635 w 2723436"/>
              <a:gd name="connsiteY0" fmla="*/ 165447 h 1659710"/>
              <a:gd name="connsiteX1" fmla="*/ 15635 w 2723436"/>
              <a:gd name="connsiteY1" fmla="*/ 165447 h 1659710"/>
              <a:gd name="connsiteX2" fmla="*/ 37937 w 2723436"/>
              <a:gd name="connsiteY2" fmla="*/ 488832 h 1659710"/>
              <a:gd name="connsiteX3" fmla="*/ 49089 w 2723436"/>
              <a:gd name="connsiteY3" fmla="*/ 600344 h 1659710"/>
              <a:gd name="connsiteX4" fmla="*/ 71391 w 2723436"/>
              <a:gd name="connsiteY4" fmla="*/ 1057544 h 1659710"/>
              <a:gd name="connsiteX5" fmla="*/ 82542 w 2723436"/>
              <a:gd name="connsiteY5" fmla="*/ 1191359 h 1659710"/>
              <a:gd name="connsiteX6" fmla="*/ 93693 w 2723436"/>
              <a:gd name="connsiteY6" fmla="*/ 1302871 h 1659710"/>
              <a:gd name="connsiteX7" fmla="*/ 104845 w 2723436"/>
              <a:gd name="connsiteY7" fmla="*/ 1503593 h 1659710"/>
              <a:gd name="connsiteX8" fmla="*/ 115996 w 2723436"/>
              <a:gd name="connsiteY8" fmla="*/ 1592803 h 1659710"/>
              <a:gd name="connsiteX9" fmla="*/ 138298 w 2723436"/>
              <a:gd name="connsiteY9" fmla="*/ 1626256 h 1659710"/>
              <a:gd name="connsiteX10" fmla="*/ 227508 w 2723436"/>
              <a:gd name="connsiteY10" fmla="*/ 1659710 h 1659710"/>
              <a:gd name="connsiteX11" fmla="*/ 695859 w 2723436"/>
              <a:gd name="connsiteY11" fmla="*/ 1637407 h 1659710"/>
              <a:gd name="connsiteX12" fmla="*/ 918884 w 2723436"/>
              <a:gd name="connsiteY12" fmla="*/ 1615105 h 1659710"/>
              <a:gd name="connsiteX13" fmla="*/ 963489 w 2723436"/>
              <a:gd name="connsiteY13" fmla="*/ 1592803 h 1659710"/>
              <a:gd name="connsiteX14" fmla="*/ 996942 w 2723436"/>
              <a:gd name="connsiteY14" fmla="*/ 1559349 h 1659710"/>
              <a:gd name="connsiteX15" fmla="*/ 1164210 w 2723436"/>
              <a:gd name="connsiteY15" fmla="*/ 1525895 h 1659710"/>
              <a:gd name="connsiteX16" fmla="*/ 1253420 w 2723436"/>
              <a:gd name="connsiteY16" fmla="*/ 1481290 h 1659710"/>
              <a:gd name="connsiteX17" fmla="*/ 1264571 w 2723436"/>
              <a:gd name="connsiteY17" fmla="*/ 1447837 h 1659710"/>
              <a:gd name="connsiteX18" fmla="*/ 1320328 w 2723436"/>
              <a:gd name="connsiteY18" fmla="*/ 1392081 h 1659710"/>
              <a:gd name="connsiteX19" fmla="*/ 1353781 w 2723436"/>
              <a:gd name="connsiteY19" fmla="*/ 1358627 h 1659710"/>
              <a:gd name="connsiteX20" fmla="*/ 1387235 w 2723436"/>
              <a:gd name="connsiteY20" fmla="*/ 1325173 h 1659710"/>
              <a:gd name="connsiteX21" fmla="*/ 1409537 w 2723436"/>
              <a:gd name="connsiteY21" fmla="*/ 1291720 h 1659710"/>
              <a:gd name="connsiteX22" fmla="*/ 1476445 w 2723436"/>
              <a:gd name="connsiteY22" fmla="*/ 1224812 h 1659710"/>
              <a:gd name="connsiteX23" fmla="*/ 1498747 w 2723436"/>
              <a:gd name="connsiteY23" fmla="*/ 1180207 h 1659710"/>
              <a:gd name="connsiteX24" fmla="*/ 1521050 w 2723436"/>
              <a:gd name="connsiteY24" fmla="*/ 1157905 h 1659710"/>
              <a:gd name="connsiteX25" fmla="*/ 1543352 w 2723436"/>
              <a:gd name="connsiteY25" fmla="*/ 1124451 h 1659710"/>
              <a:gd name="connsiteX26" fmla="*/ 1576806 w 2723436"/>
              <a:gd name="connsiteY26" fmla="*/ 1079847 h 1659710"/>
              <a:gd name="connsiteX27" fmla="*/ 1610259 w 2723436"/>
              <a:gd name="connsiteY27" fmla="*/ 1024090 h 1659710"/>
              <a:gd name="connsiteX28" fmla="*/ 1621410 w 2723436"/>
              <a:gd name="connsiteY28" fmla="*/ 990637 h 1659710"/>
              <a:gd name="connsiteX29" fmla="*/ 1654864 w 2723436"/>
              <a:gd name="connsiteY29" fmla="*/ 957183 h 1659710"/>
              <a:gd name="connsiteX30" fmla="*/ 1744074 w 2723436"/>
              <a:gd name="connsiteY30" fmla="*/ 856822 h 1659710"/>
              <a:gd name="connsiteX31" fmla="*/ 1777528 w 2723436"/>
              <a:gd name="connsiteY31" fmla="*/ 845671 h 1659710"/>
              <a:gd name="connsiteX32" fmla="*/ 1844435 w 2723436"/>
              <a:gd name="connsiteY32" fmla="*/ 789915 h 1659710"/>
              <a:gd name="connsiteX33" fmla="*/ 1877889 w 2723436"/>
              <a:gd name="connsiteY33" fmla="*/ 778764 h 1659710"/>
              <a:gd name="connsiteX34" fmla="*/ 1944796 w 2723436"/>
              <a:gd name="connsiteY34" fmla="*/ 734159 h 1659710"/>
              <a:gd name="connsiteX35" fmla="*/ 1978250 w 2723436"/>
              <a:gd name="connsiteY35" fmla="*/ 700705 h 1659710"/>
              <a:gd name="connsiteX36" fmla="*/ 2045157 w 2723436"/>
              <a:gd name="connsiteY36" fmla="*/ 656100 h 1659710"/>
              <a:gd name="connsiteX37" fmla="*/ 2100913 w 2723436"/>
              <a:gd name="connsiteY37" fmla="*/ 611495 h 1659710"/>
              <a:gd name="connsiteX38" fmla="*/ 2134367 w 2723436"/>
              <a:gd name="connsiteY38" fmla="*/ 600344 h 1659710"/>
              <a:gd name="connsiteX39" fmla="*/ 2190123 w 2723436"/>
              <a:gd name="connsiteY39" fmla="*/ 578042 h 1659710"/>
              <a:gd name="connsiteX40" fmla="*/ 2312786 w 2723436"/>
              <a:gd name="connsiteY40" fmla="*/ 555739 h 1659710"/>
              <a:gd name="connsiteX41" fmla="*/ 2390845 w 2723436"/>
              <a:gd name="connsiteY41" fmla="*/ 533437 h 1659710"/>
              <a:gd name="connsiteX42" fmla="*/ 2691928 w 2723436"/>
              <a:gd name="connsiteY42" fmla="*/ 444227 h 1659710"/>
              <a:gd name="connsiteX43" fmla="*/ 2435449 w 2723436"/>
              <a:gd name="connsiteY43" fmla="*/ 53934 h 1659710"/>
              <a:gd name="connsiteX44" fmla="*/ 227508 w 2723436"/>
              <a:gd name="connsiteY44" fmla="*/ 9329 h 1659710"/>
              <a:gd name="connsiteX45" fmla="*/ 4484 w 2723436"/>
              <a:gd name="connsiteY45" fmla="*/ 53934 h 1659710"/>
              <a:gd name="connsiteX46" fmla="*/ 15635 w 2723436"/>
              <a:gd name="connsiteY46" fmla="*/ 165447 h 1659710"/>
              <a:gd name="connsiteX0" fmla="*/ 15635 w 2728939"/>
              <a:gd name="connsiteY0" fmla="*/ 165447 h 1659710"/>
              <a:gd name="connsiteX1" fmla="*/ 15635 w 2728939"/>
              <a:gd name="connsiteY1" fmla="*/ 165447 h 1659710"/>
              <a:gd name="connsiteX2" fmla="*/ 37937 w 2728939"/>
              <a:gd name="connsiteY2" fmla="*/ 488832 h 1659710"/>
              <a:gd name="connsiteX3" fmla="*/ 49089 w 2728939"/>
              <a:gd name="connsiteY3" fmla="*/ 600344 h 1659710"/>
              <a:gd name="connsiteX4" fmla="*/ 71391 w 2728939"/>
              <a:gd name="connsiteY4" fmla="*/ 1057544 h 1659710"/>
              <a:gd name="connsiteX5" fmla="*/ 82542 w 2728939"/>
              <a:gd name="connsiteY5" fmla="*/ 1191359 h 1659710"/>
              <a:gd name="connsiteX6" fmla="*/ 93693 w 2728939"/>
              <a:gd name="connsiteY6" fmla="*/ 1302871 h 1659710"/>
              <a:gd name="connsiteX7" fmla="*/ 104845 w 2728939"/>
              <a:gd name="connsiteY7" fmla="*/ 1503593 h 1659710"/>
              <a:gd name="connsiteX8" fmla="*/ 115996 w 2728939"/>
              <a:gd name="connsiteY8" fmla="*/ 1592803 h 1659710"/>
              <a:gd name="connsiteX9" fmla="*/ 138298 w 2728939"/>
              <a:gd name="connsiteY9" fmla="*/ 1626256 h 1659710"/>
              <a:gd name="connsiteX10" fmla="*/ 227508 w 2728939"/>
              <a:gd name="connsiteY10" fmla="*/ 1659710 h 1659710"/>
              <a:gd name="connsiteX11" fmla="*/ 695859 w 2728939"/>
              <a:gd name="connsiteY11" fmla="*/ 1637407 h 1659710"/>
              <a:gd name="connsiteX12" fmla="*/ 918884 w 2728939"/>
              <a:gd name="connsiteY12" fmla="*/ 1615105 h 1659710"/>
              <a:gd name="connsiteX13" fmla="*/ 963489 w 2728939"/>
              <a:gd name="connsiteY13" fmla="*/ 1592803 h 1659710"/>
              <a:gd name="connsiteX14" fmla="*/ 996942 w 2728939"/>
              <a:gd name="connsiteY14" fmla="*/ 1559349 h 1659710"/>
              <a:gd name="connsiteX15" fmla="*/ 1164210 w 2728939"/>
              <a:gd name="connsiteY15" fmla="*/ 1525895 h 1659710"/>
              <a:gd name="connsiteX16" fmla="*/ 1253420 w 2728939"/>
              <a:gd name="connsiteY16" fmla="*/ 1481290 h 1659710"/>
              <a:gd name="connsiteX17" fmla="*/ 1264571 w 2728939"/>
              <a:gd name="connsiteY17" fmla="*/ 1447837 h 1659710"/>
              <a:gd name="connsiteX18" fmla="*/ 1320328 w 2728939"/>
              <a:gd name="connsiteY18" fmla="*/ 1392081 h 1659710"/>
              <a:gd name="connsiteX19" fmla="*/ 1353781 w 2728939"/>
              <a:gd name="connsiteY19" fmla="*/ 1358627 h 1659710"/>
              <a:gd name="connsiteX20" fmla="*/ 1387235 w 2728939"/>
              <a:gd name="connsiteY20" fmla="*/ 1325173 h 1659710"/>
              <a:gd name="connsiteX21" fmla="*/ 1409537 w 2728939"/>
              <a:gd name="connsiteY21" fmla="*/ 1291720 h 1659710"/>
              <a:gd name="connsiteX22" fmla="*/ 1476445 w 2728939"/>
              <a:gd name="connsiteY22" fmla="*/ 1224812 h 1659710"/>
              <a:gd name="connsiteX23" fmla="*/ 1498747 w 2728939"/>
              <a:gd name="connsiteY23" fmla="*/ 1180207 h 1659710"/>
              <a:gd name="connsiteX24" fmla="*/ 1521050 w 2728939"/>
              <a:gd name="connsiteY24" fmla="*/ 1157905 h 1659710"/>
              <a:gd name="connsiteX25" fmla="*/ 1543352 w 2728939"/>
              <a:gd name="connsiteY25" fmla="*/ 1124451 h 1659710"/>
              <a:gd name="connsiteX26" fmla="*/ 1576806 w 2728939"/>
              <a:gd name="connsiteY26" fmla="*/ 1079847 h 1659710"/>
              <a:gd name="connsiteX27" fmla="*/ 1610259 w 2728939"/>
              <a:gd name="connsiteY27" fmla="*/ 1024090 h 1659710"/>
              <a:gd name="connsiteX28" fmla="*/ 1621410 w 2728939"/>
              <a:gd name="connsiteY28" fmla="*/ 990637 h 1659710"/>
              <a:gd name="connsiteX29" fmla="*/ 1654864 w 2728939"/>
              <a:gd name="connsiteY29" fmla="*/ 957183 h 1659710"/>
              <a:gd name="connsiteX30" fmla="*/ 1744074 w 2728939"/>
              <a:gd name="connsiteY30" fmla="*/ 856822 h 1659710"/>
              <a:gd name="connsiteX31" fmla="*/ 1777528 w 2728939"/>
              <a:gd name="connsiteY31" fmla="*/ 845671 h 1659710"/>
              <a:gd name="connsiteX32" fmla="*/ 1844435 w 2728939"/>
              <a:gd name="connsiteY32" fmla="*/ 789915 h 1659710"/>
              <a:gd name="connsiteX33" fmla="*/ 1877889 w 2728939"/>
              <a:gd name="connsiteY33" fmla="*/ 778764 h 1659710"/>
              <a:gd name="connsiteX34" fmla="*/ 1944796 w 2728939"/>
              <a:gd name="connsiteY34" fmla="*/ 734159 h 1659710"/>
              <a:gd name="connsiteX35" fmla="*/ 1978250 w 2728939"/>
              <a:gd name="connsiteY35" fmla="*/ 700705 h 1659710"/>
              <a:gd name="connsiteX36" fmla="*/ 2045157 w 2728939"/>
              <a:gd name="connsiteY36" fmla="*/ 656100 h 1659710"/>
              <a:gd name="connsiteX37" fmla="*/ 2100913 w 2728939"/>
              <a:gd name="connsiteY37" fmla="*/ 611495 h 1659710"/>
              <a:gd name="connsiteX38" fmla="*/ 2134367 w 2728939"/>
              <a:gd name="connsiteY38" fmla="*/ 600344 h 1659710"/>
              <a:gd name="connsiteX39" fmla="*/ 2190123 w 2728939"/>
              <a:gd name="connsiteY39" fmla="*/ 578042 h 1659710"/>
              <a:gd name="connsiteX40" fmla="*/ 2312786 w 2728939"/>
              <a:gd name="connsiteY40" fmla="*/ 555739 h 1659710"/>
              <a:gd name="connsiteX41" fmla="*/ 2691928 w 2728939"/>
              <a:gd name="connsiteY41" fmla="*/ 444227 h 1659710"/>
              <a:gd name="connsiteX42" fmla="*/ 2435449 w 2728939"/>
              <a:gd name="connsiteY42" fmla="*/ 53934 h 1659710"/>
              <a:gd name="connsiteX43" fmla="*/ 227508 w 2728939"/>
              <a:gd name="connsiteY43" fmla="*/ 9329 h 1659710"/>
              <a:gd name="connsiteX44" fmla="*/ 4484 w 2728939"/>
              <a:gd name="connsiteY44" fmla="*/ 53934 h 1659710"/>
              <a:gd name="connsiteX45" fmla="*/ 15635 w 2728939"/>
              <a:gd name="connsiteY45" fmla="*/ 165447 h 1659710"/>
              <a:gd name="connsiteX0" fmla="*/ 15635 w 2728939"/>
              <a:gd name="connsiteY0" fmla="*/ 165447 h 1637767"/>
              <a:gd name="connsiteX1" fmla="*/ 15635 w 2728939"/>
              <a:gd name="connsiteY1" fmla="*/ 165447 h 1637767"/>
              <a:gd name="connsiteX2" fmla="*/ 37937 w 2728939"/>
              <a:gd name="connsiteY2" fmla="*/ 488832 h 1637767"/>
              <a:gd name="connsiteX3" fmla="*/ 49089 w 2728939"/>
              <a:gd name="connsiteY3" fmla="*/ 600344 h 1637767"/>
              <a:gd name="connsiteX4" fmla="*/ 71391 w 2728939"/>
              <a:gd name="connsiteY4" fmla="*/ 1057544 h 1637767"/>
              <a:gd name="connsiteX5" fmla="*/ 82542 w 2728939"/>
              <a:gd name="connsiteY5" fmla="*/ 1191359 h 1637767"/>
              <a:gd name="connsiteX6" fmla="*/ 93693 w 2728939"/>
              <a:gd name="connsiteY6" fmla="*/ 1302871 h 1637767"/>
              <a:gd name="connsiteX7" fmla="*/ 104845 w 2728939"/>
              <a:gd name="connsiteY7" fmla="*/ 1503593 h 1637767"/>
              <a:gd name="connsiteX8" fmla="*/ 115996 w 2728939"/>
              <a:gd name="connsiteY8" fmla="*/ 1592803 h 1637767"/>
              <a:gd name="connsiteX9" fmla="*/ 138298 w 2728939"/>
              <a:gd name="connsiteY9" fmla="*/ 1626256 h 1637767"/>
              <a:gd name="connsiteX10" fmla="*/ 695859 w 2728939"/>
              <a:gd name="connsiteY10" fmla="*/ 1637407 h 1637767"/>
              <a:gd name="connsiteX11" fmla="*/ 918884 w 2728939"/>
              <a:gd name="connsiteY11" fmla="*/ 1615105 h 1637767"/>
              <a:gd name="connsiteX12" fmla="*/ 963489 w 2728939"/>
              <a:gd name="connsiteY12" fmla="*/ 1592803 h 1637767"/>
              <a:gd name="connsiteX13" fmla="*/ 996942 w 2728939"/>
              <a:gd name="connsiteY13" fmla="*/ 1559349 h 1637767"/>
              <a:gd name="connsiteX14" fmla="*/ 1164210 w 2728939"/>
              <a:gd name="connsiteY14" fmla="*/ 1525895 h 1637767"/>
              <a:gd name="connsiteX15" fmla="*/ 1253420 w 2728939"/>
              <a:gd name="connsiteY15" fmla="*/ 1481290 h 1637767"/>
              <a:gd name="connsiteX16" fmla="*/ 1264571 w 2728939"/>
              <a:gd name="connsiteY16" fmla="*/ 1447837 h 1637767"/>
              <a:gd name="connsiteX17" fmla="*/ 1320328 w 2728939"/>
              <a:gd name="connsiteY17" fmla="*/ 1392081 h 1637767"/>
              <a:gd name="connsiteX18" fmla="*/ 1353781 w 2728939"/>
              <a:gd name="connsiteY18" fmla="*/ 1358627 h 1637767"/>
              <a:gd name="connsiteX19" fmla="*/ 1387235 w 2728939"/>
              <a:gd name="connsiteY19" fmla="*/ 1325173 h 1637767"/>
              <a:gd name="connsiteX20" fmla="*/ 1409537 w 2728939"/>
              <a:gd name="connsiteY20" fmla="*/ 1291720 h 1637767"/>
              <a:gd name="connsiteX21" fmla="*/ 1476445 w 2728939"/>
              <a:gd name="connsiteY21" fmla="*/ 1224812 h 1637767"/>
              <a:gd name="connsiteX22" fmla="*/ 1498747 w 2728939"/>
              <a:gd name="connsiteY22" fmla="*/ 1180207 h 1637767"/>
              <a:gd name="connsiteX23" fmla="*/ 1521050 w 2728939"/>
              <a:gd name="connsiteY23" fmla="*/ 1157905 h 1637767"/>
              <a:gd name="connsiteX24" fmla="*/ 1543352 w 2728939"/>
              <a:gd name="connsiteY24" fmla="*/ 1124451 h 1637767"/>
              <a:gd name="connsiteX25" fmla="*/ 1576806 w 2728939"/>
              <a:gd name="connsiteY25" fmla="*/ 1079847 h 1637767"/>
              <a:gd name="connsiteX26" fmla="*/ 1610259 w 2728939"/>
              <a:gd name="connsiteY26" fmla="*/ 1024090 h 1637767"/>
              <a:gd name="connsiteX27" fmla="*/ 1621410 w 2728939"/>
              <a:gd name="connsiteY27" fmla="*/ 990637 h 1637767"/>
              <a:gd name="connsiteX28" fmla="*/ 1654864 w 2728939"/>
              <a:gd name="connsiteY28" fmla="*/ 957183 h 1637767"/>
              <a:gd name="connsiteX29" fmla="*/ 1744074 w 2728939"/>
              <a:gd name="connsiteY29" fmla="*/ 856822 h 1637767"/>
              <a:gd name="connsiteX30" fmla="*/ 1777528 w 2728939"/>
              <a:gd name="connsiteY30" fmla="*/ 845671 h 1637767"/>
              <a:gd name="connsiteX31" fmla="*/ 1844435 w 2728939"/>
              <a:gd name="connsiteY31" fmla="*/ 789915 h 1637767"/>
              <a:gd name="connsiteX32" fmla="*/ 1877889 w 2728939"/>
              <a:gd name="connsiteY32" fmla="*/ 778764 h 1637767"/>
              <a:gd name="connsiteX33" fmla="*/ 1944796 w 2728939"/>
              <a:gd name="connsiteY33" fmla="*/ 734159 h 1637767"/>
              <a:gd name="connsiteX34" fmla="*/ 1978250 w 2728939"/>
              <a:gd name="connsiteY34" fmla="*/ 700705 h 1637767"/>
              <a:gd name="connsiteX35" fmla="*/ 2045157 w 2728939"/>
              <a:gd name="connsiteY35" fmla="*/ 656100 h 1637767"/>
              <a:gd name="connsiteX36" fmla="*/ 2100913 w 2728939"/>
              <a:gd name="connsiteY36" fmla="*/ 611495 h 1637767"/>
              <a:gd name="connsiteX37" fmla="*/ 2134367 w 2728939"/>
              <a:gd name="connsiteY37" fmla="*/ 600344 h 1637767"/>
              <a:gd name="connsiteX38" fmla="*/ 2190123 w 2728939"/>
              <a:gd name="connsiteY38" fmla="*/ 578042 h 1637767"/>
              <a:gd name="connsiteX39" fmla="*/ 2312786 w 2728939"/>
              <a:gd name="connsiteY39" fmla="*/ 555739 h 1637767"/>
              <a:gd name="connsiteX40" fmla="*/ 2691928 w 2728939"/>
              <a:gd name="connsiteY40" fmla="*/ 444227 h 1637767"/>
              <a:gd name="connsiteX41" fmla="*/ 2435449 w 2728939"/>
              <a:gd name="connsiteY41" fmla="*/ 53934 h 1637767"/>
              <a:gd name="connsiteX42" fmla="*/ 227508 w 2728939"/>
              <a:gd name="connsiteY42" fmla="*/ 9329 h 1637767"/>
              <a:gd name="connsiteX43" fmla="*/ 4484 w 2728939"/>
              <a:gd name="connsiteY43" fmla="*/ 53934 h 1637767"/>
              <a:gd name="connsiteX44" fmla="*/ 15635 w 2728939"/>
              <a:gd name="connsiteY44" fmla="*/ 165447 h 1637767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37937 w 2728939"/>
              <a:gd name="connsiteY2" fmla="*/ 488832 h 1627109"/>
              <a:gd name="connsiteX3" fmla="*/ 49089 w 2728939"/>
              <a:gd name="connsiteY3" fmla="*/ 600344 h 1627109"/>
              <a:gd name="connsiteX4" fmla="*/ 71391 w 2728939"/>
              <a:gd name="connsiteY4" fmla="*/ 1057544 h 1627109"/>
              <a:gd name="connsiteX5" fmla="*/ 82542 w 2728939"/>
              <a:gd name="connsiteY5" fmla="*/ 1191359 h 1627109"/>
              <a:gd name="connsiteX6" fmla="*/ 93693 w 2728939"/>
              <a:gd name="connsiteY6" fmla="*/ 1302871 h 1627109"/>
              <a:gd name="connsiteX7" fmla="*/ 104845 w 2728939"/>
              <a:gd name="connsiteY7" fmla="*/ 1503593 h 1627109"/>
              <a:gd name="connsiteX8" fmla="*/ 115996 w 2728939"/>
              <a:gd name="connsiteY8" fmla="*/ 1592803 h 1627109"/>
              <a:gd name="connsiteX9" fmla="*/ 138298 w 2728939"/>
              <a:gd name="connsiteY9" fmla="*/ 1626256 h 1627109"/>
              <a:gd name="connsiteX10" fmla="*/ 918884 w 2728939"/>
              <a:gd name="connsiteY10" fmla="*/ 1615105 h 1627109"/>
              <a:gd name="connsiteX11" fmla="*/ 963489 w 2728939"/>
              <a:gd name="connsiteY11" fmla="*/ 1592803 h 1627109"/>
              <a:gd name="connsiteX12" fmla="*/ 996942 w 2728939"/>
              <a:gd name="connsiteY12" fmla="*/ 1559349 h 1627109"/>
              <a:gd name="connsiteX13" fmla="*/ 1164210 w 2728939"/>
              <a:gd name="connsiteY13" fmla="*/ 1525895 h 1627109"/>
              <a:gd name="connsiteX14" fmla="*/ 1253420 w 2728939"/>
              <a:gd name="connsiteY14" fmla="*/ 1481290 h 1627109"/>
              <a:gd name="connsiteX15" fmla="*/ 1264571 w 2728939"/>
              <a:gd name="connsiteY15" fmla="*/ 1447837 h 1627109"/>
              <a:gd name="connsiteX16" fmla="*/ 1320328 w 2728939"/>
              <a:gd name="connsiteY16" fmla="*/ 1392081 h 1627109"/>
              <a:gd name="connsiteX17" fmla="*/ 1353781 w 2728939"/>
              <a:gd name="connsiteY17" fmla="*/ 1358627 h 1627109"/>
              <a:gd name="connsiteX18" fmla="*/ 1387235 w 2728939"/>
              <a:gd name="connsiteY18" fmla="*/ 1325173 h 1627109"/>
              <a:gd name="connsiteX19" fmla="*/ 1409537 w 2728939"/>
              <a:gd name="connsiteY19" fmla="*/ 1291720 h 1627109"/>
              <a:gd name="connsiteX20" fmla="*/ 1476445 w 2728939"/>
              <a:gd name="connsiteY20" fmla="*/ 1224812 h 1627109"/>
              <a:gd name="connsiteX21" fmla="*/ 1498747 w 2728939"/>
              <a:gd name="connsiteY21" fmla="*/ 1180207 h 1627109"/>
              <a:gd name="connsiteX22" fmla="*/ 1521050 w 2728939"/>
              <a:gd name="connsiteY22" fmla="*/ 1157905 h 1627109"/>
              <a:gd name="connsiteX23" fmla="*/ 1543352 w 2728939"/>
              <a:gd name="connsiteY23" fmla="*/ 1124451 h 1627109"/>
              <a:gd name="connsiteX24" fmla="*/ 1576806 w 2728939"/>
              <a:gd name="connsiteY24" fmla="*/ 1079847 h 1627109"/>
              <a:gd name="connsiteX25" fmla="*/ 1610259 w 2728939"/>
              <a:gd name="connsiteY25" fmla="*/ 1024090 h 1627109"/>
              <a:gd name="connsiteX26" fmla="*/ 1621410 w 2728939"/>
              <a:gd name="connsiteY26" fmla="*/ 990637 h 1627109"/>
              <a:gd name="connsiteX27" fmla="*/ 1654864 w 2728939"/>
              <a:gd name="connsiteY27" fmla="*/ 957183 h 1627109"/>
              <a:gd name="connsiteX28" fmla="*/ 1744074 w 2728939"/>
              <a:gd name="connsiteY28" fmla="*/ 856822 h 1627109"/>
              <a:gd name="connsiteX29" fmla="*/ 1777528 w 2728939"/>
              <a:gd name="connsiteY29" fmla="*/ 845671 h 1627109"/>
              <a:gd name="connsiteX30" fmla="*/ 1844435 w 2728939"/>
              <a:gd name="connsiteY30" fmla="*/ 789915 h 1627109"/>
              <a:gd name="connsiteX31" fmla="*/ 1877889 w 2728939"/>
              <a:gd name="connsiteY31" fmla="*/ 778764 h 1627109"/>
              <a:gd name="connsiteX32" fmla="*/ 1944796 w 2728939"/>
              <a:gd name="connsiteY32" fmla="*/ 734159 h 1627109"/>
              <a:gd name="connsiteX33" fmla="*/ 1978250 w 2728939"/>
              <a:gd name="connsiteY33" fmla="*/ 700705 h 1627109"/>
              <a:gd name="connsiteX34" fmla="*/ 2045157 w 2728939"/>
              <a:gd name="connsiteY34" fmla="*/ 656100 h 1627109"/>
              <a:gd name="connsiteX35" fmla="*/ 2100913 w 2728939"/>
              <a:gd name="connsiteY35" fmla="*/ 611495 h 1627109"/>
              <a:gd name="connsiteX36" fmla="*/ 2134367 w 2728939"/>
              <a:gd name="connsiteY36" fmla="*/ 600344 h 1627109"/>
              <a:gd name="connsiteX37" fmla="*/ 2190123 w 2728939"/>
              <a:gd name="connsiteY37" fmla="*/ 578042 h 1627109"/>
              <a:gd name="connsiteX38" fmla="*/ 2312786 w 2728939"/>
              <a:gd name="connsiteY38" fmla="*/ 555739 h 1627109"/>
              <a:gd name="connsiteX39" fmla="*/ 2691928 w 2728939"/>
              <a:gd name="connsiteY39" fmla="*/ 444227 h 1627109"/>
              <a:gd name="connsiteX40" fmla="*/ 2435449 w 2728939"/>
              <a:gd name="connsiteY40" fmla="*/ 53934 h 1627109"/>
              <a:gd name="connsiteX41" fmla="*/ 227508 w 2728939"/>
              <a:gd name="connsiteY41" fmla="*/ 9329 h 1627109"/>
              <a:gd name="connsiteX42" fmla="*/ 4484 w 2728939"/>
              <a:gd name="connsiteY42" fmla="*/ 53934 h 1627109"/>
              <a:gd name="connsiteX43" fmla="*/ 15635 w 2728939"/>
              <a:gd name="connsiteY43" fmla="*/ 165447 h 1627109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49089 w 2728939"/>
              <a:gd name="connsiteY2" fmla="*/ 600344 h 1627109"/>
              <a:gd name="connsiteX3" fmla="*/ 71391 w 2728939"/>
              <a:gd name="connsiteY3" fmla="*/ 1057544 h 1627109"/>
              <a:gd name="connsiteX4" fmla="*/ 82542 w 2728939"/>
              <a:gd name="connsiteY4" fmla="*/ 1191359 h 1627109"/>
              <a:gd name="connsiteX5" fmla="*/ 93693 w 2728939"/>
              <a:gd name="connsiteY5" fmla="*/ 1302871 h 1627109"/>
              <a:gd name="connsiteX6" fmla="*/ 104845 w 2728939"/>
              <a:gd name="connsiteY6" fmla="*/ 1503593 h 1627109"/>
              <a:gd name="connsiteX7" fmla="*/ 115996 w 2728939"/>
              <a:gd name="connsiteY7" fmla="*/ 1592803 h 1627109"/>
              <a:gd name="connsiteX8" fmla="*/ 138298 w 2728939"/>
              <a:gd name="connsiteY8" fmla="*/ 1626256 h 1627109"/>
              <a:gd name="connsiteX9" fmla="*/ 918884 w 2728939"/>
              <a:gd name="connsiteY9" fmla="*/ 1615105 h 1627109"/>
              <a:gd name="connsiteX10" fmla="*/ 963489 w 2728939"/>
              <a:gd name="connsiteY10" fmla="*/ 1592803 h 1627109"/>
              <a:gd name="connsiteX11" fmla="*/ 996942 w 2728939"/>
              <a:gd name="connsiteY11" fmla="*/ 1559349 h 1627109"/>
              <a:gd name="connsiteX12" fmla="*/ 1164210 w 2728939"/>
              <a:gd name="connsiteY12" fmla="*/ 1525895 h 1627109"/>
              <a:gd name="connsiteX13" fmla="*/ 1253420 w 2728939"/>
              <a:gd name="connsiteY13" fmla="*/ 1481290 h 1627109"/>
              <a:gd name="connsiteX14" fmla="*/ 1264571 w 2728939"/>
              <a:gd name="connsiteY14" fmla="*/ 1447837 h 1627109"/>
              <a:gd name="connsiteX15" fmla="*/ 1320328 w 2728939"/>
              <a:gd name="connsiteY15" fmla="*/ 1392081 h 1627109"/>
              <a:gd name="connsiteX16" fmla="*/ 1353781 w 2728939"/>
              <a:gd name="connsiteY16" fmla="*/ 1358627 h 1627109"/>
              <a:gd name="connsiteX17" fmla="*/ 1387235 w 2728939"/>
              <a:gd name="connsiteY17" fmla="*/ 1325173 h 1627109"/>
              <a:gd name="connsiteX18" fmla="*/ 1409537 w 2728939"/>
              <a:gd name="connsiteY18" fmla="*/ 1291720 h 1627109"/>
              <a:gd name="connsiteX19" fmla="*/ 1476445 w 2728939"/>
              <a:gd name="connsiteY19" fmla="*/ 1224812 h 1627109"/>
              <a:gd name="connsiteX20" fmla="*/ 1498747 w 2728939"/>
              <a:gd name="connsiteY20" fmla="*/ 1180207 h 1627109"/>
              <a:gd name="connsiteX21" fmla="*/ 1521050 w 2728939"/>
              <a:gd name="connsiteY21" fmla="*/ 1157905 h 1627109"/>
              <a:gd name="connsiteX22" fmla="*/ 1543352 w 2728939"/>
              <a:gd name="connsiteY22" fmla="*/ 1124451 h 1627109"/>
              <a:gd name="connsiteX23" fmla="*/ 1576806 w 2728939"/>
              <a:gd name="connsiteY23" fmla="*/ 1079847 h 1627109"/>
              <a:gd name="connsiteX24" fmla="*/ 1610259 w 2728939"/>
              <a:gd name="connsiteY24" fmla="*/ 1024090 h 1627109"/>
              <a:gd name="connsiteX25" fmla="*/ 1621410 w 2728939"/>
              <a:gd name="connsiteY25" fmla="*/ 990637 h 1627109"/>
              <a:gd name="connsiteX26" fmla="*/ 1654864 w 2728939"/>
              <a:gd name="connsiteY26" fmla="*/ 957183 h 1627109"/>
              <a:gd name="connsiteX27" fmla="*/ 1744074 w 2728939"/>
              <a:gd name="connsiteY27" fmla="*/ 856822 h 1627109"/>
              <a:gd name="connsiteX28" fmla="*/ 1777528 w 2728939"/>
              <a:gd name="connsiteY28" fmla="*/ 845671 h 1627109"/>
              <a:gd name="connsiteX29" fmla="*/ 1844435 w 2728939"/>
              <a:gd name="connsiteY29" fmla="*/ 789915 h 1627109"/>
              <a:gd name="connsiteX30" fmla="*/ 1877889 w 2728939"/>
              <a:gd name="connsiteY30" fmla="*/ 778764 h 1627109"/>
              <a:gd name="connsiteX31" fmla="*/ 1944796 w 2728939"/>
              <a:gd name="connsiteY31" fmla="*/ 734159 h 1627109"/>
              <a:gd name="connsiteX32" fmla="*/ 1978250 w 2728939"/>
              <a:gd name="connsiteY32" fmla="*/ 700705 h 1627109"/>
              <a:gd name="connsiteX33" fmla="*/ 2045157 w 2728939"/>
              <a:gd name="connsiteY33" fmla="*/ 656100 h 1627109"/>
              <a:gd name="connsiteX34" fmla="*/ 2100913 w 2728939"/>
              <a:gd name="connsiteY34" fmla="*/ 611495 h 1627109"/>
              <a:gd name="connsiteX35" fmla="*/ 2134367 w 2728939"/>
              <a:gd name="connsiteY35" fmla="*/ 600344 h 1627109"/>
              <a:gd name="connsiteX36" fmla="*/ 2190123 w 2728939"/>
              <a:gd name="connsiteY36" fmla="*/ 578042 h 1627109"/>
              <a:gd name="connsiteX37" fmla="*/ 2312786 w 2728939"/>
              <a:gd name="connsiteY37" fmla="*/ 555739 h 1627109"/>
              <a:gd name="connsiteX38" fmla="*/ 2691928 w 2728939"/>
              <a:gd name="connsiteY38" fmla="*/ 444227 h 1627109"/>
              <a:gd name="connsiteX39" fmla="*/ 2435449 w 2728939"/>
              <a:gd name="connsiteY39" fmla="*/ 53934 h 1627109"/>
              <a:gd name="connsiteX40" fmla="*/ 227508 w 2728939"/>
              <a:gd name="connsiteY40" fmla="*/ 9329 h 1627109"/>
              <a:gd name="connsiteX41" fmla="*/ 4484 w 2728939"/>
              <a:gd name="connsiteY41" fmla="*/ 53934 h 1627109"/>
              <a:gd name="connsiteX42" fmla="*/ 15635 w 2728939"/>
              <a:gd name="connsiteY42" fmla="*/ 165447 h 1627109"/>
              <a:gd name="connsiteX0" fmla="*/ 32115 w 2745419"/>
              <a:gd name="connsiteY0" fmla="*/ 161388 h 1623050"/>
              <a:gd name="connsiteX1" fmla="*/ 32115 w 2745419"/>
              <a:gd name="connsiteY1" fmla="*/ 161388 h 1623050"/>
              <a:gd name="connsiteX2" fmla="*/ 65569 w 2745419"/>
              <a:gd name="connsiteY2" fmla="*/ 596285 h 1623050"/>
              <a:gd name="connsiteX3" fmla="*/ 87871 w 2745419"/>
              <a:gd name="connsiteY3" fmla="*/ 1053485 h 1623050"/>
              <a:gd name="connsiteX4" fmla="*/ 99022 w 2745419"/>
              <a:gd name="connsiteY4" fmla="*/ 1187300 h 1623050"/>
              <a:gd name="connsiteX5" fmla="*/ 110173 w 2745419"/>
              <a:gd name="connsiteY5" fmla="*/ 1298812 h 1623050"/>
              <a:gd name="connsiteX6" fmla="*/ 121325 w 2745419"/>
              <a:gd name="connsiteY6" fmla="*/ 1499534 h 1623050"/>
              <a:gd name="connsiteX7" fmla="*/ 132476 w 2745419"/>
              <a:gd name="connsiteY7" fmla="*/ 1588744 h 1623050"/>
              <a:gd name="connsiteX8" fmla="*/ 154778 w 2745419"/>
              <a:gd name="connsiteY8" fmla="*/ 1622197 h 1623050"/>
              <a:gd name="connsiteX9" fmla="*/ 935364 w 2745419"/>
              <a:gd name="connsiteY9" fmla="*/ 1611046 h 1623050"/>
              <a:gd name="connsiteX10" fmla="*/ 979969 w 2745419"/>
              <a:gd name="connsiteY10" fmla="*/ 1588744 h 1623050"/>
              <a:gd name="connsiteX11" fmla="*/ 1013422 w 2745419"/>
              <a:gd name="connsiteY11" fmla="*/ 1555290 h 1623050"/>
              <a:gd name="connsiteX12" fmla="*/ 1180690 w 2745419"/>
              <a:gd name="connsiteY12" fmla="*/ 1521836 h 1623050"/>
              <a:gd name="connsiteX13" fmla="*/ 1269900 w 2745419"/>
              <a:gd name="connsiteY13" fmla="*/ 1477231 h 1623050"/>
              <a:gd name="connsiteX14" fmla="*/ 1281051 w 2745419"/>
              <a:gd name="connsiteY14" fmla="*/ 1443778 h 1623050"/>
              <a:gd name="connsiteX15" fmla="*/ 1336808 w 2745419"/>
              <a:gd name="connsiteY15" fmla="*/ 1388022 h 1623050"/>
              <a:gd name="connsiteX16" fmla="*/ 1370261 w 2745419"/>
              <a:gd name="connsiteY16" fmla="*/ 1354568 h 1623050"/>
              <a:gd name="connsiteX17" fmla="*/ 1403715 w 2745419"/>
              <a:gd name="connsiteY17" fmla="*/ 1321114 h 1623050"/>
              <a:gd name="connsiteX18" fmla="*/ 1426017 w 2745419"/>
              <a:gd name="connsiteY18" fmla="*/ 1287661 h 1623050"/>
              <a:gd name="connsiteX19" fmla="*/ 1492925 w 2745419"/>
              <a:gd name="connsiteY19" fmla="*/ 1220753 h 1623050"/>
              <a:gd name="connsiteX20" fmla="*/ 1515227 w 2745419"/>
              <a:gd name="connsiteY20" fmla="*/ 1176148 h 1623050"/>
              <a:gd name="connsiteX21" fmla="*/ 1537530 w 2745419"/>
              <a:gd name="connsiteY21" fmla="*/ 1153846 h 1623050"/>
              <a:gd name="connsiteX22" fmla="*/ 1559832 w 2745419"/>
              <a:gd name="connsiteY22" fmla="*/ 1120392 h 1623050"/>
              <a:gd name="connsiteX23" fmla="*/ 1593286 w 2745419"/>
              <a:gd name="connsiteY23" fmla="*/ 1075788 h 1623050"/>
              <a:gd name="connsiteX24" fmla="*/ 1626739 w 2745419"/>
              <a:gd name="connsiteY24" fmla="*/ 1020031 h 1623050"/>
              <a:gd name="connsiteX25" fmla="*/ 1637890 w 2745419"/>
              <a:gd name="connsiteY25" fmla="*/ 986578 h 1623050"/>
              <a:gd name="connsiteX26" fmla="*/ 1671344 w 2745419"/>
              <a:gd name="connsiteY26" fmla="*/ 953124 h 1623050"/>
              <a:gd name="connsiteX27" fmla="*/ 1760554 w 2745419"/>
              <a:gd name="connsiteY27" fmla="*/ 852763 h 1623050"/>
              <a:gd name="connsiteX28" fmla="*/ 1794008 w 2745419"/>
              <a:gd name="connsiteY28" fmla="*/ 841612 h 1623050"/>
              <a:gd name="connsiteX29" fmla="*/ 1860915 w 2745419"/>
              <a:gd name="connsiteY29" fmla="*/ 785856 h 1623050"/>
              <a:gd name="connsiteX30" fmla="*/ 1894369 w 2745419"/>
              <a:gd name="connsiteY30" fmla="*/ 774705 h 1623050"/>
              <a:gd name="connsiteX31" fmla="*/ 1961276 w 2745419"/>
              <a:gd name="connsiteY31" fmla="*/ 730100 h 1623050"/>
              <a:gd name="connsiteX32" fmla="*/ 1994730 w 2745419"/>
              <a:gd name="connsiteY32" fmla="*/ 696646 h 1623050"/>
              <a:gd name="connsiteX33" fmla="*/ 2061637 w 2745419"/>
              <a:gd name="connsiteY33" fmla="*/ 652041 h 1623050"/>
              <a:gd name="connsiteX34" fmla="*/ 2117393 w 2745419"/>
              <a:gd name="connsiteY34" fmla="*/ 607436 h 1623050"/>
              <a:gd name="connsiteX35" fmla="*/ 2150847 w 2745419"/>
              <a:gd name="connsiteY35" fmla="*/ 596285 h 1623050"/>
              <a:gd name="connsiteX36" fmla="*/ 2206603 w 2745419"/>
              <a:gd name="connsiteY36" fmla="*/ 573983 h 1623050"/>
              <a:gd name="connsiteX37" fmla="*/ 2329266 w 2745419"/>
              <a:gd name="connsiteY37" fmla="*/ 551680 h 1623050"/>
              <a:gd name="connsiteX38" fmla="*/ 2708408 w 2745419"/>
              <a:gd name="connsiteY38" fmla="*/ 440168 h 1623050"/>
              <a:gd name="connsiteX39" fmla="*/ 2451929 w 2745419"/>
              <a:gd name="connsiteY39" fmla="*/ 49875 h 1623050"/>
              <a:gd name="connsiteX40" fmla="*/ 243988 w 2745419"/>
              <a:gd name="connsiteY40" fmla="*/ 5270 h 1623050"/>
              <a:gd name="connsiteX41" fmla="*/ 32115 w 2745419"/>
              <a:gd name="connsiteY41" fmla="*/ 161388 h 1623050"/>
              <a:gd name="connsiteX0" fmla="*/ 246045 w 2747476"/>
              <a:gd name="connsiteY0" fmla="*/ 5270 h 1623050"/>
              <a:gd name="connsiteX1" fmla="*/ 34172 w 2747476"/>
              <a:gd name="connsiteY1" fmla="*/ 161388 h 1623050"/>
              <a:gd name="connsiteX2" fmla="*/ 67626 w 2747476"/>
              <a:gd name="connsiteY2" fmla="*/ 596285 h 1623050"/>
              <a:gd name="connsiteX3" fmla="*/ 89928 w 2747476"/>
              <a:gd name="connsiteY3" fmla="*/ 1053485 h 1623050"/>
              <a:gd name="connsiteX4" fmla="*/ 101079 w 2747476"/>
              <a:gd name="connsiteY4" fmla="*/ 1187300 h 1623050"/>
              <a:gd name="connsiteX5" fmla="*/ 112230 w 2747476"/>
              <a:gd name="connsiteY5" fmla="*/ 1298812 h 1623050"/>
              <a:gd name="connsiteX6" fmla="*/ 123382 w 2747476"/>
              <a:gd name="connsiteY6" fmla="*/ 1499534 h 1623050"/>
              <a:gd name="connsiteX7" fmla="*/ 134533 w 2747476"/>
              <a:gd name="connsiteY7" fmla="*/ 1588744 h 1623050"/>
              <a:gd name="connsiteX8" fmla="*/ 156835 w 2747476"/>
              <a:gd name="connsiteY8" fmla="*/ 1622197 h 1623050"/>
              <a:gd name="connsiteX9" fmla="*/ 937421 w 2747476"/>
              <a:gd name="connsiteY9" fmla="*/ 1611046 h 1623050"/>
              <a:gd name="connsiteX10" fmla="*/ 982026 w 2747476"/>
              <a:gd name="connsiteY10" fmla="*/ 1588744 h 1623050"/>
              <a:gd name="connsiteX11" fmla="*/ 1015479 w 2747476"/>
              <a:gd name="connsiteY11" fmla="*/ 1555290 h 1623050"/>
              <a:gd name="connsiteX12" fmla="*/ 1182747 w 2747476"/>
              <a:gd name="connsiteY12" fmla="*/ 1521836 h 1623050"/>
              <a:gd name="connsiteX13" fmla="*/ 1271957 w 2747476"/>
              <a:gd name="connsiteY13" fmla="*/ 1477231 h 1623050"/>
              <a:gd name="connsiteX14" fmla="*/ 1283108 w 2747476"/>
              <a:gd name="connsiteY14" fmla="*/ 1443778 h 1623050"/>
              <a:gd name="connsiteX15" fmla="*/ 1338865 w 2747476"/>
              <a:gd name="connsiteY15" fmla="*/ 1388022 h 1623050"/>
              <a:gd name="connsiteX16" fmla="*/ 1372318 w 2747476"/>
              <a:gd name="connsiteY16" fmla="*/ 1354568 h 1623050"/>
              <a:gd name="connsiteX17" fmla="*/ 1405772 w 2747476"/>
              <a:gd name="connsiteY17" fmla="*/ 1321114 h 1623050"/>
              <a:gd name="connsiteX18" fmla="*/ 1428074 w 2747476"/>
              <a:gd name="connsiteY18" fmla="*/ 1287661 h 1623050"/>
              <a:gd name="connsiteX19" fmla="*/ 1494982 w 2747476"/>
              <a:gd name="connsiteY19" fmla="*/ 1220753 h 1623050"/>
              <a:gd name="connsiteX20" fmla="*/ 1517284 w 2747476"/>
              <a:gd name="connsiteY20" fmla="*/ 1176148 h 1623050"/>
              <a:gd name="connsiteX21" fmla="*/ 1539587 w 2747476"/>
              <a:gd name="connsiteY21" fmla="*/ 1153846 h 1623050"/>
              <a:gd name="connsiteX22" fmla="*/ 1561889 w 2747476"/>
              <a:gd name="connsiteY22" fmla="*/ 1120392 h 1623050"/>
              <a:gd name="connsiteX23" fmla="*/ 1595343 w 2747476"/>
              <a:gd name="connsiteY23" fmla="*/ 1075788 h 1623050"/>
              <a:gd name="connsiteX24" fmla="*/ 1628796 w 2747476"/>
              <a:gd name="connsiteY24" fmla="*/ 1020031 h 1623050"/>
              <a:gd name="connsiteX25" fmla="*/ 1639947 w 2747476"/>
              <a:gd name="connsiteY25" fmla="*/ 986578 h 1623050"/>
              <a:gd name="connsiteX26" fmla="*/ 1673401 w 2747476"/>
              <a:gd name="connsiteY26" fmla="*/ 953124 h 1623050"/>
              <a:gd name="connsiteX27" fmla="*/ 1762611 w 2747476"/>
              <a:gd name="connsiteY27" fmla="*/ 852763 h 1623050"/>
              <a:gd name="connsiteX28" fmla="*/ 1796065 w 2747476"/>
              <a:gd name="connsiteY28" fmla="*/ 841612 h 1623050"/>
              <a:gd name="connsiteX29" fmla="*/ 1862972 w 2747476"/>
              <a:gd name="connsiteY29" fmla="*/ 785856 h 1623050"/>
              <a:gd name="connsiteX30" fmla="*/ 1896426 w 2747476"/>
              <a:gd name="connsiteY30" fmla="*/ 774705 h 1623050"/>
              <a:gd name="connsiteX31" fmla="*/ 1963333 w 2747476"/>
              <a:gd name="connsiteY31" fmla="*/ 730100 h 1623050"/>
              <a:gd name="connsiteX32" fmla="*/ 1996787 w 2747476"/>
              <a:gd name="connsiteY32" fmla="*/ 696646 h 1623050"/>
              <a:gd name="connsiteX33" fmla="*/ 2063694 w 2747476"/>
              <a:gd name="connsiteY33" fmla="*/ 652041 h 1623050"/>
              <a:gd name="connsiteX34" fmla="*/ 2119450 w 2747476"/>
              <a:gd name="connsiteY34" fmla="*/ 607436 h 1623050"/>
              <a:gd name="connsiteX35" fmla="*/ 2152904 w 2747476"/>
              <a:gd name="connsiteY35" fmla="*/ 596285 h 1623050"/>
              <a:gd name="connsiteX36" fmla="*/ 2208660 w 2747476"/>
              <a:gd name="connsiteY36" fmla="*/ 573983 h 1623050"/>
              <a:gd name="connsiteX37" fmla="*/ 2331323 w 2747476"/>
              <a:gd name="connsiteY37" fmla="*/ 551680 h 1623050"/>
              <a:gd name="connsiteX38" fmla="*/ 2710465 w 2747476"/>
              <a:gd name="connsiteY38" fmla="*/ 440168 h 1623050"/>
              <a:gd name="connsiteX39" fmla="*/ 2453986 w 2747476"/>
              <a:gd name="connsiteY39" fmla="*/ 49875 h 1623050"/>
              <a:gd name="connsiteX40" fmla="*/ 246045 w 2747476"/>
              <a:gd name="connsiteY40" fmla="*/ 5270 h 1623050"/>
              <a:gd name="connsiteX0" fmla="*/ 229658 w 2731089"/>
              <a:gd name="connsiteY0" fmla="*/ 5270 h 1623050"/>
              <a:gd name="connsiteX1" fmla="*/ 51239 w 2731089"/>
              <a:gd name="connsiteY1" fmla="*/ 596285 h 1623050"/>
              <a:gd name="connsiteX2" fmla="*/ 73541 w 2731089"/>
              <a:gd name="connsiteY2" fmla="*/ 1053485 h 1623050"/>
              <a:gd name="connsiteX3" fmla="*/ 84692 w 2731089"/>
              <a:gd name="connsiteY3" fmla="*/ 1187300 h 1623050"/>
              <a:gd name="connsiteX4" fmla="*/ 95843 w 2731089"/>
              <a:gd name="connsiteY4" fmla="*/ 1298812 h 1623050"/>
              <a:gd name="connsiteX5" fmla="*/ 106995 w 2731089"/>
              <a:gd name="connsiteY5" fmla="*/ 1499534 h 1623050"/>
              <a:gd name="connsiteX6" fmla="*/ 118146 w 2731089"/>
              <a:gd name="connsiteY6" fmla="*/ 1588744 h 1623050"/>
              <a:gd name="connsiteX7" fmla="*/ 140448 w 2731089"/>
              <a:gd name="connsiteY7" fmla="*/ 1622197 h 1623050"/>
              <a:gd name="connsiteX8" fmla="*/ 921034 w 2731089"/>
              <a:gd name="connsiteY8" fmla="*/ 1611046 h 1623050"/>
              <a:gd name="connsiteX9" fmla="*/ 965639 w 2731089"/>
              <a:gd name="connsiteY9" fmla="*/ 1588744 h 1623050"/>
              <a:gd name="connsiteX10" fmla="*/ 999092 w 2731089"/>
              <a:gd name="connsiteY10" fmla="*/ 1555290 h 1623050"/>
              <a:gd name="connsiteX11" fmla="*/ 1166360 w 2731089"/>
              <a:gd name="connsiteY11" fmla="*/ 1521836 h 1623050"/>
              <a:gd name="connsiteX12" fmla="*/ 1255570 w 2731089"/>
              <a:gd name="connsiteY12" fmla="*/ 1477231 h 1623050"/>
              <a:gd name="connsiteX13" fmla="*/ 1266721 w 2731089"/>
              <a:gd name="connsiteY13" fmla="*/ 1443778 h 1623050"/>
              <a:gd name="connsiteX14" fmla="*/ 1322478 w 2731089"/>
              <a:gd name="connsiteY14" fmla="*/ 1388022 h 1623050"/>
              <a:gd name="connsiteX15" fmla="*/ 1355931 w 2731089"/>
              <a:gd name="connsiteY15" fmla="*/ 1354568 h 1623050"/>
              <a:gd name="connsiteX16" fmla="*/ 1389385 w 2731089"/>
              <a:gd name="connsiteY16" fmla="*/ 1321114 h 1623050"/>
              <a:gd name="connsiteX17" fmla="*/ 1411687 w 2731089"/>
              <a:gd name="connsiteY17" fmla="*/ 1287661 h 1623050"/>
              <a:gd name="connsiteX18" fmla="*/ 1478595 w 2731089"/>
              <a:gd name="connsiteY18" fmla="*/ 1220753 h 1623050"/>
              <a:gd name="connsiteX19" fmla="*/ 1500897 w 2731089"/>
              <a:gd name="connsiteY19" fmla="*/ 1176148 h 1623050"/>
              <a:gd name="connsiteX20" fmla="*/ 1523200 w 2731089"/>
              <a:gd name="connsiteY20" fmla="*/ 1153846 h 1623050"/>
              <a:gd name="connsiteX21" fmla="*/ 1545502 w 2731089"/>
              <a:gd name="connsiteY21" fmla="*/ 1120392 h 1623050"/>
              <a:gd name="connsiteX22" fmla="*/ 1578956 w 2731089"/>
              <a:gd name="connsiteY22" fmla="*/ 1075788 h 1623050"/>
              <a:gd name="connsiteX23" fmla="*/ 1612409 w 2731089"/>
              <a:gd name="connsiteY23" fmla="*/ 1020031 h 1623050"/>
              <a:gd name="connsiteX24" fmla="*/ 1623560 w 2731089"/>
              <a:gd name="connsiteY24" fmla="*/ 986578 h 1623050"/>
              <a:gd name="connsiteX25" fmla="*/ 1657014 w 2731089"/>
              <a:gd name="connsiteY25" fmla="*/ 953124 h 1623050"/>
              <a:gd name="connsiteX26" fmla="*/ 1746224 w 2731089"/>
              <a:gd name="connsiteY26" fmla="*/ 852763 h 1623050"/>
              <a:gd name="connsiteX27" fmla="*/ 1779678 w 2731089"/>
              <a:gd name="connsiteY27" fmla="*/ 841612 h 1623050"/>
              <a:gd name="connsiteX28" fmla="*/ 1846585 w 2731089"/>
              <a:gd name="connsiteY28" fmla="*/ 785856 h 1623050"/>
              <a:gd name="connsiteX29" fmla="*/ 1880039 w 2731089"/>
              <a:gd name="connsiteY29" fmla="*/ 774705 h 1623050"/>
              <a:gd name="connsiteX30" fmla="*/ 1946946 w 2731089"/>
              <a:gd name="connsiteY30" fmla="*/ 730100 h 1623050"/>
              <a:gd name="connsiteX31" fmla="*/ 1980400 w 2731089"/>
              <a:gd name="connsiteY31" fmla="*/ 696646 h 1623050"/>
              <a:gd name="connsiteX32" fmla="*/ 2047307 w 2731089"/>
              <a:gd name="connsiteY32" fmla="*/ 652041 h 1623050"/>
              <a:gd name="connsiteX33" fmla="*/ 2103063 w 2731089"/>
              <a:gd name="connsiteY33" fmla="*/ 607436 h 1623050"/>
              <a:gd name="connsiteX34" fmla="*/ 2136517 w 2731089"/>
              <a:gd name="connsiteY34" fmla="*/ 596285 h 1623050"/>
              <a:gd name="connsiteX35" fmla="*/ 2192273 w 2731089"/>
              <a:gd name="connsiteY35" fmla="*/ 573983 h 1623050"/>
              <a:gd name="connsiteX36" fmla="*/ 2314936 w 2731089"/>
              <a:gd name="connsiteY36" fmla="*/ 551680 h 1623050"/>
              <a:gd name="connsiteX37" fmla="*/ 2694078 w 2731089"/>
              <a:gd name="connsiteY37" fmla="*/ 440168 h 1623050"/>
              <a:gd name="connsiteX38" fmla="*/ 2437599 w 2731089"/>
              <a:gd name="connsiteY38" fmla="*/ 49875 h 1623050"/>
              <a:gd name="connsiteX39" fmla="*/ 229658 w 2731089"/>
              <a:gd name="connsiteY39" fmla="*/ 5270 h 1623050"/>
              <a:gd name="connsiteX0" fmla="*/ 219321 w 2720752"/>
              <a:gd name="connsiteY0" fmla="*/ 5270 h 1623050"/>
              <a:gd name="connsiteX1" fmla="*/ 63204 w 2720752"/>
              <a:gd name="connsiteY1" fmla="*/ 1053485 h 1623050"/>
              <a:gd name="connsiteX2" fmla="*/ 74355 w 2720752"/>
              <a:gd name="connsiteY2" fmla="*/ 1187300 h 1623050"/>
              <a:gd name="connsiteX3" fmla="*/ 85506 w 2720752"/>
              <a:gd name="connsiteY3" fmla="*/ 1298812 h 1623050"/>
              <a:gd name="connsiteX4" fmla="*/ 96658 w 2720752"/>
              <a:gd name="connsiteY4" fmla="*/ 1499534 h 1623050"/>
              <a:gd name="connsiteX5" fmla="*/ 107809 w 2720752"/>
              <a:gd name="connsiteY5" fmla="*/ 1588744 h 1623050"/>
              <a:gd name="connsiteX6" fmla="*/ 130111 w 2720752"/>
              <a:gd name="connsiteY6" fmla="*/ 1622197 h 1623050"/>
              <a:gd name="connsiteX7" fmla="*/ 910697 w 2720752"/>
              <a:gd name="connsiteY7" fmla="*/ 1611046 h 1623050"/>
              <a:gd name="connsiteX8" fmla="*/ 955302 w 2720752"/>
              <a:gd name="connsiteY8" fmla="*/ 1588744 h 1623050"/>
              <a:gd name="connsiteX9" fmla="*/ 988755 w 2720752"/>
              <a:gd name="connsiteY9" fmla="*/ 1555290 h 1623050"/>
              <a:gd name="connsiteX10" fmla="*/ 1156023 w 2720752"/>
              <a:gd name="connsiteY10" fmla="*/ 1521836 h 1623050"/>
              <a:gd name="connsiteX11" fmla="*/ 1245233 w 2720752"/>
              <a:gd name="connsiteY11" fmla="*/ 1477231 h 1623050"/>
              <a:gd name="connsiteX12" fmla="*/ 1256384 w 2720752"/>
              <a:gd name="connsiteY12" fmla="*/ 1443778 h 1623050"/>
              <a:gd name="connsiteX13" fmla="*/ 1312141 w 2720752"/>
              <a:gd name="connsiteY13" fmla="*/ 1388022 h 1623050"/>
              <a:gd name="connsiteX14" fmla="*/ 1345594 w 2720752"/>
              <a:gd name="connsiteY14" fmla="*/ 1354568 h 1623050"/>
              <a:gd name="connsiteX15" fmla="*/ 1379048 w 2720752"/>
              <a:gd name="connsiteY15" fmla="*/ 1321114 h 1623050"/>
              <a:gd name="connsiteX16" fmla="*/ 1401350 w 2720752"/>
              <a:gd name="connsiteY16" fmla="*/ 1287661 h 1623050"/>
              <a:gd name="connsiteX17" fmla="*/ 1468258 w 2720752"/>
              <a:gd name="connsiteY17" fmla="*/ 1220753 h 1623050"/>
              <a:gd name="connsiteX18" fmla="*/ 1490560 w 2720752"/>
              <a:gd name="connsiteY18" fmla="*/ 1176148 h 1623050"/>
              <a:gd name="connsiteX19" fmla="*/ 1512863 w 2720752"/>
              <a:gd name="connsiteY19" fmla="*/ 1153846 h 1623050"/>
              <a:gd name="connsiteX20" fmla="*/ 1535165 w 2720752"/>
              <a:gd name="connsiteY20" fmla="*/ 1120392 h 1623050"/>
              <a:gd name="connsiteX21" fmla="*/ 1568619 w 2720752"/>
              <a:gd name="connsiteY21" fmla="*/ 1075788 h 1623050"/>
              <a:gd name="connsiteX22" fmla="*/ 1602072 w 2720752"/>
              <a:gd name="connsiteY22" fmla="*/ 1020031 h 1623050"/>
              <a:gd name="connsiteX23" fmla="*/ 1613223 w 2720752"/>
              <a:gd name="connsiteY23" fmla="*/ 986578 h 1623050"/>
              <a:gd name="connsiteX24" fmla="*/ 1646677 w 2720752"/>
              <a:gd name="connsiteY24" fmla="*/ 953124 h 1623050"/>
              <a:gd name="connsiteX25" fmla="*/ 1735887 w 2720752"/>
              <a:gd name="connsiteY25" fmla="*/ 852763 h 1623050"/>
              <a:gd name="connsiteX26" fmla="*/ 1769341 w 2720752"/>
              <a:gd name="connsiteY26" fmla="*/ 841612 h 1623050"/>
              <a:gd name="connsiteX27" fmla="*/ 1836248 w 2720752"/>
              <a:gd name="connsiteY27" fmla="*/ 785856 h 1623050"/>
              <a:gd name="connsiteX28" fmla="*/ 1869702 w 2720752"/>
              <a:gd name="connsiteY28" fmla="*/ 774705 h 1623050"/>
              <a:gd name="connsiteX29" fmla="*/ 1936609 w 2720752"/>
              <a:gd name="connsiteY29" fmla="*/ 730100 h 1623050"/>
              <a:gd name="connsiteX30" fmla="*/ 1970063 w 2720752"/>
              <a:gd name="connsiteY30" fmla="*/ 696646 h 1623050"/>
              <a:gd name="connsiteX31" fmla="*/ 2036970 w 2720752"/>
              <a:gd name="connsiteY31" fmla="*/ 652041 h 1623050"/>
              <a:gd name="connsiteX32" fmla="*/ 2092726 w 2720752"/>
              <a:gd name="connsiteY32" fmla="*/ 607436 h 1623050"/>
              <a:gd name="connsiteX33" fmla="*/ 2126180 w 2720752"/>
              <a:gd name="connsiteY33" fmla="*/ 596285 h 1623050"/>
              <a:gd name="connsiteX34" fmla="*/ 2181936 w 2720752"/>
              <a:gd name="connsiteY34" fmla="*/ 573983 h 1623050"/>
              <a:gd name="connsiteX35" fmla="*/ 2304599 w 2720752"/>
              <a:gd name="connsiteY35" fmla="*/ 551680 h 1623050"/>
              <a:gd name="connsiteX36" fmla="*/ 2683741 w 2720752"/>
              <a:gd name="connsiteY36" fmla="*/ 440168 h 1623050"/>
              <a:gd name="connsiteX37" fmla="*/ 2427262 w 2720752"/>
              <a:gd name="connsiteY37" fmla="*/ 49875 h 1623050"/>
              <a:gd name="connsiteX38" fmla="*/ 219321 w 2720752"/>
              <a:gd name="connsiteY38" fmla="*/ 5270 h 1623050"/>
              <a:gd name="connsiteX0" fmla="*/ 214670 w 2716101"/>
              <a:gd name="connsiteY0" fmla="*/ 5270 h 1623050"/>
              <a:gd name="connsiteX1" fmla="*/ 69704 w 2716101"/>
              <a:gd name="connsiteY1" fmla="*/ 1187300 h 1623050"/>
              <a:gd name="connsiteX2" fmla="*/ 80855 w 2716101"/>
              <a:gd name="connsiteY2" fmla="*/ 1298812 h 1623050"/>
              <a:gd name="connsiteX3" fmla="*/ 92007 w 2716101"/>
              <a:gd name="connsiteY3" fmla="*/ 1499534 h 1623050"/>
              <a:gd name="connsiteX4" fmla="*/ 103158 w 2716101"/>
              <a:gd name="connsiteY4" fmla="*/ 1588744 h 1623050"/>
              <a:gd name="connsiteX5" fmla="*/ 125460 w 2716101"/>
              <a:gd name="connsiteY5" fmla="*/ 1622197 h 1623050"/>
              <a:gd name="connsiteX6" fmla="*/ 906046 w 2716101"/>
              <a:gd name="connsiteY6" fmla="*/ 1611046 h 1623050"/>
              <a:gd name="connsiteX7" fmla="*/ 950651 w 2716101"/>
              <a:gd name="connsiteY7" fmla="*/ 1588744 h 1623050"/>
              <a:gd name="connsiteX8" fmla="*/ 984104 w 2716101"/>
              <a:gd name="connsiteY8" fmla="*/ 1555290 h 1623050"/>
              <a:gd name="connsiteX9" fmla="*/ 1151372 w 2716101"/>
              <a:gd name="connsiteY9" fmla="*/ 1521836 h 1623050"/>
              <a:gd name="connsiteX10" fmla="*/ 1240582 w 2716101"/>
              <a:gd name="connsiteY10" fmla="*/ 1477231 h 1623050"/>
              <a:gd name="connsiteX11" fmla="*/ 1251733 w 2716101"/>
              <a:gd name="connsiteY11" fmla="*/ 1443778 h 1623050"/>
              <a:gd name="connsiteX12" fmla="*/ 1307490 w 2716101"/>
              <a:gd name="connsiteY12" fmla="*/ 1388022 h 1623050"/>
              <a:gd name="connsiteX13" fmla="*/ 1340943 w 2716101"/>
              <a:gd name="connsiteY13" fmla="*/ 1354568 h 1623050"/>
              <a:gd name="connsiteX14" fmla="*/ 1374397 w 2716101"/>
              <a:gd name="connsiteY14" fmla="*/ 1321114 h 1623050"/>
              <a:gd name="connsiteX15" fmla="*/ 1396699 w 2716101"/>
              <a:gd name="connsiteY15" fmla="*/ 1287661 h 1623050"/>
              <a:gd name="connsiteX16" fmla="*/ 1463607 w 2716101"/>
              <a:gd name="connsiteY16" fmla="*/ 1220753 h 1623050"/>
              <a:gd name="connsiteX17" fmla="*/ 1485909 w 2716101"/>
              <a:gd name="connsiteY17" fmla="*/ 1176148 h 1623050"/>
              <a:gd name="connsiteX18" fmla="*/ 1508212 w 2716101"/>
              <a:gd name="connsiteY18" fmla="*/ 1153846 h 1623050"/>
              <a:gd name="connsiteX19" fmla="*/ 1530514 w 2716101"/>
              <a:gd name="connsiteY19" fmla="*/ 1120392 h 1623050"/>
              <a:gd name="connsiteX20" fmla="*/ 1563968 w 2716101"/>
              <a:gd name="connsiteY20" fmla="*/ 1075788 h 1623050"/>
              <a:gd name="connsiteX21" fmla="*/ 1597421 w 2716101"/>
              <a:gd name="connsiteY21" fmla="*/ 1020031 h 1623050"/>
              <a:gd name="connsiteX22" fmla="*/ 1608572 w 2716101"/>
              <a:gd name="connsiteY22" fmla="*/ 986578 h 1623050"/>
              <a:gd name="connsiteX23" fmla="*/ 1642026 w 2716101"/>
              <a:gd name="connsiteY23" fmla="*/ 953124 h 1623050"/>
              <a:gd name="connsiteX24" fmla="*/ 1731236 w 2716101"/>
              <a:gd name="connsiteY24" fmla="*/ 852763 h 1623050"/>
              <a:gd name="connsiteX25" fmla="*/ 1764690 w 2716101"/>
              <a:gd name="connsiteY25" fmla="*/ 841612 h 1623050"/>
              <a:gd name="connsiteX26" fmla="*/ 1831597 w 2716101"/>
              <a:gd name="connsiteY26" fmla="*/ 785856 h 1623050"/>
              <a:gd name="connsiteX27" fmla="*/ 1865051 w 2716101"/>
              <a:gd name="connsiteY27" fmla="*/ 774705 h 1623050"/>
              <a:gd name="connsiteX28" fmla="*/ 1931958 w 2716101"/>
              <a:gd name="connsiteY28" fmla="*/ 730100 h 1623050"/>
              <a:gd name="connsiteX29" fmla="*/ 1965412 w 2716101"/>
              <a:gd name="connsiteY29" fmla="*/ 696646 h 1623050"/>
              <a:gd name="connsiteX30" fmla="*/ 2032319 w 2716101"/>
              <a:gd name="connsiteY30" fmla="*/ 652041 h 1623050"/>
              <a:gd name="connsiteX31" fmla="*/ 2088075 w 2716101"/>
              <a:gd name="connsiteY31" fmla="*/ 607436 h 1623050"/>
              <a:gd name="connsiteX32" fmla="*/ 2121529 w 2716101"/>
              <a:gd name="connsiteY32" fmla="*/ 596285 h 1623050"/>
              <a:gd name="connsiteX33" fmla="*/ 2177285 w 2716101"/>
              <a:gd name="connsiteY33" fmla="*/ 573983 h 1623050"/>
              <a:gd name="connsiteX34" fmla="*/ 2299948 w 2716101"/>
              <a:gd name="connsiteY34" fmla="*/ 551680 h 1623050"/>
              <a:gd name="connsiteX35" fmla="*/ 2679090 w 2716101"/>
              <a:gd name="connsiteY35" fmla="*/ 440168 h 1623050"/>
              <a:gd name="connsiteX36" fmla="*/ 2422611 w 2716101"/>
              <a:gd name="connsiteY36" fmla="*/ 49875 h 1623050"/>
              <a:gd name="connsiteX37" fmla="*/ 214670 w 2716101"/>
              <a:gd name="connsiteY37" fmla="*/ 5270 h 1623050"/>
              <a:gd name="connsiteX0" fmla="*/ 210143 w 2711574"/>
              <a:gd name="connsiteY0" fmla="*/ 5270 h 1623050"/>
              <a:gd name="connsiteX1" fmla="*/ 76328 w 2711574"/>
              <a:gd name="connsiteY1" fmla="*/ 1298812 h 1623050"/>
              <a:gd name="connsiteX2" fmla="*/ 87480 w 2711574"/>
              <a:gd name="connsiteY2" fmla="*/ 1499534 h 1623050"/>
              <a:gd name="connsiteX3" fmla="*/ 98631 w 2711574"/>
              <a:gd name="connsiteY3" fmla="*/ 1588744 h 1623050"/>
              <a:gd name="connsiteX4" fmla="*/ 120933 w 2711574"/>
              <a:gd name="connsiteY4" fmla="*/ 1622197 h 1623050"/>
              <a:gd name="connsiteX5" fmla="*/ 901519 w 2711574"/>
              <a:gd name="connsiteY5" fmla="*/ 1611046 h 1623050"/>
              <a:gd name="connsiteX6" fmla="*/ 946124 w 2711574"/>
              <a:gd name="connsiteY6" fmla="*/ 1588744 h 1623050"/>
              <a:gd name="connsiteX7" fmla="*/ 979577 w 2711574"/>
              <a:gd name="connsiteY7" fmla="*/ 1555290 h 1623050"/>
              <a:gd name="connsiteX8" fmla="*/ 1146845 w 2711574"/>
              <a:gd name="connsiteY8" fmla="*/ 1521836 h 1623050"/>
              <a:gd name="connsiteX9" fmla="*/ 1236055 w 2711574"/>
              <a:gd name="connsiteY9" fmla="*/ 1477231 h 1623050"/>
              <a:gd name="connsiteX10" fmla="*/ 1247206 w 2711574"/>
              <a:gd name="connsiteY10" fmla="*/ 1443778 h 1623050"/>
              <a:gd name="connsiteX11" fmla="*/ 1302963 w 2711574"/>
              <a:gd name="connsiteY11" fmla="*/ 1388022 h 1623050"/>
              <a:gd name="connsiteX12" fmla="*/ 1336416 w 2711574"/>
              <a:gd name="connsiteY12" fmla="*/ 1354568 h 1623050"/>
              <a:gd name="connsiteX13" fmla="*/ 1369870 w 2711574"/>
              <a:gd name="connsiteY13" fmla="*/ 1321114 h 1623050"/>
              <a:gd name="connsiteX14" fmla="*/ 1392172 w 2711574"/>
              <a:gd name="connsiteY14" fmla="*/ 1287661 h 1623050"/>
              <a:gd name="connsiteX15" fmla="*/ 1459080 w 2711574"/>
              <a:gd name="connsiteY15" fmla="*/ 1220753 h 1623050"/>
              <a:gd name="connsiteX16" fmla="*/ 1481382 w 2711574"/>
              <a:gd name="connsiteY16" fmla="*/ 1176148 h 1623050"/>
              <a:gd name="connsiteX17" fmla="*/ 1503685 w 2711574"/>
              <a:gd name="connsiteY17" fmla="*/ 1153846 h 1623050"/>
              <a:gd name="connsiteX18" fmla="*/ 1525987 w 2711574"/>
              <a:gd name="connsiteY18" fmla="*/ 1120392 h 1623050"/>
              <a:gd name="connsiteX19" fmla="*/ 1559441 w 2711574"/>
              <a:gd name="connsiteY19" fmla="*/ 1075788 h 1623050"/>
              <a:gd name="connsiteX20" fmla="*/ 1592894 w 2711574"/>
              <a:gd name="connsiteY20" fmla="*/ 1020031 h 1623050"/>
              <a:gd name="connsiteX21" fmla="*/ 1604045 w 2711574"/>
              <a:gd name="connsiteY21" fmla="*/ 986578 h 1623050"/>
              <a:gd name="connsiteX22" fmla="*/ 1637499 w 2711574"/>
              <a:gd name="connsiteY22" fmla="*/ 953124 h 1623050"/>
              <a:gd name="connsiteX23" fmla="*/ 1726709 w 2711574"/>
              <a:gd name="connsiteY23" fmla="*/ 852763 h 1623050"/>
              <a:gd name="connsiteX24" fmla="*/ 1760163 w 2711574"/>
              <a:gd name="connsiteY24" fmla="*/ 841612 h 1623050"/>
              <a:gd name="connsiteX25" fmla="*/ 1827070 w 2711574"/>
              <a:gd name="connsiteY25" fmla="*/ 785856 h 1623050"/>
              <a:gd name="connsiteX26" fmla="*/ 1860524 w 2711574"/>
              <a:gd name="connsiteY26" fmla="*/ 774705 h 1623050"/>
              <a:gd name="connsiteX27" fmla="*/ 1927431 w 2711574"/>
              <a:gd name="connsiteY27" fmla="*/ 730100 h 1623050"/>
              <a:gd name="connsiteX28" fmla="*/ 1960885 w 2711574"/>
              <a:gd name="connsiteY28" fmla="*/ 696646 h 1623050"/>
              <a:gd name="connsiteX29" fmla="*/ 2027792 w 2711574"/>
              <a:gd name="connsiteY29" fmla="*/ 652041 h 1623050"/>
              <a:gd name="connsiteX30" fmla="*/ 2083548 w 2711574"/>
              <a:gd name="connsiteY30" fmla="*/ 607436 h 1623050"/>
              <a:gd name="connsiteX31" fmla="*/ 2117002 w 2711574"/>
              <a:gd name="connsiteY31" fmla="*/ 596285 h 1623050"/>
              <a:gd name="connsiteX32" fmla="*/ 2172758 w 2711574"/>
              <a:gd name="connsiteY32" fmla="*/ 573983 h 1623050"/>
              <a:gd name="connsiteX33" fmla="*/ 2295421 w 2711574"/>
              <a:gd name="connsiteY33" fmla="*/ 551680 h 1623050"/>
              <a:gd name="connsiteX34" fmla="*/ 2674563 w 2711574"/>
              <a:gd name="connsiteY34" fmla="*/ 440168 h 1623050"/>
              <a:gd name="connsiteX35" fmla="*/ 2418084 w 2711574"/>
              <a:gd name="connsiteY35" fmla="*/ 49875 h 1623050"/>
              <a:gd name="connsiteX36" fmla="*/ 210143 w 2711574"/>
              <a:gd name="connsiteY36" fmla="*/ 5270 h 1623050"/>
              <a:gd name="connsiteX0" fmla="*/ 205736 w 2707167"/>
              <a:gd name="connsiteY0" fmla="*/ 5270 h 1636633"/>
              <a:gd name="connsiteX1" fmla="*/ 83073 w 2707167"/>
              <a:gd name="connsiteY1" fmla="*/ 1499534 h 1636633"/>
              <a:gd name="connsiteX2" fmla="*/ 94224 w 2707167"/>
              <a:gd name="connsiteY2" fmla="*/ 1588744 h 1636633"/>
              <a:gd name="connsiteX3" fmla="*/ 116526 w 2707167"/>
              <a:gd name="connsiteY3" fmla="*/ 1622197 h 1636633"/>
              <a:gd name="connsiteX4" fmla="*/ 897112 w 2707167"/>
              <a:gd name="connsiteY4" fmla="*/ 1611046 h 1636633"/>
              <a:gd name="connsiteX5" fmla="*/ 941717 w 2707167"/>
              <a:gd name="connsiteY5" fmla="*/ 1588744 h 1636633"/>
              <a:gd name="connsiteX6" fmla="*/ 975170 w 2707167"/>
              <a:gd name="connsiteY6" fmla="*/ 1555290 h 1636633"/>
              <a:gd name="connsiteX7" fmla="*/ 1142438 w 2707167"/>
              <a:gd name="connsiteY7" fmla="*/ 1521836 h 1636633"/>
              <a:gd name="connsiteX8" fmla="*/ 1231648 w 2707167"/>
              <a:gd name="connsiteY8" fmla="*/ 1477231 h 1636633"/>
              <a:gd name="connsiteX9" fmla="*/ 1242799 w 2707167"/>
              <a:gd name="connsiteY9" fmla="*/ 1443778 h 1636633"/>
              <a:gd name="connsiteX10" fmla="*/ 1298556 w 2707167"/>
              <a:gd name="connsiteY10" fmla="*/ 1388022 h 1636633"/>
              <a:gd name="connsiteX11" fmla="*/ 1332009 w 2707167"/>
              <a:gd name="connsiteY11" fmla="*/ 1354568 h 1636633"/>
              <a:gd name="connsiteX12" fmla="*/ 1365463 w 2707167"/>
              <a:gd name="connsiteY12" fmla="*/ 1321114 h 1636633"/>
              <a:gd name="connsiteX13" fmla="*/ 1387765 w 2707167"/>
              <a:gd name="connsiteY13" fmla="*/ 1287661 h 1636633"/>
              <a:gd name="connsiteX14" fmla="*/ 1454673 w 2707167"/>
              <a:gd name="connsiteY14" fmla="*/ 1220753 h 1636633"/>
              <a:gd name="connsiteX15" fmla="*/ 1476975 w 2707167"/>
              <a:gd name="connsiteY15" fmla="*/ 1176148 h 1636633"/>
              <a:gd name="connsiteX16" fmla="*/ 1499278 w 2707167"/>
              <a:gd name="connsiteY16" fmla="*/ 1153846 h 1636633"/>
              <a:gd name="connsiteX17" fmla="*/ 1521580 w 2707167"/>
              <a:gd name="connsiteY17" fmla="*/ 1120392 h 1636633"/>
              <a:gd name="connsiteX18" fmla="*/ 1555034 w 2707167"/>
              <a:gd name="connsiteY18" fmla="*/ 1075788 h 1636633"/>
              <a:gd name="connsiteX19" fmla="*/ 1588487 w 2707167"/>
              <a:gd name="connsiteY19" fmla="*/ 1020031 h 1636633"/>
              <a:gd name="connsiteX20" fmla="*/ 1599638 w 2707167"/>
              <a:gd name="connsiteY20" fmla="*/ 986578 h 1636633"/>
              <a:gd name="connsiteX21" fmla="*/ 1633092 w 2707167"/>
              <a:gd name="connsiteY21" fmla="*/ 953124 h 1636633"/>
              <a:gd name="connsiteX22" fmla="*/ 1722302 w 2707167"/>
              <a:gd name="connsiteY22" fmla="*/ 852763 h 1636633"/>
              <a:gd name="connsiteX23" fmla="*/ 1755756 w 2707167"/>
              <a:gd name="connsiteY23" fmla="*/ 841612 h 1636633"/>
              <a:gd name="connsiteX24" fmla="*/ 1822663 w 2707167"/>
              <a:gd name="connsiteY24" fmla="*/ 785856 h 1636633"/>
              <a:gd name="connsiteX25" fmla="*/ 1856117 w 2707167"/>
              <a:gd name="connsiteY25" fmla="*/ 774705 h 1636633"/>
              <a:gd name="connsiteX26" fmla="*/ 1923024 w 2707167"/>
              <a:gd name="connsiteY26" fmla="*/ 730100 h 1636633"/>
              <a:gd name="connsiteX27" fmla="*/ 1956478 w 2707167"/>
              <a:gd name="connsiteY27" fmla="*/ 696646 h 1636633"/>
              <a:gd name="connsiteX28" fmla="*/ 2023385 w 2707167"/>
              <a:gd name="connsiteY28" fmla="*/ 652041 h 1636633"/>
              <a:gd name="connsiteX29" fmla="*/ 2079141 w 2707167"/>
              <a:gd name="connsiteY29" fmla="*/ 607436 h 1636633"/>
              <a:gd name="connsiteX30" fmla="*/ 2112595 w 2707167"/>
              <a:gd name="connsiteY30" fmla="*/ 596285 h 1636633"/>
              <a:gd name="connsiteX31" fmla="*/ 2168351 w 2707167"/>
              <a:gd name="connsiteY31" fmla="*/ 573983 h 1636633"/>
              <a:gd name="connsiteX32" fmla="*/ 2291014 w 2707167"/>
              <a:gd name="connsiteY32" fmla="*/ 551680 h 1636633"/>
              <a:gd name="connsiteX33" fmla="*/ 2670156 w 2707167"/>
              <a:gd name="connsiteY33" fmla="*/ 440168 h 1636633"/>
              <a:gd name="connsiteX34" fmla="*/ 2413677 w 2707167"/>
              <a:gd name="connsiteY34" fmla="*/ 49875 h 1636633"/>
              <a:gd name="connsiteX35" fmla="*/ 205736 w 2707167"/>
              <a:gd name="connsiteY35" fmla="*/ 5270 h 1636633"/>
              <a:gd name="connsiteX0" fmla="*/ 201987 w 2703418"/>
              <a:gd name="connsiteY0" fmla="*/ 5270 h 1716917"/>
              <a:gd name="connsiteX1" fmla="*/ 90475 w 2703418"/>
              <a:gd name="connsiteY1" fmla="*/ 1588744 h 1716917"/>
              <a:gd name="connsiteX2" fmla="*/ 112777 w 2703418"/>
              <a:gd name="connsiteY2" fmla="*/ 1622197 h 1716917"/>
              <a:gd name="connsiteX3" fmla="*/ 893363 w 2703418"/>
              <a:gd name="connsiteY3" fmla="*/ 1611046 h 1716917"/>
              <a:gd name="connsiteX4" fmla="*/ 937968 w 2703418"/>
              <a:gd name="connsiteY4" fmla="*/ 1588744 h 1716917"/>
              <a:gd name="connsiteX5" fmla="*/ 971421 w 2703418"/>
              <a:gd name="connsiteY5" fmla="*/ 1555290 h 1716917"/>
              <a:gd name="connsiteX6" fmla="*/ 1138689 w 2703418"/>
              <a:gd name="connsiteY6" fmla="*/ 1521836 h 1716917"/>
              <a:gd name="connsiteX7" fmla="*/ 1227899 w 2703418"/>
              <a:gd name="connsiteY7" fmla="*/ 1477231 h 1716917"/>
              <a:gd name="connsiteX8" fmla="*/ 1239050 w 2703418"/>
              <a:gd name="connsiteY8" fmla="*/ 1443778 h 1716917"/>
              <a:gd name="connsiteX9" fmla="*/ 1294807 w 2703418"/>
              <a:gd name="connsiteY9" fmla="*/ 1388022 h 1716917"/>
              <a:gd name="connsiteX10" fmla="*/ 1328260 w 2703418"/>
              <a:gd name="connsiteY10" fmla="*/ 1354568 h 1716917"/>
              <a:gd name="connsiteX11" fmla="*/ 1361714 w 2703418"/>
              <a:gd name="connsiteY11" fmla="*/ 1321114 h 1716917"/>
              <a:gd name="connsiteX12" fmla="*/ 1384016 w 2703418"/>
              <a:gd name="connsiteY12" fmla="*/ 1287661 h 1716917"/>
              <a:gd name="connsiteX13" fmla="*/ 1450924 w 2703418"/>
              <a:gd name="connsiteY13" fmla="*/ 1220753 h 1716917"/>
              <a:gd name="connsiteX14" fmla="*/ 1473226 w 2703418"/>
              <a:gd name="connsiteY14" fmla="*/ 1176148 h 1716917"/>
              <a:gd name="connsiteX15" fmla="*/ 1495529 w 2703418"/>
              <a:gd name="connsiteY15" fmla="*/ 1153846 h 1716917"/>
              <a:gd name="connsiteX16" fmla="*/ 1517831 w 2703418"/>
              <a:gd name="connsiteY16" fmla="*/ 1120392 h 1716917"/>
              <a:gd name="connsiteX17" fmla="*/ 1551285 w 2703418"/>
              <a:gd name="connsiteY17" fmla="*/ 1075788 h 1716917"/>
              <a:gd name="connsiteX18" fmla="*/ 1584738 w 2703418"/>
              <a:gd name="connsiteY18" fmla="*/ 1020031 h 1716917"/>
              <a:gd name="connsiteX19" fmla="*/ 1595889 w 2703418"/>
              <a:gd name="connsiteY19" fmla="*/ 986578 h 1716917"/>
              <a:gd name="connsiteX20" fmla="*/ 1629343 w 2703418"/>
              <a:gd name="connsiteY20" fmla="*/ 953124 h 1716917"/>
              <a:gd name="connsiteX21" fmla="*/ 1718553 w 2703418"/>
              <a:gd name="connsiteY21" fmla="*/ 852763 h 1716917"/>
              <a:gd name="connsiteX22" fmla="*/ 1752007 w 2703418"/>
              <a:gd name="connsiteY22" fmla="*/ 841612 h 1716917"/>
              <a:gd name="connsiteX23" fmla="*/ 1818914 w 2703418"/>
              <a:gd name="connsiteY23" fmla="*/ 785856 h 1716917"/>
              <a:gd name="connsiteX24" fmla="*/ 1852368 w 2703418"/>
              <a:gd name="connsiteY24" fmla="*/ 774705 h 1716917"/>
              <a:gd name="connsiteX25" fmla="*/ 1919275 w 2703418"/>
              <a:gd name="connsiteY25" fmla="*/ 730100 h 1716917"/>
              <a:gd name="connsiteX26" fmla="*/ 1952729 w 2703418"/>
              <a:gd name="connsiteY26" fmla="*/ 696646 h 1716917"/>
              <a:gd name="connsiteX27" fmla="*/ 2019636 w 2703418"/>
              <a:gd name="connsiteY27" fmla="*/ 652041 h 1716917"/>
              <a:gd name="connsiteX28" fmla="*/ 2075392 w 2703418"/>
              <a:gd name="connsiteY28" fmla="*/ 607436 h 1716917"/>
              <a:gd name="connsiteX29" fmla="*/ 2108846 w 2703418"/>
              <a:gd name="connsiteY29" fmla="*/ 596285 h 1716917"/>
              <a:gd name="connsiteX30" fmla="*/ 2164602 w 2703418"/>
              <a:gd name="connsiteY30" fmla="*/ 573983 h 1716917"/>
              <a:gd name="connsiteX31" fmla="*/ 2287265 w 2703418"/>
              <a:gd name="connsiteY31" fmla="*/ 551680 h 1716917"/>
              <a:gd name="connsiteX32" fmla="*/ 2666407 w 2703418"/>
              <a:gd name="connsiteY32" fmla="*/ 440168 h 1716917"/>
              <a:gd name="connsiteX33" fmla="*/ 2409928 w 2703418"/>
              <a:gd name="connsiteY33" fmla="*/ 49875 h 1716917"/>
              <a:gd name="connsiteX34" fmla="*/ 201987 w 2703418"/>
              <a:gd name="connsiteY34" fmla="*/ 5270 h 1716917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013795 w 2745792"/>
              <a:gd name="connsiteY4" fmla="*/ 1555290 h 1713760"/>
              <a:gd name="connsiteX5" fmla="*/ 1181063 w 2745792"/>
              <a:gd name="connsiteY5" fmla="*/ 1521836 h 1713760"/>
              <a:gd name="connsiteX6" fmla="*/ 1270273 w 2745792"/>
              <a:gd name="connsiteY6" fmla="*/ 1477231 h 1713760"/>
              <a:gd name="connsiteX7" fmla="*/ 1281424 w 2745792"/>
              <a:gd name="connsiteY7" fmla="*/ 1443778 h 1713760"/>
              <a:gd name="connsiteX8" fmla="*/ 1337181 w 2745792"/>
              <a:gd name="connsiteY8" fmla="*/ 1388022 h 1713760"/>
              <a:gd name="connsiteX9" fmla="*/ 1370634 w 2745792"/>
              <a:gd name="connsiteY9" fmla="*/ 1354568 h 1713760"/>
              <a:gd name="connsiteX10" fmla="*/ 1404088 w 2745792"/>
              <a:gd name="connsiteY10" fmla="*/ 1321114 h 1713760"/>
              <a:gd name="connsiteX11" fmla="*/ 1426390 w 2745792"/>
              <a:gd name="connsiteY11" fmla="*/ 1287661 h 1713760"/>
              <a:gd name="connsiteX12" fmla="*/ 1493298 w 2745792"/>
              <a:gd name="connsiteY12" fmla="*/ 1220753 h 1713760"/>
              <a:gd name="connsiteX13" fmla="*/ 1515600 w 2745792"/>
              <a:gd name="connsiteY13" fmla="*/ 1176148 h 1713760"/>
              <a:gd name="connsiteX14" fmla="*/ 1537903 w 2745792"/>
              <a:gd name="connsiteY14" fmla="*/ 1153846 h 1713760"/>
              <a:gd name="connsiteX15" fmla="*/ 1560205 w 2745792"/>
              <a:gd name="connsiteY15" fmla="*/ 1120392 h 1713760"/>
              <a:gd name="connsiteX16" fmla="*/ 1593659 w 2745792"/>
              <a:gd name="connsiteY16" fmla="*/ 1075788 h 1713760"/>
              <a:gd name="connsiteX17" fmla="*/ 1627112 w 2745792"/>
              <a:gd name="connsiteY17" fmla="*/ 1020031 h 1713760"/>
              <a:gd name="connsiteX18" fmla="*/ 1638263 w 2745792"/>
              <a:gd name="connsiteY18" fmla="*/ 986578 h 1713760"/>
              <a:gd name="connsiteX19" fmla="*/ 1671717 w 2745792"/>
              <a:gd name="connsiteY19" fmla="*/ 953124 h 1713760"/>
              <a:gd name="connsiteX20" fmla="*/ 1760927 w 2745792"/>
              <a:gd name="connsiteY20" fmla="*/ 852763 h 1713760"/>
              <a:gd name="connsiteX21" fmla="*/ 1794381 w 2745792"/>
              <a:gd name="connsiteY21" fmla="*/ 841612 h 1713760"/>
              <a:gd name="connsiteX22" fmla="*/ 1861288 w 2745792"/>
              <a:gd name="connsiteY22" fmla="*/ 785856 h 1713760"/>
              <a:gd name="connsiteX23" fmla="*/ 1894742 w 2745792"/>
              <a:gd name="connsiteY23" fmla="*/ 774705 h 1713760"/>
              <a:gd name="connsiteX24" fmla="*/ 1961649 w 2745792"/>
              <a:gd name="connsiteY24" fmla="*/ 730100 h 1713760"/>
              <a:gd name="connsiteX25" fmla="*/ 1995103 w 2745792"/>
              <a:gd name="connsiteY25" fmla="*/ 696646 h 1713760"/>
              <a:gd name="connsiteX26" fmla="*/ 2062010 w 2745792"/>
              <a:gd name="connsiteY26" fmla="*/ 652041 h 1713760"/>
              <a:gd name="connsiteX27" fmla="*/ 2117766 w 2745792"/>
              <a:gd name="connsiteY27" fmla="*/ 607436 h 1713760"/>
              <a:gd name="connsiteX28" fmla="*/ 2151220 w 2745792"/>
              <a:gd name="connsiteY28" fmla="*/ 596285 h 1713760"/>
              <a:gd name="connsiteX29" fmla="*/ 2206976 w 2745792"/>
              <a:gd name="connsiteY29" fmla="*/ 573983 h 1713760"/>
              <a:gd name="connsiteX30" fmla="*/ 2329639 w 2745792"/>
              <a:gd name="connsiteY30" fmla="*/ 551680 h 1713760"/>
              <a:gd name="connsiteX31" fmla="*/ 2708781 w 2745792"/>
              <a:gd name="connsiteY31" fmla="*/ 440168 h 1713760"/>
              <a:gd name="connsiteX32" fmla="*/ 2452302 w 2745792"/>
              <a:gd name="connsiteY32" fmla="*/ 49875 h 1713760"/>
              <a:gd name="connsiteX33" fmla="*/ 244361 w 2745792"/>
              <a:gd name="connsiteY33" fmla="*/ 5270 h 1713760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181063 w 2745792"/>
              <a:gd name="connsiteY4" fmla="*/ 1521836 h 1713760"/>
              <a:gd name="connsiteX5" fmla="*/ 1270273 w 2745792"/>
              <a:gd name="connsiteY5" fmla="*/ 1477231 h 1713760"/>
              <a:gd name="connsiteX6" fmla="*/ 1281424 w 2745792"/>
              <a:gd name="connsiteY6" fmla="*/ 1443778 h 1713760"/>
              <a:gd name="connsiteX7" fmla="*/ 1337181 w 2745792"/>
              <a:gd name="connsiteY7" fmla="*/ 1388022 h 1713760"/>
              <a:gd name="connsiteX8" fmla="*/ 1370634 w 2745792"/>
              <a:gd name="connsiteY8" fmla="*/ 1354568 h 1713760"/>
              <a:gd name="connsiteX9" fmla="*/ 1404088 w 2745792"/>
              <a:gd name="connsiteY9" fmla="*/ 1321114 h 1713760"/>
              <a:gd name="connsiteX10" fmla="*/ 1426390 w 2745792"/>
              <a:gd name="connsiteY10" fmla="*/ 1287661 h 1713760"/>
              <a:gd name="connsiteX11" fmla="*/ 1493298 w 2745792"/>
              <a:gd name="connsiteY11" fmla="*/ 1220753 h 1713760"/>
              <a:gd name="connsiteX12" fmla="*/ 1515600 w 2745792"/>
              <a:gd name="connsiteY12" fmla="*/ 1176148 h 1713760"/>
              <a:gd name="connsiteX13" fmla="*/ 1537903 w 2745792"/>
              <a:gd name="connsiteY13" fmla="*/ 1153846 h 1713760"/>
              <a:gd name="connsiteX14" fmla="*/ 1560205 w 2745792"/>
              <a:gd name="connsiteY14" fmla="*/ 1120392 h 1713760"/>
              <a:gd name="connsiteX15" fmla="*/ 1593659 w 2745792"/>
              <a:gd name="connsiteY15" fmla="*/ 1075788 h 1713760"/>
              <a:gd name="connsiteX16" fmla="*/ 1627112 w 2745792"/>
              <a:gd name="connsiteY16" fmla="*/ 1020031 h 1713760"/>
              <a:gd name="connsiteX17" fmla="*/ 1638263 w 2745792"/>
              <a:gd name="connsiteY17" fmla="*/ 986578 h 1713760"/>
              <a:gd name="connsiteX18" fmla="*/ 1671717 w 2745792"/>
              <a:gd name="connsiteY18" fmla="*/ 953124 h 1713760"/>
              <a:gd name="connsiteX19" fmla="*/ 1760927 w 2745792"/>
              <a:gd name="connsiteY19" fmla="*/ 852763 h 1713760"/>
              <a:gd name="connsiteX20" fmla="*/ 1794381 w 2745792"/>
              <a:gd name="connsiteY20" fmla="*/ 841612 h 1713760"/>
              <a:gd name="connsiteX21" fmla="*/ 1861288 w 2745792"/>
              <a:gd name="connsiteY21" fmla="*/ 785856 h 1713760"/>
              <a:gd name="connsiteX22" fmla="*/ 1894742 w 2745792"/>
              <a:gd name="connsiteY22" fmla="*/ 774705 h 1713760"/>
              <a:gd name="connsiteX23" fmla="*/ 1961649 w 2745792"/>
              <a:gd name="connsiteY23" fmla="*/ 730100 h 1713760"/>
              <a:gd name="connsiteX24" fmla="*/ 1995103 w 2745792"/>
              <a:gd name="connsiteY24" fmla="*/ 696646 h 1713760"/>
              <a:gd name="connsiteX25" fmla="*/ 2062010 w 2745792"/>
              <a:gd name="connsiteY25" fmla="*/ 652041 h 1713760"/>
              <a:gd name="connsiteX26" fmla="*/ 2117766 w 2745792"/>
              <a:gd name="connsiteY26" fmla="*/ 607436 h 1713760"/>
              <a:gd name="connsiteX27" fmla="*/ 2151220 w 2745792"/>
              <a:gd name="connsiteY27" fmla="*/ 596285 h 1713760"/>
              <a:gd name="connsiteX28" fmla="*/ 2206976 w 2745792"/>
              <a:gd name="connsiteY28" fmla="*/ 573983 h 1713760"/>
              <a:gd name="connsiteX29" fmla="*/ 2329639 w 2745792"/>
              <a:gd name="connsiteY29" fmla="*/ 551680 h 1713760"/>
              <a:gd name="connsiteX30" fmla="*/ 2708781 w 2745792"/>
              <a:gd name="connsiteY30" fmla="*/ 440168 h 1713760"/>
              <a:gd name="connsiteX31" fmla="*/ 2452302 w 2745792"/>
              <a:gd name="connsiteY31" fmla="*/ 49875 h 1713760"/>
              <a:gd name="connsiteX32" fmla="*/ 244361 w 2745792"/>
              <a:gd name="connsiteY32" fmla="*/ 5270 h 1713760"/>
              <a:gd name="connsiteX0" fmla="*/ 244361 w 2745792"/>
              <a:gd name="connsiteY0" fmla="*/ 5270 h 1716499"/>
              <a:gd name="connsiteX1" fmla="*/ 132849 w 2745792"/>
              <a:gd name="connsiteY1" fmla="*/ 1588744 h 1716499"/>
              <a:gd name="connsiteX2" fmla="*/ 935737 w 2745792"/>
              <a:gd name="connsiteY2" fmla="*/ 1611046 h 1716499"/>
              <a:gd name="connsiteX3" fmla="*/ 1181063 w 2745792"/>
              <a:gd name="connsiteY3" fmla="*/ 1521836 h 1716499"/>
              <a:gd name="connsiteX4" fmla="*/ 1270273 w 2745792"/>
              <a:gd name="connsiteY4" fmla="*/ 1477231 h 1716499"/>
              <a:gd name="connsiteX5" fmla="*/ 1281424 w 2745792"/>
              <a:gd name="connsiteY5" fmla="*/ 1443778 h 1716499"/>
              <a:gd name="connsiteX6" fmla="*/ 1337181 w 2745792"/>
              <a:gd name="connsiteY6" fmla="*/ 1388022 h 1716499"/>
              <a:gd name="connsiteX7" fmla="*/ 1370634 w 2745792"/>
              <a:gd name="connsiteY7" fmla="*/ 1354568 h 1716499"/>
              <a:gd name="connsiteX8" fmla="*/ 1404088 w 2745792"/>
              <a:gd name="connsiteY8" fmla="*/ 1321114 h 1716499"/>
              <a:gd name="connsiteX9" fmla="*/ 1426390 w 2745792"/>
              <a:gd name="connsiteY9" fmla="*/ 1287661 h 1716499"/>
              <a:gd name="connsiteX10" fmla="*/ 1493298 w 2745792"/>
              <a:gd name="connsiteY10" fmla="*/ 1220753 h 1716499"/>
              <a:gd name="connsiteX11" fmla="*/ 1515600 w 2745792"/>
              <a:gd name="connsiteY11" fmla="*/ 1176148 h 1716499"/>
              <a:gd name="connsiteX12" fmla="*/ 1537903 w 2745792"/>
              <a:gd name="connsiteY12" fmla="*/ 1153846 h 1716499"/>
              <a:gd name="connsiteX13" fmla="*/ 1560205 w 2745792"/>
              <a:gd name="connsiteY13" fmla="*/ 1120392 h 1716499"/>
              <a:gd name="connsiteX14" fmla="*/ 1593659 w 2745792"/>
              <a:gd name="connsiteY14" fmla="*/ 1075788 h 1716499"/>
              <a:gd name="connsiteX15" fmla="*/ 1627112 w 2745792"/>
              <a:gd name="connsiteY15" fmla="*/ 1020031 h 1716499"/>
              <a:gd name="connsiteX16" fmla="*/ 1638263 w 2745792"/>
              <a:gd name="connsiteY16" fmla="*/ 986578 h 1716499"/>
              <a:gd name="connsiteX17" fmla="*/ 1671717 w 2745792"/>
              <a:gd name="connsiteY17" fmla="*/ 953124 h 1716499"/>
              <a:gd name="connsiteX18" fmla="*/ 1760927 w 2745792"/>
              <a:gd name="connsiteY18" fmla="*/ 852763 h 1716499"/>
              <a:gd name="connsiteX19" fmla="*/ 1794381 w 2745792"/>
              <a:gd name="connsiteY19" fmla="*/ 841612 h 1716499"/>
              <a:gd name="connsiteX20" fmla="*/ 1861288 w 2745792"/>
              <a:gd name="connsiteY20" fmla="*/ 785856 h 1716499"/>
              <a:gd name="connsiteX21" fmla="*/ 1894742 w 2745792"/>
              <a:gd name="connsiteY21" fmla="*/ 774705 h 1716499"/>
              <a:gd name="connsiteX22" fmla="*/ 1961649 w 2745792"/>
              <a:gd name="connsiteY22" fmla="*/ 730100 h 1716499"/>
              <a:gd name="connsiteX23" fmla="*/ 1995103 w 2745792"/>
              <a:gd name="connsiteY23" fmla="*/ 696646 h 1716499"/>
              <a:gd name="connsiteX24" fmla="*/ 2062010 w 2745792"/>
              <a:gd name="connsiteY24" fmla="*/ 652041 h 1716499"/>
              <a:gd name="connsiteX25" fmla="*/ 2117766 w 2745792"/>
              <a:gd name="connsiteY25" fmla="*/ 607436 h 1716499"/>
              <a:gd name="connsiteX26" fmla="*/ 2151220 w 2745792"/>
              <a:gd name="connsiteY26" fmla="*/ 596285 h 1716499"/>
              <a:gd name="connsiteX27" fmla="*/ 2206976 w 2745792"/>
              <a:gd name="connsiteY27" fmla="*/ 573983 h 1716499"/>
              <a:gd name="connsiteX28" fmla="*/ 2329639 w 2745792"/>
              <a:gd name="connsiteY28" fmla="*/ 551680 h 1716499"/>
              <a:gd name="connsiteX29" fmla="*/ 2708781 w 2745792"/>
              <a:gd name="connsiteY29" fmla="*/ 440168 h 1716499"/>
              <a:gd name="connsiteX30" fmla="*/ 2452302 w 2745792"/>
              <a:gd name="connsiteY30" fmla="*/ 49875 h 1716499"/>
              <a:gd name="connsiteX31" fmla="*/ 244361 w 2745792"/>
              <a:gd name="connsiteY31" fmla="*/ 5270 h 1716499"/>
              <a:gd name="connsiteX0" fmla="*/ 259275 w 2760706"/>
              <a:gd name="connsiteY0" fmla="*/ 5270 h 1689317"/>
              <a:gd name="connsiteX1" fmla="*/ 147763 w 2760706"/>
              <a:gd name="connsiteY1" fmla="*/ 1588744 h 1689317"/>
              <a:gd name="connsiteX2" fmla="*/ 1195977 w 2760706"/>
              <a:gd name="connsiteY2" fmla="*/ 1521836 h 1689317"/>
              <a:gd name="connsiteX3" fmla="*/ 1285187 w 2760706"/>
              <a:gd name="connsiteY3" fmla="*/ 1477231 h 1689317"/>
              <a:gd name="connsiteX4" fmla="*/ 1296338 w 2760706"/>
              <a:gd name="connsiteY4" fmla="*/ 1443778 h 1689317"/>
              <a:gd name="connsiteX5" fmla="*/ 1352095 w 2760706"/>
              <a:gd name="connsiteY5" fmla="*/ 1388022 h 1689317"/>
              <a:gd name="connsiteX6" fmla="*/ 1385548 w 2760706"/>
              <a:gd name="connsiteY6" fmla="*/ 1354568 h 1689317"/>
              <a:gd name="connsiteX7" fmla="*/ 1419002 w 2760706"/>
              <a:gd name="connsiteY7" fmla="*/ 1321114 h 1689317"/>
              <a:gd name="connsiteX8" fmla="*/ 1441304 w 2760706"/>
              <a:gd name="connsiteY8" fmla="*/ 1287661 h 1689317"/>
              <a:gd name="connsiteX9" fmla="*/ 1508212 w 2760706"/>
              <a:gd name="connsiteY9" fmla="*/ 1220753 h 1689317"/>
              <a:gd name="connsiteX10" fmla="*/ 1530514 w 2760706"/>
              <a:gd name="connsiteY10" fmla="*/ 1176148 h 1689317"/>
              <a:gd name="connsiteX11" fmla="*/ 1552817 w 2760706"/>
              <a:gd name="connsiteY11" fmla="*/ 1153846 h 1689317"/>
              <a:gd name="connsiteX12" fmla="*/ 1575119 w 2760706"/>
              <a:gd name="connsiteY12" fmla="*/ 1120392 h 1689317"/>
              <a:gd name="connsiteX13" fmla="*/ 1608573 w 2760706"/>
              <a:gd name="connsiteY13" fmla="*/ 1075788 h 1689317"/>
              <a:gd name="connsiteX14" fmla="*/ 1642026 w 2760706"/>
              <a:gd name="connsiteY14" fmla="*/ 1020031 h 1689317"/>
              <a:gd name="connsiteX15" fmla="*/ 1653177 w 2760706"/>
              <a:gd name="connsiteY15" fmla="*/ 986578 h 1689317"/>
              <a:gd name="connsiteX16" fmla="*/ 1686631 w 2760706"/>
              <a:gd name="connsiteY16" fmla="*/ 953124 h 1689317"/>
              <a:gd name="connsiteX17" fmla="*/ 1775841 w 2760706"/>
              <a:gd name="connsiteY17" fmla="*/ 852763 h 1689317"/>
              <a:gd name="connsiteX18" fmla="*/ 1809295 w 2760706"/>
              <a:gd name="connsiteY18" fmla="*/ 841612 h 1689317"/>
              <a:gd name="connsiteX19" fmla="*/ 1876202 w 2760706"/>
              <a:gd name="connsiteY19" fmla="*/ 785856 h 1689317"/>
              <a:gd name="connsiteX20" fmla="*/ 1909656 w 2760706"/>
              <a:gd name="connsiteY20" fmla="*/ 774705 h 1689317"/>
              <a:gd name="connsiteX21" fmla="*/ 1976563 w 2760706"/>
              <a:gd name="connsiteY21" fmla="*/ 730100 h 1689317"/>
              <a:gd name="connsiteX22" fmla="*/ 2010017 w 2760706"/>
              <a:gd name="connsiteY22" fmla="*/ 696646 h 1689317"/>
              <a:gd name="connsiteX23" fmla="*/ 2076924 w 2760706"/>
              <a:gd name="connsiteY23" fmla="*/ 652041 h 1689317"/>
              <a:gd name="connsiteX24" fmla="*/ 2132680 w 2760706"/>
              <a:gd name="connsiteY24" fmla="*/ 607436 h 1689317"/>
              <a:gd name="connsiteX25" fmla="*/ 2166134 w 2760706"/>
              <a:gd name="connsiteY25" fmla="*/ 596285 h 1689317"/>
              <a:gd name="connsiteX26" fmla="*/ 2221890 w 2760706"/>
              <a:gd name="connsiteY26" fmla="*/ 573983 h 1689317"/>
              <a:gd name="connsiteX27" fmla="*/ 2344553 w 2760706"/>
              <a:gd name="connsiteY27" fmla="*/ 551680 h 1689317"/>
              <a:gd name="connsiteX28" fmla="*/ 2723695 w 2760706"/>
              <a:gd name="connsiteY28" fmla="*/ 440168 h 1689317"/>
              <a:gd name="connsiteX29" fmla="*/ 2467216 w 2760706"/>
              <a:gd name="connsiteY29" fmla="*/ 49875 h 1689317"/>
              <a:gd name="connsiteX30" fmla="*/ 259275 w 2760706"/>
              <a:gd name="connsiteY30" fmla="*/ 5270 h 1689317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01913 w 2766281"/>
              <a:gd name="connsiteY3" fmla="*/ 1443778 h 1678508"/>
              <a:gd name="connsiteX4" fmla="*/ 1357670 w 2766281"/>
              <a:gd name="connsiteY4" fmla="*/ 1388022 h 1678508"/>
              <a:gd name="connsiteX5" fmla="*/ 1391123 w 2766281"/>
              <a:gd name="connsiteY5" fmla="*/ 1354568 h 1678508"/>
              <a:gd name="connsiteX6" fmla="*/ 1424577 w 2766281"/>
              <a:gd name="connsiteY6" fmla="*/ 1321114 h 1678508"/>
              <a:gd name="connsiteX7" fmla="*/ 1446879 w 2766281"/>
              <a:gd name="connsiteY7" fmla="*/ 1287661 h 1678508"/>
              <a:gd name="connsiteX8" fmla="*/ 1513787 w 2766281"/>
              <a:gd name="connsiteY8" fmla="*/ 1220753 h 1678508"/>
              <a:gd name="connsiteX9" fmla="*/ 1536089 w 2766281"/>
              <a:gd name="connsiteY9" fmla="*/ 1176148 h 1678508"/>
              <a:gd name="connsiteX10" fmla="*/ 1558392 w 2766281"/>
              <a:gd name="connsiteY10" fmla="*/ 1153846 h 1678508"/>
              <a:gd name="connsiteX11" fmla="*/ 1580694 w 2766281"/>
              <a:gd name="connsiteY11" fmla="*/ 1120392 h 1678508"/>
              <a:gd name="connsiteX12" fmla="*/ 1614148 w 2766281"/>
              <a:gd name="connsiteY12" fmla="*/ 1075788 h 1678508"/>
              <a:gd name="connsiteX13" fmla="*/ 1647601 w 2766281"/>
              <a:gd name="connsiteY13" fmla="*/ 1020031 h 1678508"/>
              <a:gd name="connsiteX14" fmla="*/ 1658752 w 2766281"/>
              <a:gd name="connsiteY14" fmla="*/ 986578 h 1678508"/>
              <a:gd name="connsiteX15" fmla="*/ 1692206 w 2766281"/>
              <a:gd name="connsiteY15" fmla="*/ 953124 h 1678508"/>
              <a:gd name="connsiteX16" fmla="*/ 1781416 w 2766281"/>
              <a:gd name="connsiteY16" fmla="*/ 852763 h 1678508"/>
              <a:gd name="connsiteX17" fmla="*/ 1814870 w 2766281"/>
              <a:gd name="connsiteY17" fmla="*/ 841612 h 1678508"/>
              <a:gd name="connsiteX18" fmla="*/ 1881777 w 2766281"/>
              <a:gd name="connsiteY18" fmla="*/ 785856 h 1678508"/>
              <a:gd name="connsiteX19" fmla="*/ 1915231 w 2766281"/>
              <a:gd name="connsiteY19" fmla="*/ 774705 h 1678508"/>
              <a:gd name="connsiteX20" fmla="*/ 1982138 w 2766281"/>
              <a:gd name="connsiteY20" fmla="*/ 730100 h 1678508"/>
              <a:gd name="connsiteX21" fmla="*/ 2015592 w 2766281"/>
              <a:gd name="connsiteY21" fmla="*/ 696646 h 1678508"/>
              <a:gd name="connsiteX22" fmla="*/ 2082499 w 2766281"/>
              <a:gd name="connsiteY22" fmla="*/ 652041 h 1678508"/>
              <a:gd name="connsiteX23" fmla="*/ 2138255 w 2766281"/>
              <a:gd name="connsiteY23" fmla="*/ 607436 h 1678508"/>
              <a:gd name="connsiteX24" fmla="*/ 2171709 w 2766281"/>
              <a:gd name="connsiteY24" fmla="*/ 596285 h 1678508"/>
              <a:gd name="connsiteX25" fmla="*/ 2227465 w 2766281"/>
              <a:gd name="connsiteY25" fmla="*/ 573983 h 1678508"/>
              <a:gd name="connsiteX26" fmla="*/ 2350128 w 2766281"/>
              <a:gd name="connsiteY26" fmla="*/ 551680 h 1678508"/>
              <a:gd name="connsiteX27" fmla="*/ 2729270 w 2766281"/>
              <a:gd name="connsiteY27" fmla="*/ 440168 h 1678508"/>
              <a:gd name="connsiteX28" fmla="*/ 2472791 w 2766281"/>
              <a:gd name="connsiteY28" fmla="*/ 49875 h 1678508"/>
              <a:gd name="connsiteX29" fmla="*/ 264850 w 2766281"/>
              <a:gd name="connsiteY29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391123 w 2766281"/>
              <a:gd name="connsiteY4" fmla="*/ 1354568 h 1678508"/>
              <a:gd name="connsiteX5" fmla="*/ 1424577 w 2766281"/>
              <a:gd name="connsiteY5" fmla="*/ 1321114 h 1678508"/>
              <a:gd name="connsiteX6" fmla="*/ 1446879 w 2766281"/>
              <a:gd name="connsiteY6" fmla="*/ 1287661 h 1678508"/>
              <a:gd name="connsiteX7" fmla="*/ 1513787 w 2766281"/>
              <a:gd name="connsiteY7" fmla="*/ 1220753 h 1678508"/>
              <a:gd name="connsiteX8" fmla="*/ 1536089 w 2766281"/>
              <a:gd name="connsiteY8" fmla="*/ 1176148 h 1678508"/>
              <a:gd name="connsiteX9" fmla="*/ 1558392 w 2766281"/>
              <a:gd name="connsiteY9" fmla="*/ 1153846 h 1678508"/>
              <a:gd name="connsiteX10" fmla="*/ 1580694 w 2766281"/>
              <a:gd name="connsiteY10" fmla="*/ 1120392 h 1678508"/>
              <a:gd name="connsiteX11" fmla="*/ 1614148 w 2766281"/>
              <a:gd name="connsiteY11" fmla="*/ 1075788 h 1678508"/>
              <a:gd name="connsiteX12" fmla="*/ 1647601 w 2766281"/>
              <a:gd name="connsiteY12" fmla="*/ 1020031 h 1678508"/>
              <a:gd name="connsiteX13" fmla="*/ 1658752 w 2766281"/>
              <a:gd name="connsiteY13" fmla="*/ 986578 h 1678508"/>
              <a:gd name="connsiteX14" fmla="*/ 1692206 w 2766281"/>
              <a:gd name="connsiteY14" fmla="*/ 953124 h 1678508"/>
              <a:gd name="connsiteX15" fmla="*/ 1781416 w 2766281"/>
              <a:gd name="connsiteY15" fmla="*/ 852763 h 1678508"/>
              <a:gd name="connsiteX16" fmla="*/ 1814870 w 2766281"/>
              <a:gd name="connsiteY16" fmla="*/ 841612 h 1678508"/>
              <a:gd name="connsiteX17" fmla="*/ 1881777 w 2766281"/>
              <a:gd name="connsiteY17" fmla="*/ 785856 h 1678508"/>
              <a:gd name="connsiteX18" fmla="*/ 1915231 w 2766281"/>
              <a:gd name="connsiteY18" fmla="*/ 774705 h 1678508"/>
              <a:gd name="connsiteX19" fmla="*/ 1982138 w 2766281"/>
              <a:gd name="connsiteY19" fmla="*/ 730100 h 1678508"/>
              <a:gd name="connsiteX20" fmla="*/ 2015592 w 2766281"/>
              <a:gd name="connsiteY20" fmla="*/ 696646 h 1678508"/>
              <a:gd name="connsiteX21" fmla="*/ 2082499 w 2766281"/>
              <a:gd name="connsiteY21" fmla="*/ 652041 h 1678508"/>
              <a:gd name="connsiteX22" fmla="*/ 2138255 w 2766281"/>
              <a:gd name="connsiteY22" fmla="*/ 607436 h 1678508"/>
              <a:gd name="connsiteX23" fmla="*/ 2171709 w 2766281"/>
              <a:gd name="connsiteY23" fmla="*/ 596285 h 1678508"/>
              <a:gd name="connsiteX24" fmla="*/ 2227465 w 2766281"/>
              <a:gd name="connsiteY24" fmla="*/ 573983 h 1678508"/>
              <a:gd name="connsiteX25" fmla="*/ 2350128 w 2766281"/>
              <a:gd name="connsiteY25" fmla="*/ 551680 h 1678508"/>
              <a:gd name="connsiteX26" fmla="*/ 2729270 w 2766281"/>
              <a:gd name="connsiteY26" fmla="*/ 440168 h 1678508"/>
              <a:gd name="connsiteX27" fmla="*/ 2472791 w 2766281"/>
              <a:gd name="connsiteY27" fmla="*/ 49875 h 1678508"/>
              <a:gd name="connsiteX28" fmla="*/ 264850 w 2766281"/>
              <a:gd name="connsiteY28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424577 w 2766281"/>
              <a:gd name="connsiteY4" fmla="*/ 1321114 h 1678508"/>
              <a:gd name="connsiteX5" fmla="*/ 1446879 w 2766281"/>
              <a:gd name="connsiteY5" fmla="*/ 1287661 h 1678508"/>
              <a:gd name="connsiteX6" fmla="*/ 1513787 w 2766281"/>
              <a:gd name="connsiteY6" fmla="*/ 1220753 h 1678508"/>
              <a:gd name="connsiteX7" fmla="*/ 1536089 w 2766281"/>
              <a:gd name="connsiteY7" fmla="*/ 1176148 h 1678508"/>
              <a:gd name="connsiteX8" fmla="*/ 1558392 w 2766281"/>
              <a:gd name="connsiteY8" fmla="*/ 1153846 h 1678508"/>
              <a:gd name="connsiteX9" fmla="*/ 1580694 w 2766281"/>
              <a:gd name="connsiteY9" fmla="*/ 1120392 h 1678508"/>
              <a:gd name="connsiteX10" fmla="*/ 1614148 w 2766281"/>
              <a:gd name="connsiteY10" fmla="*/ 1075788 h 1678508"/>
              <a:gd name="connsiteX11" fmla="*/ 1647601 w 2766281"/>
              <a:gd name="connsiteY11" fmla="*/ 1020031 h 1678508"/>
              <a:gd name="connsiteX12" fmla="*/ 1658752 w 2766281"/>
              <a:gd name="connsiteY12" fmla="*/ 986578 h 1678508"/>
              <a:gd name="connsiteX13" fmla="*/ 1692206 w 2766281"/>
              <a:gd name="connsiteY13" fmla="*/ 953124 h 1678508"/>
              <a:gd name="connsiteX14" fmla="*/ 1781416 w 2766281"/>
              <a:gd name="connsiteY14" fmla="*/ 852763 h 1678508"/>
              <a:gd name="connsiteX15" fmla="*/ 1814870 w 2766281"/>
              <a:gd name="connsiteY15" fmla="*/ 841612 h 1678508"/>
              <a:gd name="connsiteX16" fmla="*/ 1881777 w 2766281"/>
              <a:gd name="connsiteY16" fmla="*/ 785856 h 1678508"/>
              <a:gd name="connsiteX17" fmla="*/ 1915231 w 2766281"/>
              <a:gd name="connsiteY17" fmla="*/ 774705 h 1678508"/>
              <a:gd name="connsiteX18" fmla="*/ 1982138 w 2766281"/>
              <a:gd name="connsiteY18" fmla="*/ 730100 h 1678508"/>
              <a:gd name="connsiteX19" fmla="*/ 2015592 w 2766281"/>
              <a:gd name="connsiteY19" fmla="*/ 696646 h 1678508"/>
              <a:gd name="connsiteX20" fmla="*/ 2082499 w 2766281"/>
              <a:gd name="connsiteY20" fmla="*/ 652041 h 1678508"/>
              <a:gd name="connsiteX21" fmla="*/ 2138255 w 2766281"/>
              <a:gd name="connsiteY21" fmla="*/ 607436 h 1678508"/>
              <a:gd name="connsiteX22" fmla="*/ 2171709 w 2766281"/>
              <a:gd name="connsiteY22" fmla="*/ 596285 h 1678508"/>
              <a:gd name="connsiteX23" fmla="*/ 2227465 w 2766281"/>
              <a:gd name="connsiteY23" fmla="*/ 573983 h 1678508"/>
              <a:gd name="connsiteX24" fmla="*/ 2350128 w 2766281"/>
              <a:gd name="connsiteY24" fmla="*/ 551680 h 1678508"/>
              <a:gd name="connsiteX25" fmla="*/ 2729270 w 2766281"/>
              <a:gd name="connsiteY25" fmla="*/ 440168 h 1678508"/>
              <a:gd name="connsiteX26" fmla="*/ 2472791 w 2766281"/>
              <a:gd name="connsiteY26" fmla="*/ 49875 h 1678508"/>
              <a:gd name="connsiteX27" fmla="*/ 264850 w 2766281"/>
              <a:gd name="connsiteY27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24577 w 2766281"/>
              <a:gd name="connsiteY3" fmla="*/ 1321114 h 1678508"/>
              <a:gd name="connsiteX4" fmla="*/ 1446879 w 2766281"/>
              <a:gd name="connsiteY4" fmla="*/ 1287661 h 1678508"/>
              <a:gd name="connsiteX5" fmla="*/ 1513787 w 2766281"/>
              <a:gd name="connsiteY5" fmla="*/ 1220753 h 1678508"/>
              <a:gd name="connsiteX6" fmla="*/ 1536089 w 2766281"/>
              <a:gd name="connsiteY6" fmla="*/ 1176148 h 1678508"/>
              <a:gd name="connsiteX7" fmla="*/ 1558392 w 2766281"/>
              <a:gd name="connsiteY7" fmla="*/ 1153846 h 1678508"/>
              <a:gd name="connsiteX8" fmla="*/ 1580694 w 2766281"/>
              <a:gd name="connsiteY8" fmla="*/ 1120392 h 1678508"/>
              <a:gd name="connsiteX9" fmla="*/ 1614148 w 2766281"/>
              <a:gd name="connsiteY9" fmla="*/ 1075788 h 1678508"/>
              <a:gd name="connsiteX10" fmla="*/ 1647601 w 2766281"/>
              <a:gd name="connsiteY10" fmla="*/ 1020031 h 1678508"/>
              <a:gd name="connsiteX11" fmla="*/ 1658752 w 2766281"/>
              <a:gd name="connsiteY11" fmla="*/ 986578 h 1678508"/>
              <a:gd name="connsiteX12" fmla="*/ 1692206 w 2766281"/>
              <a:gd name="connsiteY12" fmla="*/ 953124 h 1678508"/>
              <a:gd name="connsiteX13" fmla="*/ 1781416 w 2766281"/>
              <a:gd name="connsiteY13" fmla="*/ 852763 h 1678508"/>
              <a:gd name="connsiteX14" fmla="*/ 1814870 w 2766281"/>
              <a:gd name="connsiteY14" fmla="*/ 841612 h 1678508"/>
              <a:gd name="connsiteX15" fmla="*/ 1881777 w 2766281"/>
              <a:gd name="connsiteY15" fmla="*/ 785856 h 1678508"/>
              <a:gd name="connsiteX16" fmla="*/ 1915231 w 2766281"/>
              <a:gd name="connsiteY16" fmla="*/ 774705 h 1678508"/>
              <a:gd name="connsiteX17" fmla="*/ 1982138 w 2766281"/>
              <a:gd name="connsiteY17" fmla="*/ 730100 h 1678508"/>
              <a:gd name="connsiteX18" fmla="*/ 2015592 w 2766281"/>
              <a:gd name="connsiteY18" fmla="*/ 696646 h 1678508"/>
              <a:gd name="connsiteX19" fmla="*/ 2082499 w 2766281"/>
              <a:gd name="connsiteY19" fmla="*/ 652041 h 1678508"/>
              <a:gd name="connsiteX20" fmla="*/ 2138255 w 2766281"/>
              <a:gd name="connsiteY20" fmla="*/ 607436 h 1678508"/>
              <a:gd name="connsiteX21" fmla="*/ 2171709 w 2766281"/>
              <a:gd name="connsiteY21" fmla="*/ 596285 h 1678508"/>
              <a:gd name="connsiteX22" fmla="*/ 2227465 w 2766281"/>
              <a:gd name="connsiteY22" fmla="*/ 573983 h 1678508"/>
              <a:gd name="connsiteX23" fmla="*/ 2350128 w 2766281"/>
              <a:gd name="connsiteY23" fmla="*/ 551680 h 1678508"/>
              <a:gd name="connsiteX24" fmla="*/ 2729270 w 2766281"/>
              <a:gd name="connsiteY24" fmla="*/ 440168 h 1678508"/>
              <a:gd name="connsiteX25" fmla="*/ 2472791 w 2766281"/>
              <a:gd name="connsiteY25" fmla="*/ 49875 h 1678508"/>
              <a:gd name="connsiteX26" fmla="*/ 264850 w 2766281"/>
              <a:gd name="connsiteY26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46879 w 2766281"/>
              <a:gd name="connsiteY3" fmla="*/ 1287661 h 1678508"/>
              <a:gd name="connsiteX4" fmla="*/ 1513787 w 2766281"/>
              <a:gd name="connsiteY4" fmla="*/ 1220753 h 1678508"/>
              <a:gd name="connsiteX5" fmla="*/ 1536089 w 2766281"/>
              <a:gd name="connsiteY5" fmla="*/ 1176148 h 1678508"/>
              <a:gd name="connsiteX6" fmla="*/ 1558392 w 2766281"/>
              <a:gd name="connsiteY6" fmla="*/ 1153846 h 1678508"/>
              <a:gd name="connsiteX7" fmla="*/ 1580694 w 2766281"/>
              <a:gd name="connsiteY7" fmla="*/ 1120392 h 1678508"/>
              <a:gd name="connsiteX8" fmla="*/ 1614148 w 2766281"/>
              <a:gd name="connsiteY8" fmla="*/ 1075788 h 1678508"/>
              <a:gd name="connsiteX9" fmla="*/ 1647601 w 2766281"/>
              <a:gd name="connsiteY9" fmla="*/ 1020031 h 1678508"/>
              <a:gd name="connsiteX10" fmla="*/ 1658752 w 2766281"/>
              <a:gd name="connsiteY10" fmla="*/ 986578 h 1678508"/>
              <a:gd name="connsiteX11" fmla="*/ 1692206 w 2766281"/>
              <a:gd name="connsiteY11" fmla="*/ 953124 h 1678508"/>
              <a:gd name="connsiteX12" fmla="*/ 1781416 w 2766281"/>
              <a:gd name="connsiteY12" fmla="*/ 852763 h 1678508"/>
              <a:gd name="connsiteX13" fmla="*/ 1814870 w 2766281"/>
              <a:gd name="connsiteY13" fmla="*/ 841612 h 1678508"/>
              <a:gd name="connsiteX14" fmla="*/ 1881777 w 2766281"/>
              <a:gd name="connsiteY14" fmla="*/ 785856 h 1678508"/>
              <a:gd name="connsiteX15" fmla="*/ 1915231 w 2766281"/>
              <a:gd name="connsiteY15" fmla="*/ 774705 h 1678508"/>
              <a:gd name="connsiteX16" fmla="*/ 1982138 w 2766281"/>
              <a:gd name="connsiteY16" fmla="*/ 730100 h 1678508"/>
              <a:gd name="connsiteX17" fmla="*/ 2015592 w 2766281"/>
              <a:gd name="connsiteY17" fmla="*/ 696646 h 1678508"/>
              <a:gd name="connsiteX18" fmla="*/ 2082499 w 2766281"/>
              <a:gd name="connsiteY18" fmla="*/ 652041 h 1678508"/>
              <a:gd name="connsiteX19" fmla="*/ 2138255 w 2766281"/>
              <a:gd name="connsiteY19" fmla="*/ 607436 h 1678508"/>
              <a:gd name="connsiteX20" fmla="*/ 2171709 w 2766281"/>
              <a:gd name="connsiteY20" fmla="*/ 596285 h 1678508"/>
              <a:gd name="connsiteX21" fmla="*/ 2227465 w 2766281"/>
              <a:gd name="connsiteY21" fmla="*/ 573983 h 1678508"/>
              <a:gd name="connsiteX22" fmla="*/ 2350128 w 2766281"/>
              <a:gd name="connsiteY22" fmla="*/ 551680 h 1678508"/>
              <a:gd name="connsiteX23" fmla="*/ 2729270 w 2766281"/>
              <a:gd name="connsiteY23" fmla="*/ 440168 h 1678508"/>
              <a:gd name="connsiteX24" fmla="*/ 2472791 w 2766281"/>
              <a:gd name="connsiteY24" fmla="*/ 49875 h 1678508"/>
              <a:gd name="connsiteX25" fmla="*/ 264850 w 2766281"/>
              <a:gd name="connsiteY25" fmla="*/ 5270 h 1678508"/>
              <a:gd name="connsiteX0" fmla="*/ 248364 w 2749795"/>
              <a:gd name="connsiteY0" fmla="*/ 5270 h 1696914"/>
              <a:gd name="connsiteX1" fmla="*/ 136852 w 2749795"/>
              <a:gd name="connsiteY1" fmla="*/ 1588744 h 1696914"/>
              <a:gd name="connsiteX2" fmla="*/ 1006646 w 2749795"/>
              <a:gd name="connsiteY2" fmla="*/ 1544139 h 1696914"/>
              <a:gd name="connsiteX3" fmla="*/ 1430393 w 2749795"/>
              <a:gd name="connsiteY3" fmla="*/ 1287661 h 1696914"/>
              <a:gd name="connsiteX4" fmla="*/ 1497301 w 2749795"/>
              <a:gd name="connsiteY4" fmla="*/ 1220753 h 1696914"/>
              <a:gd name="connsiteX5" fmla="*/ 1519603 w 2749795"/>
              <a:gd name="connsiteY5" fmla="*/ 1176148 h 1696914"/>
              <a:gd name="connsiteX6" fmla="*/ 1541906 w 2749795"/>
              <a:gd name="connsiteY6" fmla="*/ 1153846 h 1696914"/>
              <a:gd name="connsiteX7" fmla="*/ 1564208 w 2749795"/>
              <a:gd name="connsiteY7" fmla="*/ 1120392 h 1696914"/>
              <a:gd name="connsiteX8" fmla="*/ 1597662 w 2749795"/>
              <a:gd name="connsiteY8" fmla="*/ 1075788 h 1696914"/>
              <a:gd name="connsiteX9" fmla="*/ 1631115 w 2749795"/>
              <a:gd name="connsiteY9" fmla="*/ 1020031 h 1696914"/>
              <a:gd name="connsiteX10" fmla="*/ 1642266 w 2749795"/>
              <a:gd name="connsiteY10" fmla="*/ 986578 h 1696914"/>
              <a:gd name="connsiteX11" fmla="*/ 1675720 w 2749795"/>
              <a:gd name="connsiteY11" fmla="*/ 953124 h 1696914"/>
              <a:gd name="connsiteX12" fmla="*/ 1764930 w 2749795"/>
              <a:gd name="connsiteY12" fmla="*/ 852763 h 1696914"/>
              <a:gd name="connsiteX13" fmla="*/ 1798384 w 2749795"/>
              <a:gd name="connsiteY13" fmla="*/ 841612 h 1696914"/>
              <a:gd name="connsiteX14" fmla="*/ 1865291 w 2749795"/>
              <a:gd name="connsiteY14" fmla="*/ 785856 h 1696914"/>
              <a:gd name="connsiteX15" fmla="*/ 1898745 w 2749795"/>
              <a:gd name="connsiteY15" fmla="*/ 774705 h 1696914"/>
              <a:gd name="connsiteX16" fmla="*/ 1965652 w 2749795"/>
              <a:gd name="connsiteY16" fmla="*/ 730100 h 1696914"/>
              <a:gd name="connsiteX17" fmla="*/ 1999106 w 2749795"/>
              <a:gd name="connsiteY17" fmla="*/ 696646 h 1696914"/>
              <a:gd name="connsiteX18" fmla="*/ 2066013 w 2749795"/>
              <a:gd name="connsiteY18" fmla="*/ 652041 h 1696914"/>
              <a:gd name="connsiteX19" fmla="*/ 2121769 w 2749795"/>
              <a:gd name="connsiteY19" fmla="*/ 607436 h 1696914"/>
              <a:gd name="connsiteX20" fmla="*/ 2155223 w 2749795"/>
              <a:gd name="connsiteY20" fmla="*/ 596285 h 1696914"/>
              <a:gd name="connsiteX21" fmla="*/ 2210979 w 2749795"/>
              <a:gd name="connsiteY21" fmla="*/ 573983 h 1696914"/>
              <a:gd name="connsiteX22" fmla="*/ 2333642 w 2749795"/>
              <a:gd name="connsiteY22" fmla="*/ 551680 h 1696914"/>
              <a:gd name="connsiteX23" fmla="*/ 2712784 w 2749795"/>
              <a:gd name="connsiteY23" fmla="*/ 440168 h 1696914"/>
              <a:gd name="connsiteX24" fmla="*/ 2456305 w 2749795"/>
              <a:gd name="connsiteY24" fmla="*/ 49875 h 1696914"/>
              <a:gd name="connsiteX25" fmla="*/ 248364 w 2749795"/>
              <a:gd name="connsiteY25" fmla="*/ 5270 h 1696914"/>
              <a:gd name="connsiteX0" fmla="*/ 173888 w 2675319"/>
              <a:gd name="connsiteY0" fmla="*/ 5270 h 1705540"/>
              <a:gd name="connsiteX1" fmla="*/ 274249 w 2675319"/>
              <a:gd name="connsiteY1" fmla="*/ 1599895 h 1705540"/>
              <a:gd name="connsiteX2" fmla="*/ 932170 w 2675319"/>
              <a:gd name="connsiteY2" fmla="*/ 1544139 h 1705540"/>
              <a:gd name="connsiteX3" fmla="*/ 1355917 w 2675319"/>
              <a:gd name="connsiteY3" fmla="*/ 1287661 h 1705540"/>
              <a:gd name="connsiteX4" fmla="*/ 1422825 w 2675319"/>
              <a:gd name="connsiteY4" fmla="*/ 1220753 h 1705540"/>
              <a:gd name="connsiteX5" fmla="*/ 1445127 w 2675319"/>
              <a:gd name="connsiteY5" fmla="*/ 1176148 h 1705540"/>
              <a:gd name="connsiteX6" fmla="*/ 1467430 w 2675319"/>
              <a:gd name="connsiteY6" fmla="*/ 1153846 h 1705540"/>
              <a:gd name="connsiteX7" fmla="*/ 1489732 w 2675319"/>
              <a:gd name="connsiteY7" fmla="*/ 1120392 h 1705540"/>
              <a:gd name="connsiteX8" fmla="*/ 1523186 w 2675319"/>
              <a:gd name="connsiteY8" fmla="*/ 1075788 h 1705540"/>
              <a:gd name="connsiteX9" fmla="*/ 1556639 w 2675319"/>
              <a:gd name="connsiteY9" fmla="*/ 1020031 h 1705540"/>
              <a:gd name="connsiteX10" fmla="*/ 1567790 w 2675319"/>
              <a:gd name="connsiteY10" fmla="*/ 986578 h 1705540"/>
              <a:gd name="connsiteX11" fmla="*/ 1601244 w 2675319"/>
              <a:gd name="connsiteY11" fmla="*/ 953124 h 1705540"/>
              <a:gd name="connsiteX12" fmla="*/ 1690454 w 2675319"/>
              <a:gd name="connsiteY12" fmla="*/ 852763 h 1705540"/>
              <a:gd name="connsiteX13" fmla="*/ 1723908 w 2675319"/>
              <a:gd name="connsiteY13" fmla="*/ 841612 h 1705540"/>
              <a:gd name="connsiteX14" fmla="*/ 1790815 w 2675319"/>
              <a:gd name="connsiteY14" fmla="*/ 785856 h 1705540"/>
              <a:gd name="connsiteX15" fmla="*/ 1824269 w 2675319"/>
              <a:gd name="connsiteY15" fmla="*/ 774705 h 1705540"/>
              <a:gd name="connsiteX16" fmla="*/ 1891176 w 2675319"/>
              <a:gd name="connsiteY16" fmla="*/ 730100 h 1705540"/>
              <a:gd name="connsiteX17" fmla="*/ 1924630 w 2675319"/>
              <a:gd name="connsiteY17" fmla="*/ 696646 h 1705540"/>
              <a:gd name="connsiteX18" fmla="*/ 1991537 w 2675319"/>
              <a:gd name="connsiteY18" fmla="*/ 652041 h 1705540"/>
              <a:gd name="connsiteX19" fmla="*/ 2047293 w 2675319"/>
              <a:gd name="connsiteY19" fmla="*/ 607436 h 1705540"/>
              <a:gd name="connsiteX20" fmla="*/ 2080747 w 2675319"/>
              <a:gd name="connsiteY20" fmla="*/ 596285 h 1705540"/>
              <a:gd name="connsiteX21" fmla="*/ 2136503 w 2675319"/>
              <a:gd name="connsiteY21" fmla="*/ 573983 h 1705540"/>
              <a:gd name="connsiteX22" fmla="*/ 2259166 w 2675319"/>
              <a:gd name="connsiteY22" fmla="*/ 551680 h 1705540"/>
              <a:gd name="connsiteX23" fmla="*/ 2638308 w 2675319"/>
              <a:gd name="connsiteY23" fmla="*/ 440168 h 1705540"/>
              <a:gd name="connsiteX24" fmla="*/ 2381829 w 2675319"/>
              <a:gd name="connsiteY24" fmla="*/ 49875 h 1705540"/>
              <a:gd name="connsiteX25" fmla="*/ 173888 w 2675319"/>
              <a:gd name="connsiteY25" fmla="*/ 5270 h 1705540"/>
              <a:gd name="connsiteX0" fmla="*/ 213983 w 2715414"/>
              <a:gd name="connsiteY0" fmla="*/ 5270 h 1601715"/>
              <a:gd name="connsiteX1" fmla="*/ 314344 w 2715414"/>
              <a:gd name="connsiteY1" fmla="*/ 1599895 h 1601715"/>
              <a:gd name="connsiteX2" fmla="*/ 972265 w 2715414"/>
              <a:gd name="connsiteY2" fmla="*/ 1544139 h 1601715"/>
              <a:gd name="connsiteX3" fmla="*/ 1396012 w 2715414"/>
              <a:gd name="connsiteY3" fmla="*/ 1287661 h 1601715"/>
              <a:gd name="connsiteX4" fmla="*/ 1462920 w 2715414"/>
              <a:gd name="connsiteY4" fmla="*/ 1220753 h 1601715"/>
              <a:gd name="connsiteX5" fmla="*/ 1485222 w 2715414"/>
              <a:gd name="connsiteY5" fmla="*/ 1176148 h 1601715"/>
              <a:gd name="connsiteX6" fmla="*/ 1507525 w 2715414"/>
              <a:gd name="connsiteY6" fmla="*/ 1153846 h 1601715"/>
              <a:gd name="connsiteX7" fmla="*/ 1529827 w 2715414"/>
              <a:gd name="connsiteY7" fmla="*/ 1120392 h 1601715"/>
              <a:gd name="connsiteX8" fmla="*/ 1563281 w 2715414"/>
              <a:gd name="connsiteY8" fmla="*/ 1075788 h 1601715"/>
              <a:gd name="connsiteX9" fmla="*/ 1596734 w 2715414"/>
              <a:gd name="connsiteY9" fmla="*/ 1020031 h 1601715"/>
              <a:gd name="connsiteX10" fmla="*/ 1607885 w 2715414"/>
              <a:gd name="connsiteY10" fmla="*/ 986578 h 1601715"/>
              <a:gd name="connsiteX11" fmla="*/ 1641339 w 2715414"/>
              <a:gd name="connsiteY11" fmla="*/ 953124 h 1601715"/>
              <a:gd name="connsiteX12" fmla="*/ 1730549 w 2715414"/>
              <a:gd name="connsiteY12" fmla="*/ 852763 h 1601715"/>
              <a:gd name="connsiteX13" fmla="*/ 1764003 w 2715414"/>
              <a:gd name="connsiteY13" fmla="*/ 841612 h 1601715"/>
              <a:gd name="connsiteX14" fmla="*/ 1830910 w 2715414"/>
              <a:gd name="connsiteY14" fmla="*/ 785856 h 1601715"/>
              <a:gd name="connsiteX15" fmla="*/ 1864364 w 2715414"/>
              <a:gd name="connsiteY15" fmla="*/ 774705 h 1601715"/>
              <a:gd name="connsiteX16" fmla="*/ 1931271 w 2715414"/>
              <a:gd name="connsiteY16" fmla="*/ 730100 h 1601715"/>
              <a:gd name="connsiteX17" fmla="*/ 1964725 w 2715414"/>
              <a:gd name="connsiteY17" fmla="*/ 696646 h 1601715"/>
              <a:gd name="connsiteX18" fmla="*/ 2031632 w 2715414"/>
              <a:gd name="connsiteY18" fmla="*/ 652041 h 1601715"/>
              <a:gd name="connsiteX19" fmla="*/ 2087388 w 2715414"/>
              <a:gd name="connsiteY19" fmla="*/ 607436 h 1601715"/>
              <a:gd name="connsiteX20" fmla="*/ 2120842 w 2715414"/>
              <a:gd name="connsiteY20" fmla="*/ 596285 h 1601715"/>
              <a:gd name="connsiteX21" fmla="*/ 2176598 w 2715414"/>
              <a:gd name="connsiteY21" fmla="*/ 573983 h 1601715"/>
              <a:gd name="connsiteX22" fmla="*/ 2299261 w 2715414"/>
              <a:gd name="connsiteY22" fmla="*/ 551680 h 1601715"/>
              <a:gd name="connsiteX23" fmla="*/ 2678403 w 2715414"/>
              <a:gd name="connsiteY23" fmla="*/ 440168 h 1601715"/>
              <a:gd name="connsiteX24" fmla="*/ 2421924 w 2715414"/>
              <a:gd name="connsiteY24" fmla="*/ 49875 h 1601715"/>
              <a:gd name="connsiteX25" fmla="*/ 213983 w 2715414"/>
              <a:gd name="connsiteY25" fmla="*/ 5270 h 1601715"/>
              <a:gd name="connsiteX0" fmla="*/ 243862 w 2745293"/>
              <a:gd name="connsiteY0" fmla="*/ 5270 h 1601715"/>
              <a:gd name="connsiteX1" fmla="*/ 266164 w 2745293"/>
              <a:gd name="connsiteY1" fmla="*/ 1599895 h 1601715"/>
              <a:gd name="connsiteX2" fmla="*/ 1002144 w 2745293"/>
              <a:gd name="connsiteY2" fmla="*/ 1544139 h 1601715"/>
              <a:gd name="connsiteX3" fmla="*/ 1425891 w 2745293"/>
              <a:gd name="connsiteY3" fmla="*/ 1287661 h 1601715"/>
              <a:gd name="connsiteX4" fmla="*/ 1492799 w 2745293"/>
              <a:gd name="connsiteY4" fmla="*/ 1220753 h 1601715"/>
              <a:gd name="connsiteX5" fmla="*/ 1515101 w 2745293"/>
              <a:gd name="connsiteY5" fmla="*/ 1176148 h 1601715"/>
              <a:gd name="connsiteX6" fmla="*/ 1537404 w 2745293"/>
              <a:gd name="connsiteY6" fmla="*/ 1153846 h 1601715"/>
              <a:gd name="connsiteX7" fmla="*/ 1559706 w 2745293"/>
              <a:gd name="connsiteY7" fmla="*/ 1120392 h 1601715"/>
              <a:gd name="connsiteX8" fmla="*/ 1593160 w 2745293"/>
              <a:gd name="connsiteY8" fmla="*/ 1075788 h 1601715"/>
              <a:gd name="connsiteX9" fmla="*/ 1626613 w 2745293"/>
              <a:gd name="connsiteY9" fmla="*/ 1020031 h 1601715"/>
              <a:gd name="connsiteX10" fmla="*/ 1637764 w 2745293"/>
              <a:gd name="connsiteY10" fmla="*/ 986578 h 1601715"/>
              <a:gd name="connsiteX11" fmla="*/ 1671218 w 2745293"/>
              <a:gd name="connsiteY11" fmla="*/ 953124 h 1601715"/>
              <a:gd name="connsiteX12" fmla="*/ 1760428 w 2745293"/>
              <a:gd name="connsiteY12" fmla="*/ 852763 h 1601715"/>
              <a:gd name="connsiteX13" fmla="*/ 1793882 w 2745293"/>
              <a:gd name="connsiteY13" fmla="*/ 841612 h 1601715"/>
              <a:gd name="connsiteX14" fmla="*/ 1860789 w 2745293"/>
              <a:gd name="connsiteY14" fmla="*/ 785856 h 1601715"/>
              <a:gd name="connsiteX15" fmla="*/ 1894243 w 2745293"/>
              <a:gd name="connsiteY15" fmla="*/ 774705 h 1601715"/>
              <a:gd name="connsiteX16" fmla="*/ 1961150 w 2745293"/>
              <a:gd name="connsiteY16" fmla="*/ 730100 h 1601715"/>
              <a:gd name="connsiteX17" fmla="*/ 1994604 w 2745293"/>
              <a:gd name="connsiteY17" fmla="*/ 696646 h 1601715"/>
              <a:gd name="connsiteX18" fmla="*/ 2061511 w 2745293"/>
              <a:gd name="connsiteY18" fmla="*/ 652041 h 1601715"/>
              <a:gd name="connsiteX19" fmla="*/ 2117267 w 2745293"/>
              <a:gd name="connsiteY19" fmla="*/ 607436 h 1601715"/>
              <a:gd name="connsiteX20" fmla="*/ 2150721 w 2745293"/>
              <a:gd name="connsiteY20" fmla="*/ 596285 h 1601715"/>
              <a:gd name="connsiteX21" fmla="*/ 2206477 w 2745293"/>
              <a:gd name="connsiteY21" fmla="*/ 573983 h 1601715"/>
              <a:gd name="connsiteX22" fmla="*/ 2329140 w 2745293"/>
              <a:gd name="connsiteY22" fmla="*/ 551680 h 1601715"/>
              <a:gd name="connsiteX23" fmla="*/ 2708282 w 2745293"/>
              <a:gd name="connsiteY23" fmla="*/ 440168 h 1601715"/>
              <a:gd name="connsiteX24" fmla="*/ 2451803 w 2745293"/>
              <a:gd name="connsiteY24" fmla="*/ 49875 h 1601715"/>
              <a:gd name="connsiteX25" fmla="*/ 243862 w 2745293"/>
              <a:gd name="connsiteY25" fmla="*/ 5270 h 1601715"/>
              <a:gd name="connsiteX0" fmla="*/ 257654 w 2759085"/>
              <a:gd name="connsiteY0" fmla="*/ 39389 h 1635834"/>
              <a:gd name="connsiteX1" fmla="*/ 279956 w 2759085"/>
              <a:gd name="connsiteY1" fmla="*/ 1634014 h 1635834"/>
              <a:gd name="connsiteX2" fmla="*/ 1015936 w 2759085"/>
              <a:gd name="connsiteY2" fmla="*/ 1578258 h 1635834"/>
              <a:gd name="connsiteX3" fmla="*/ 1439683 w 2759085"/>
              <a:gd name="connsiteY3" fmla="*/ 1321780 h 1635834"/>
              <a:gd name="connsiteX4" fmla="*/ 1506591 w 2759085"/>
              <a:gd name="connsiteY4" fmla="*/ 1254872 h 1635834"/>
              <a:gd name="connsiteX5" fmla="*/ 1528893 w 2759085"/>
              <a:gd name="connsiteY5" fmla="*/ 1210267 h 1635834"/>
              <a:gd name="connsiteX6" fmla="*/ 1551196 w 2759085"/>
              <a:gd name="connsiteY6" fmla="*/ 1187965 h 1635834"/>
              <a:gd name="connsiteX7" fmla="*/ 1573498 w 2759085"/>
              <a:gd name="connsiteY7" fmla="*/ 1154511 h 1635834"/>
              <a:gd name="connsiteX8" fmla="*/ 1606952 w 2759085"/>
              <a:gd name="connsiteY8" fmla="*/ 1109907 h 1635834"/>
              <a:gd name="connsiteX9" fmla="*/ 1640405 w 2759085"/>
              <a:gd name="connsiteY9" fmla="*/ 1054150 h 1635834"/>
              <a:gd name="connsiteX10" fmla="*/ 1651556 w 2759085"/>
              <a:gd name="connsiteY10" fmla="*/ 1020697 h 1635834"/>
              <a:gd name="connsiteX11" fmla="*/ 1685010 w 2759085"/>
              <a:gd name="connsiteY11" fmla="*/ 987243 h 1635834"/>
              <a:gd name="connsiteX12" fmla="*/ 1774220 w 2759085"/>
              <a:gd name="connsiteY12" fmla="*/ 886882 h 1635834"/>
              <a:gd name="connsiteX13" fmla="*/ 1807674 w 2759085"/>
              <a:gd name="connsiteY13" fmla="*/ 875731 h 1635834"/>
              <a:gd name="connsiteX14" fmla="*/ 1874581 w 2759085"/>
              <a:gd name="connsiteY14" fmla="*/ 819975 h 1635834"/>
              <a:gd name="connsiteX15" fmla="*/ 1908035 w 2759085"/>
              <a:gd name="connsiteY15" fmla="*/ 808824 h 1635834"/>
              <a:gd name="connsiteX16" fmla="*/ 1974942 w 2759085"/>
              <a:gd name="connsiteY16" fmla="*/ 764219 h 1635834"/>
              <a:gd name="connsiteX17" fmla="*/ 2008396 w 2759085"/>
              <a:gd name="connsiteY17" fmla="*/ 730765 h 1635834"/>
              <a:gd name="connsiteX18" fmla="*/ 2075303 w 2759085"/>
              <a:gd name="connsiteY18" fmla="*/ 686160 h 1635834"/>
              <a:gd name="connsiteX19" fmla="*/ 2131059 w 2759085"/>
              <a:gd name="connsiteY19" fmla="*/ 641555 h 1635834"/>
              <a:gd name="connsiteX20" fmla="*/ 2164513 w 2759085"/>
              <a:gd name="connsiteY20" fmla="*/ 630404 h 1635834"/>
              <a:gd name="connsiteX21" fmla="*/ 2220269 w 2759085"/>
              <a:gd name="connsiteY21" fmla="*/ 608102 h 1635834"/>
              <a:gd name="connsiteX22" fmla="*/ 2342932 w 2759085"/>
              <a:gd name="connsiteY22" fmla="*/ 585799 h 1635834"/>
              <a:gd name="connsiteX23" fmla="*/ 2722074 w 2759085"/>
              <a:gd name="connsiteY23" fmla="*/ 474287 h 1635834"/>
              <a:gd name="connsiteX24" fmla="*/ 2465595 w 2759085"/>
              <a:gd name="connsiteY24" fmla="*/ 83994 h 1635834"/>
              <a:gd name="connsiteX25" fmla="*/ 257654 w 2759085"/>
              <a:gd name="connsiteY25" fmla="*/ 39389 h 1635834"/>
              <a:gd name="connsiteX0" fmla="*/ 184401 w 2803175"/>
              <a:gd name="connsiteY0" fmla="*/ 107419 h 1664026"/>
              <a:gd name="connsiteX1" fmla="*/ 318215 w 2803175"/>
              <a:gd name="connsiteY1" fmla="*/ 1568229 h 1664026"/>
              <a:gd name="connsiteX2" fmla="*/ 1054195 w 2803175"/>
              <a:gd name="connsiteY2" fmla="*/ 1512473 h 1664026"/>
              <a:gd name="connsiteX3" fmla="*/ 1477942 w 2803175"/>
              <a:gd name="connsiteY3" fmla="*/ 1255995 h 1664026"/>
              <a:gd name="connsiteX4" fmla="*/ 1544850 w 2803175"/>
              <a:gd name="connsiteY4" fmla="*/ 1189087 h 1664026"/>
              <a:gd name="connsiteX5" fmla="*/ 1567152 w 2803175"/>
              <a:gd name="connsiteY5" fmla="*/ 1144482 h 1664026"/>
              <a:gd name="connsiteX6" fmla="*/ 1589455 w 2803175"/>
              <a:gd name="connsiteY6" fmla="*/ 1122180 h 1664026"/>
              <a:gd name="connsiteX7" fmla="*/ 1611757 w 2803175"/>
              <a:gd name="connsiteY7" fmla="*/ 1088726 h 1664026"/>
              <a:gd name="connsiteX8" fmla="*/ 1645211 w 2803175"/>
              <a:gd name="connsiteY8" fmla="*/ 1044122 h 1664026"/>
              <a:gd name="connsiteX9" fmla="*/ 1678664 w 2803175"/>
              <a:gd name="connsiteY9" fmla="*/ 988365 h 1664026"/>
              <a:gd name="connsiteX10" fmla="*/ 1689815 w 2803175"/>
              <a:gd name="connsiteY10" fmla="*/ 954912 h 1664026"/>
              <a:gd name="connsiteX11" fmla="*/ 1723269 w 2803175"/>
              <a:gd name="connsiteY11" fmla="*/ 921458 h 1664026"/>
              <a:gd name="connsiteX12" fmla="*/ 1812479 w 2803175"/>
              <a:gd name="connsiteY12" fmla="*/ 821097 h 1664026"/>
              <a:gd name="connsiteX13" fmla="*/ 1845933 w 2803175"/>
              <a:gd name="connsiteY13" fmla="*/ 809946 h 1664026"/>
              <a:gd name="connsiteX14" fmla="*/ 1912840 w 2803175"/>
              <a:gd name="connsiteY14" fmla="*/ 754190 h 1664026"/>
              <a:gd name="connsiteX15" fmla="*/ 1946294 w 2803175"/>
              <a:gd name="connsiteY15" fmla="*/ 743039 h 1664026"/>
              <a:gd name="connsiteX16" fmla="*/ 2013201 w 2803175"/>
              <a:gd name="connsiteY16" fmla="*/ 698434 h 1664026"/>
              <a:gd name="connsiteX17" fmla="*/ 2046655 w 2803175"/>
              <a:gd name="connsiteY17" fmla="*/ 664980 h 1664026"/>
              <a:gd name="connsiteX18" fmla="*/ 2113562 w 2803175"/>
              <a:gd name="connsiteY18" fmla="*/ 620375 h 1664026"/>
              <a:gd name="connsiteX19" fmla="*/ 2169318 w 2803175"/>
              <a:gd name="connsiteY19" fmla="*/ 575770 h 1664026"/>
              <a:gd name="connsiteX20" fmla="*/ 2202772 w 2803175"/>
              <a:gd name="connsiteY20" fmla="*/ 564619 h 1664026"/>
              <a:gd name="connsiteX21" fmla="*/ 2258528 w 2803175"/>
              <a:gd name="connsiteY21" fmla="*/ 542317 h 1664026"/>
              <a:gd name="connsiteX22" fmla="*/ 2381191 w 2803175"/>
              <a:gd name="connsiteY22" fmla="*/ 520014 h 1664026"/>
              <a:gd name="connsiteX23" fmla="*/ 2760333 w 2803175"/>
              <a:gd name="connsiteY23" fmla="*/ 408502 h 1664026"/>
              <a:gd name="connsiteX24" fmla="*/ 2503854 w 2803175"/>
              <a:gd name="connsiteY24" fmla="*/ 18209 h 1664026"/>
              <a:gd name="connsiteX25" fmla="*/ 184401 w 2803175"/>
              <a:gd name="connsiteY25" fmla="*/ 107419 h 1664026"/>
              <a:gd name="connsiteX0" fmla="*/ 227702 w 2846476"/>
              <a:gd name="connsiteY0" fmla="*/ 107419 h 1600860"/>
              <a:gd name="connsiteX1" fmla="*/ 361516 w 2846476"/>
              <a:gd name="connsiteY1" fmla="*/ 1568229 h 1600860"/>
              <a:gd name="connsiteX2" fmla="*/ 1097496 w 2846476"/>
              <a:gd name="connsiteY2" fmla="*/ 1512473 h 1600860"/>
              <a:gd name="connsiteX3" fmla="*/ 1521243 w 2846476"/>
              <a:gd name="connsiteY3" fmla="*/ 1255995 h 1600860"/>
              <a:gd name="connsiteX4" fmla="*/ 1588151 w 2846476"/>
              <a:gd name="connsiteY4" fmla="*/ 1189087 h 1600860"/>
              <a:gd name="connsiteX5" fmla="*/ 1610453 w 2846476"/>
              <a:gd name="connsiteY5" fmla="*/ 1144482 h 1600860"/>
              <a:gd name="connsiteX6" fmla="*/ 1632756 w 2846476"/>
              <a:gd name="connsiteY6" fmla="*/ 1122180 h 1600860"/>
              <a:gd name="connsiteX7" fmla="*/ 1655058 w 2846476"/>
              <a:gd name="connsiteY7" fmla="*/ 1088726 h 1600860"/>
              <a:gd name="connsiteX8" fmla="*/ 1688512 w 2846476"/>
              <a:gd name="connsiteY8" fmla="*/ 1044122 h 1600860"/>
              <a:gd name="connsiteX9" fmla="*/ 1721965 w 2846476"/>
              <a:gd name="connsiteY9" fmla="*/ 988365 h 1600860"/>
              <a:gd name="connsiteX10" fmla="*/ 1733116 w 2846476"/>
              <a:gd name="connsiteY10" fmla="*/ 954912 h 1600860"/>
              <a:gd name="connsiteX11" fmla="*/ 1766570 w 2846476"/>
              <a:gd name="connsiteY11" fmla="*/ 921458 h 1600860"/>
              <a:gd name="connsiteX12" fmla="*/ 1855780 w 2846476"/>
              <a:gd name="connsiteY12" fmla="*/ 821097 h 1600860"/>
              <a:gd name="connsiteX13" fmla="*/ 1889234 w 2846476"/>
              <a:gd name="connsiteY13" fmla="*/ 809946 h 1600860"/>
              <a:gd name="connsiteX14" fmla="*/ 1956141 w 2846476"/>
              <a:gd name="connsiteY14" fmla="*/ 754190 h 1600860"/>
              <a:gd name="connsiteX15" fmla="*/ 1989595 w 2846476"/>
              <a:gd name="connsiteY15" fmla="*/ 743039 h 1600860"/>
              <a:gd name="connsiteX16" fmla="*/ 2056502 w 2846476"/>
              <a:gd name="connsiteY16" fmla="*/ 698434 h 1600860"/>
              <a:gd name="connsiteX17" fmla="*/ 2089956 w 2846476"/>
              <a:gd name="connsiteY17" fmla="*/ 664980 h 1600860"/>
              <a:gd name="connsiteX18" fmla="*/ 2156863 w 2846476"/>
              <a:gd name="connsiteY18" fmla="*/ 620375 h 1600860"/>
              <a:gd name="connsiteX19" fmla="*/ 2212619 w 2846476"/>
              <a:gd name="connsiteY19" fmla="*/ 575770 h 1600860"/>
              <a:gd name="connsiteX20" fmla="*/ 2246073 w 2846476"/>
              <a:gd name="connsiteY20" fmla="*/ 564619 h 1600860"/>
              <a:gd name="connsiteX21" fmla="*/ 2301829 w 2846476"/>
              <a:gd name="connsiteY21" fmla="*/ 542317 h 1600860"/>
              <a:gd name="connsiteX22" fmla="*/ 2424492 w 2846476"/>
              <a:gd name="connsiteY22" fmla="*/ 520014 h 1600860"/>
              <a:gd name="connsiteX23" fmla="*/ 2803634 w 2846476"/>
              <a:gd name="connsiteY23" fmla="*/ 408502 h 1600860"/>
              <a:gd name="connsiteX24" fmla="*/ 2547155 w 2846476"/>
              <a:gd name="connsiteY24" fmla="*/ 18209 h 1600860"/>
              <a:gd name="connsiteX25" fmla="*/ 227702 w 2846476"/>
              <a:gd name="connsiteY25" fmla="*/ 107419 h 1600860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726036 w 2805942"/>
              <a:gd name="connsiteY11" fmla="*/ 921458 h 1664026"/>
              <a:gd name="connsiteX12" fmla="*/ 1815246 w 2805942"/>
              <a:gd name="connsiteY12" fmla="*/ 821097 h 1664026"/>
              <a:gd name="connsiteX13" fmla="*/ 1848700 w 2805942"/>
              <a:gd name="connsiteY13" fmla="*/ 809946 h 1664026"/>
              <a:gd name="connsiteX14" fmla="*/ 1915607 w 2805942"/>
              <a:gd name="connsiteY14" fmla="*/ 754190 h 1664026"/>
              <a:gd name="connsiteX15" fmla="*/ 1949061 w 2805942"/>
              <a:gd name="connsiteY15" fmla="*/ 743039 h 1664026"/>
              <a:gd name="connsiteX16" fmla="*/ 2015968 w 2805942"/>
              <a:gd name="connsiteY16" fmla="*/ 698434 h 1664026"/>
              <a:gd name="connsiteX17" fmla="*/ 2049422 w 2805942"/>
              <a:gd name="connsiteY17" fmla="*/ 664980 h 1664026"/>
              <a:gd name="connsiteX18" fmla="*/ 2116329 w 2805942"/>
              <a:gd name="connsiteY18" fmla="*/ 620375 h 1664026"/>
              <a:gd name="connsiteX19" fmla="*/ 2172085 w 2805942"/>
              <a:gd name="connsiteY19" fmla="*/ 575770 h 1664026"/>
              <a:gd name="connsiteX20" fmla="*/ 2205539 w 2805942"/>
              <a:gd name="connsiteY20" fmla="*/ 564619 h 1664026"/>
              <a:gd name="connsiteX21" fmla="*/ 2261295 w 2805942"/>
              <a:gd name="connsiteY21" fmla="*/ 542317 h 1664026"/>
              <a:gd name="connsiteX22" fmla="*/ 2383958 w 2805942"/>
              <a:gd name="connsiteY22" fmla="*/ 520014 h 1664026"/>
              <a:gd name="connsiteX23" fmla="*/ 2763100 w 2805942"/>
              <a:gd name="connsiteY23" fmla="*/ 408502 h 1664026"/>
              <a:gd name="connsiteX24" fmla="*/ 2506621 w 2805942"/>
              <a:gd name="connsiteY24" fmla="*/ 18209 h 1664026"/>
              <a:gd name="connsiteX25" fmla="*/ 187168 w 2805942"/>
              <a:gd name="connsiteY2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815246 w 2805942"/>
              <a:gd name="connsiteY11" fmla="*/ 821097 h 1664026"/>
              <a:gd name="connsiteX12" fmla="*/ 1848700 w 2805942"/>
              <a:gd name="connsiteY12" fmla="*/ 809946 h 1664026"/>
              <a:gd name="connsiteX13" fmla="*/ 1915607 w 2805942"/>
              <a:gd name="connsiteY13" fmla="*/ 754190 h 1664026"/>
              <a:gd name="connsiteX14" fmla="*/ 1949061 w 2805942"/>
              <a:gd name="connsiteY14" fmla="*/ 743039 h 1664026"/>
              <a:gd name="connsiteX15" fmla="*/ 2015968 w 2805942"/>
              <a:gd name="connsiteY15" fmla="*/ 698434 h 1664026"/>
              <a:gd name="connsiteX16" fmla="*/ 2049422 w 2805942"/>
              <a:gd name="connsiteY16" fmla="*/ 664980 h 1664026"/>
              <a:gd name="connsiteX17" fmla="*/ 2116329 w 2805942"/>
              <a:gd name="connsiteY17" fmla="*/ 620375 h 1664026"/>
              <a:gd name="connsiteX18" fmla="*/ 2172085 w 2805942"/>
              <a:gd name="connsiteY18" fmla="*/ 575770 h 1664026"/>
              <a:gd name="connsiteX19" fmla="*/ 2205539 w 2805942"/>
              <a:gd name="connsiteY19" fmla="*/ 564619 h 1664026"/>
              <a:gd name="connsiteX20" fmla="*/ 2261295 w 2805942"/>
              <a:gd name="connsiteY20" fmla="*/ 542317 h 1664026"/>
              <a:gd name="connsiteX21" fmla="*/ 2383958 w 2805942"/>
              <a:gd name="connsiteY21" fmla="*/ 520014 h 1664026"/>
              <a:gd name="connsiteX22" fmla="*/ 2763100 w 2805942"/>
              <a:gd name="connsiteY22" fmla="*/ 408502 h 1664026"/>
              <a:gd name="connsiteX23" fmla="*/ 2506621 w 2805942"/>
              <a:gd name="connsiteY23" fmla="*/ 18209 h 1664026"/>
              <a:gd name="connsiteX24" fmla="*/ 187168 w 2805942"/>
              <a:gd name="connsiteY2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92582 w 2805942"/>
              <a:gd name="connsiteY9" fmla="*/ 954912 h 1664026"/>
              <a:gd name="connsiteX10" fmla="*/ 1815246 w 2805942"/>
              <a:gd name="connsiteY10" fmla="*/ 821097 h 1664026"/>
              <a:gd name="connsiteX11" fmla="*/ 1848700 w 2805942"/>
              <a:gd name="connsiteY11" fmla="*/ 809946 h 1664026"/>
              <a:gd name="connsiteX12" fmla="*/ 1915607 w 2805942"/>
              <a:gd name="connsiteY12" fmla="*/ 754190 h 1664026"/>
              <a:gd name="connsiteX13" fmla="*/ 1949061 w 2805942"/>
              <a:gd name="connsiteY13" fmla="*/ 743039 h 1664026"/>
              <a:gd name="connsiteX14" fmla="*/ 2015968 w 2805942"/>
              <a:gd name="connsiteY14" fmla="*/ 698434 h 1664026"/>
              <a:gd name="connsiteX15" fmla="*/ 2049422 w 2805942"/>
              <a:gd name="connsiteY15" fmla="*/ 664980 h 1664026"/>
              <a:gd name="connsiteX16" fmla="*/ 2116329 w 2805942"/>
              <a:gd name="connsiteY16" fmla="*/ 620375 h 1664026"/>
              <a:gd name="connsiteX17" fmla="*/ 2172085 w 2805942"/>
              <a:gd name="connsiteY17" fmla="*/ 575770 h 1664026"/>
              <a:gd name="connsiteX18" fmla="*/ 2205539 w 2805942"/>
              <a:gd name="connsiteY18" fmla="*/ 564619 h 1664026"/>
              <a:gd name="connsiteX19" fmla="*/ 2261295 w 2805942"/>
              <a:gd name="connsiteY19" fmla="*/ 542317 h 1664026"/>
              <a:gd name="connsiteX20" fmla="*/ 2383958 w 2805942"/>
              <a:gd name="connsiteY20" fmla="*/ 520014 h 1664026"/>
              <a:gd name="connsiteX21" fmla="*/ 2763100 w 2805942"/>
              <a:gd name="connsiteY21" fmla="*/ 408502 h 1664026"/>
              <a:gd name="connsiteX22" fmla="*/ 2506621 w 2805942"/>
              <a:gd name="connsiteY22" fmla="*/ 18209 h 1664026"/>
              <a:gd name="connsiteX23" fmla="*/ 187168 w 2805942"/>
              <a:gd name="connsiteY2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92582 w 2805942"/>
              <a:gd name="connsiteY8" fmla="*/ 954912 h 1664026"/>
              <a:gd name="connsiteX9" fmla="*/ 1815246 w 2805942"/>
              <a:gd name="connsiteY9" fmla="*/ 821097 h 1664026"/>
              <a:gd name="connsiteX10" fmla="*/ 1848700 w 2805942"/>
              <a:gd name="connsiteY10" fmla="*/ 809946 h 1664026"/>
              <a:gd name="connsiteX11" fmla="*/ 1915607 w 2805942"/>
              <a:gd name="connsiteY11" fmla="*/ 754190 h 1664026"/>
              <a:gd name="connsiteX12" fmla="*/ 1949061 w 2805942"/>
              <a:gd name="connsiteY12" fmla="*/ 743039 h 1664026"/>
              <a:gd name="connsiteX13" fmla="*/ 2015968 w 2805942"/>
              <a:gd name="connsiteY13" fmla="*/ 698434 h 1664026"/>
              <a:gd name="connsiteX14" fmla="*/ 2049422 w 2805942"/>
              <a:gd name="connsiteY14" fmla="*/ 664980 h 1664026"/>
              <a:gd name="connsiteX15" fmla="*/ 2116329 w 2805942"/>
              <a:gd name="connsiteY15" fmla="*/ 620375 h 1664026"/>
              <a:gd name="connsiteX16" fmla="*/ 2172085 w 2805942"/>
              <a:gd name="connsiteY16" fmla="*/ 575770 h 1664026"/>
              <a:gd name="connsiteX17" fmla="*/ 2205539 w 2805942"/>
              <a:gd name="connsiteY17" fmla="*/ 564619 h 1664026"/>
              <a:gd name="connsiteX18" fmla="*/ 2261295 w 2805942"/>
              <a:gd name="connsiteY18" fmla="*/ 542317 h 1664026"/>
              <a:gd name="connsiteX19" fmla="*/ 2383958 w 2805942"/>
              <a:gd name="connsiteY19" fmla="*/ 520014 h 1664026"/>
              <a:gd name="connsiteX20" fmla="*/ 2763100 w 2805942"/>
              <a:gd name="connsiteY20" fmla="*/ 408502 h 1664026"/>
              <a:gd name="connsiteX21" fmla="*/ 2506621 w 2805942"/>
              <a:gd name="connsiteY21" fmla="*/ 18209 h 1664026"/>
              <a:gd name="connsiteX22" fmla="*/ 187168 w 2805942"/>
              <a:gd name="connsiteY2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14524 w 2805942"/>
              <a:gd name="connsiteY6" fmla="*/ 1088726 h 1664026"/>
              <a:gd name="connsiteX7" fmla="*/ 1692582 w 2805942"/>
              <a:gd name="connsiteY7" fmla="*/ 954912 h 1664026"/>
              <a:gd name="connsiteX8" fmla="*/ 1815246 w 2805942"/>
              <a:gd name="connsiteY8" fmla="*/ 821097 h 1664026"/>
              <a:gd name="connsiteX9" fmla="*/ 1848700 w 2805942"/>
              <a:gd name="connsiteY9" fmla="*/ 809946 h 1664026"/>
              <a:gd name="connsiteX10" fmla="*/ 1915607 w 2805942"/>
              <a:gd name="connsiteY10" fmla="*/ 754190 h 1664026"/>
              <a:gd name="connsiteX11" fmla="*/ 1949061 w 2805942"/>
              <a:gd name="connsiteY11" fmla="*/ 743039 h 1664026"/>
              <a:gd name="connsiteX12" fmla="*/ 2015968 w 2805942"/>
              <a:gd name="connsiteY12" fmla="*/ 698434 h 1664026"/>
              <a:gd name="connsiteX13" fmla="*/ 2049422 w 2805942"/>
              <a:gd name="connsiteY13" fmla="*/ 664980 h 1664026"/>
              <a:gd name="connsiteX14" fmla="*/ 2116329 w 2805942"/>
              <a:gd name="connsiteY14" fmla="*/ 620375 h 1664026"/>
              <a:gd name="connsiteX15" fmla="*/ 2172085 w 2805942"/>
              <a:gd name="connsiteY15" fmla="*/ 575770 h 1664026"/>
              <a:gd name="connsiteX16" fmla="*/ 2205539 w 2805942"/>
              <a:gd name="connsiteY16" fmla="*/ 564619 h 1664026"/>
              <a:gd name="connsiteX17" fmla="*/ 2261295 w 2805942"/>
              <a:gd name="connsiteY17" fmla="*/ 542317 h 1664026"/>
              <a:gd name="connsiteX18" fmla="*/ 2383958 w 2805942"/>
              <a:gd name="connsiteY18" fmla="*/ 520014 h 1664026"/>
              <a:gd name="connsiteX19" fmla="*/ 2763100 w 2805942"/>
              <a:gd name="connsiteY19" fmla="*/ 408502 h 1664026"/>
              <a:gd name="connsiteX20" fmla="*/ 2506621 w 2805942"/>
              <a:gd name="connsiteY20" fmla="*/ 18209 h 1664026"/>
              <a:gd name="connsiteX21" fmla="*/ 187168 w 2805942"/>
              <a:gd name="connsiteY2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92582 w 2805942"/>
              <a:gd name="connsiteY6" fmla="*/ 954912 h 1664026"/>
              <a:gd name="connsiteX7" fmla="*/ 1815246 w 2805942"/>
              <a:gd name="connsiteY7" fmla="*/ 821097 h 1664026"/>
              <a:gd name="connsiteX8" fmla="*/ 1848700 w 2805942"/>
              <a:gd name="connsiteY8" fmla="*/ 809946 h 1664026"/>
              <a:gd name="connsiteX9" fmla="*/ 1915607 w 2805942"/>
              <a:gd name="connsiteY9" fmla="*/ 754190 h 1664026"/>
              <a:gd name="connsiteX10" fmla="*/ 1949061 w 2805942"/>
              <a:gd name="connsiteY10" fmla="*/ 743039 h 1664026"/>
              <a:gd name="connsiteX11" fmla="*/ 2015968 w 2805942"/>
              <a:gd name="connsiteY11" fmla="*/ 698434 h 1664026"/>
              <a:gd name="connsiteX12" fmla="*/ 2049422 w 2805942"/>
              <a:gd name="connsiteY12" fmla="*/ 664980 h 1664026"/>
              <a:gd name="connsiteX13" fmla="*/ 2116329 w 2805942"/>
              <a:gd name="connsiteY13" fmla="*/ 620375 h 1664026"/>
              <a:gd name="connsiteX14" fmla="*/ 2172085 w 2805942"/>
              <a:gd name="connsiteY14" fmla="*/ 575770 h 1664026"/>
              <a:gd name="connsiteX15" fmla="*/ 2205539 w 2805942"/>
              <a:gd name="connsiteY15" fmla="*/ 564619 h 1664026"/>
              <a:gd name="connsiteX16" fmla="*/ 2261295 w 2805942"/>
              <a:gd name="connsiteY16" fmla="*/ 542317 h 1664026"/>
              <a:gd name="connsiteX17" fmla="*/ 2383958 w 2805942"/>
              <a:gd name="connsiteY17" fmla="*/ 520014 h 1664026"/>
              <a:gd name="connsiteX18" fmla="*/ 2763100 w 2805942"/>
              <a:gd name="connsiteY18" fmla="*/ 408502 h 1664026"/>
              <a:gd name="connsiteX19" fmla="*/ 2506621 w 2805942"/>
              <a:gd name="connsiteY19" fmla="*/ 18209 h 1664026"/>
              <a:gd name="connsiteX20" fmla="*/ 187168 w 2805942"/>
              <a:gd name="connsiteY2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692582 w 2805942"/>
              <a:gd name="connsiteY5" fmla="*/ 954912 h 1664026"/>
              <a:gd name="connsiteX6" fmla="*/ 1815246 w 2805942"/>
              <a:gd name="connsiteY6" fmla="*/ 821097 h 1664026"/>
              <a:gd name="connsiteX7" fmla="*/ 1848700 w 2805942"/>
              <a:gd name="connsiteY7" fmla="*/ 809946 h 1664026"/>
              <a:gd name="connsiteX8" fmla="*/ 1915607 w 2805942"/>
              <a:gd name="connsiteY8" fmla="*/ 754190 h 1664026"/>
              <a:gd name="connsiteX9" fmla="*/ 1949061 w 2805942"/>
              <a:gd name="connsiteY9" fmla="*/ 743039 h 1664026"/>
              <a:gd name="connsiteX10" fmla="*/ 2015968 w 2805942"/>
              <a:gd name="connsiteY10" fmla="*/ 698434 h 1664026"/>
              <a:gd name="connsiteX11" fmla="*/ 2049422 w 2805942"/>
              <a:gd name="connsiteY11" fmla="*/ 664980 h 1664026"/>
              <a:gd name="connsiteX12" fmla="*/ 2116329 w 2805942"/>
              <a:gd name="connsiteY12" fmla="*/ 620375 h 1664026"/>
              <a:gd name="connsiteX13" fmla="*/ 2172085 w 2805942"/>
              <a:gd name="connsiteY13" fmla="*/ 575770 h 1664026"/>
              <a:gd name="connsiteX14" fmla="*/ 2205539 w 2805942"/>
              <a:gd name="connsiteY14" fmla="*/ 564619 h 1664026"/>
              <a:gd name="connsiteX15" fmla="*/ 2261295 w 2805942"/>
              <a:gd name="connsiteY15" fmla="*/ 542317 h 1664026"/>
              <a:gd name="connsiteX16" fmla="*/ 2383958 w 2805942"/>
              <a:gd name="connsiteY16" fmla="*/ 520014 h 1664026"/>
              <a:gd name="connsiteX17" fmla="*/ 2763100 w 2805942"/>
              <a:gd name="connsiteY17" fmla="*/ 408502 h 1664026"/>
              <a:gd name="connsiteX18" fmla="*/ 2506621 w 2805942"/>
              <a:gd name="connsiteY18" fmla="*/ 18209 h 1664026"/>
              <a:gd name="connsiteX19" fmla="*/ 187168 w 2805942"/>
              <a:gd name="connsiteY1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692582 w 2805942"/>
              <a:gd name="connsiteY4" fmla="*/ 954912 h 1664026"/>
              <a:gd name="connsiteX5" fmla="*/ 1815246 w 2805942"/>
              <a:gd name="connsiteY5" fmla="*/ 821097 h 1664026"/>
              <a:gd name="connsiteX6" fmla="*/ 1848700 w 2805942"/>
              <a:gd name="connsiteY6" fmla="*/ 809946 h 1664026"/>
              <a:gd name="connsiteX7" fmla="*/ 1915607 w 2805942"/>
              <a:gd name="connsiteY7" fmla="*/ 754190 h 1664026"/>
              <a:gd name="connsiteX8" fmla="*/ 1949061 w 2805942"/>
              <a:gd name="connsiteY8" fmla="*/ 743039 h 1664026"/>
              <a:gd name="connsiteX9" fmla="*/ 2015968 w 2805942"/>
              <a:gd name="connsiteY9" fmla="*/ 698434 h 1664026"/>
              <a:gd name="connsiteX10" fmla="*/ 2049422 w 2805942"/>
              <a:gd name="connsiteY10" fmla="*/ 664980 h 1664026"/>
              <a:gd name="connsiteX11" fmla="*/ 2116329 w 2805942"/>
              <a:gd name="connsiteY11" fmla="*/ 620375 h 1664026"/>
              <a:gd name="connsiteX12" fmla="*/ 2172085 w 2805942"/>
              <a:gd name="connsiteY12" fmla="*/ 575770 h 1664026"/>
              <a:gd name="connsiteX13" fmla="*/ 2205539 w 2805942"/>
              <a:gd name="connsiteY13" fmla="*/ 564619 h 1664026"/>
              <a:gd name="connsiteX14" fmla="*/ 2261295 w 2805942"/>
              <a:gd name="connsiteY14" fmla="*/ 542317 h 1664026"/>
              <a:gd name="connsiteX15" fmla="*/ 2383958 w 2805942"/>
              <a:gd name="connsiteY15" fmla="*/ 520014 h 1664026"/>
              <a:gd name="connsiteX16" fmla="*/ 2763100 w 2805942"/>
              <a:gd name="connsiteY16" fmla="*/ 408502 h 1664026"/>
              <a:gd name="connsiteX17" fmla="*/ 2506621 w 2805942"/>
              <a:gd name="connsiteY17" fmla="*/ 18209 h 1664026"/>
              <a:gd name="connsiteX18" fmla="*/ 187168 w 2805942"/>
              <a:gd name="connsiteY1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15607 w 2805942"/>
              <a:gd name="connsiteY6" fmla="*/ 754190 h 1664026"/>
              <a:gd name="connsiteX7" fmla="*/ 1949061 w 2805942"/>
              <a:gd name="connsiteY7" fmla="*/ 743039 h 1664026"/>
              <a:gd name="connsiteX8" fmla="*/ 2015968 w 2805942"/>
              <a:gd name="connsiteY8" fmla="*/ 698434 h 1664026"/>
              <a:gd name="connsiteX9" fmla="*/ 2049422 w 2805942"/>
              <a:gd name="connsiteY9" fmla="*/ 664980 h 1664026"/>
              <a:gd name="connsiteX10" fmla="*/ 2116329 w 2805942"/>
              <a:gd name="connsiteY10" fmla="*/ 620375 h 1664026"/>
              <a:gd name="connsiteX11" fmla="*/ 2172085 w 2805942"/>
              <a:gd name="connsiteY11" fmla="*/ 575770 h 1664026"/>
              <a:gd name="connsiteX12" fmla="*/ 2205539 w 2805942"/>
              <a:gd name="connsiteY12" fmla="*/ 564619 h 1664026"/>
              <a:gd name="connsiteX13" fmla="*/ 2261295 w 2805942"/>
              <a:gd name="connsiteY13" fmla="*/ 542317 h 1664026"/>
              <a:gd name="connsiteX14" fmla="*/ 2383958 w 2805942"/>
              <a:gd name="connsiteY14" fmla="*/ 520014 h 1664026"/>
              <a:gd name="connsiteX15" fmla="*/ 2763100 w 2805942"/>
              <a:gd name="connsiteY15" fmla="*/ 408502 h 1664026"/>
              <a:gd name="connsiteX16" fmla="*/ 2506621 w 2805942"/>
              <a:gd name="connsiteY16" fmla="*/ 18209 h 1664026"/>
              <a:gd name="connsiteX17" fmla="*/ 187168 w 2805942"/>
              <a:gd name="connsiteY17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49061 w 2805942"/>
              <a:gd name="connsiteY6" fmla="*/ 743039 h 1664026"/>
              <a:gd name="connsiteX7" fmla="*/ 2015968 w 2805942"/>
              <a:gd name="connsiteY7" fmla="*/ 698434 h 1664026"/>
              <a:gd name="connsiteX8" fmla="*/ 2049422 w 2805942"/>
              <a:gd name="connsiteY8" fmla="*/ 664980 h 1664026"/>
              <a:gd name="connsiteX9" fmla="*/ 2116329 w 2805942"/>
              <a:gd name="connsiteY9" fmla="*/ 620375 h 1664026"/>
              <a:gd name="connsiteX10" fmla="*/ 2172085 w 2805942"/>
              <a:gd name="connsiteY10" fmla="*/ 575770 h 1664026"/>
              <a:gd name="connsiteX11" fmla="*/ 2205539 w 2805942"/>
              <a:gd name="connsiteY11" fmla="*/ 564619 h 1664026"/>
              <a:gd name="connsiteX12" fmla="*/ 2261295 w 2805942"/>
              <a:gd name="connsiteY12" fmla="*/ 542317 h 1664026"/>
              <a:gd name="connsiteX13" fmla="*/ 2383958 w 2805942"/>
              <a:gd name="connsiteY13" fmla="*/ 520014 h 1664026"/>
              <a:gd name="connsiteX14" fmla="*/ 2763100 w 2805942"/>
              <a:gd name="connsiteY14" fmla="*/ 408502 h 1664026"/>
              <a:gd name="connsiteX15" fmla="*/ 2506621 w 2805942"/>
              <a:gd name="connsiteY15" fmla="*/ 18209 h 1664026"/>
              <a:gd name="connsiteX16" fmla="*/ 187168 w 2805942"/>
              <a:gd name="connsiteY16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949061 w 2805942"/>
              <a:gd name="connsiteY5" fmla="*/ 743039 h 1664026"/>
              <a:gd name="connsiteX6" fmla="*/ 2015968 w 2805942"/>
              <a:gd name="connsiteY6" fmla="*/ 698434 h 1664026"/>
              <a:gd name="connsiteX7" fmla="*/ 2049422 w 2805942"/>
              <a:gd name="connsiteY7" fmla="*/ 664980 h 1664026"/>
              <a:gd name="connsiteX8" fmla="*/ 2116329 w 2805942"/>
              <a:gd name="connsiteY8" fmla="*/ 620375 h 1664026"/>
              <a:gd name="connsiteX9" fmla="*/ 2172085 w 2805942"/>
              <a:gd name="connsiteY9" fmla="*/ 575770 h 1664026"/>
              <a:gd name="connsiteX10" fmla="*/ 2205539 w 2805942"/>
              <a:gd name="connsiteY10" fmla="*/ 564619 h 1664026"/>
              <a:gd name="connsiteX11" fmla="*/ 2261295 w 2805942"/>
              <a:gd name="connsiteY11" fmla="*/ 542317 h 1664026"/>
              <a:gd name="connsiteX12" fmla="*/ 2383958 w 2805942"/>
              <a:gd name="connsiteY12" fmla="*/ 520014 h 1664026"/>
              <a:gd name="connsiteX13" fmla="*/ 2763100 w 2805942"/>
              <a:gd name="connsiteY13" fmla="*/ 408502 h 1664026"/>
              <a:gd name="connsiteX14" fmla="*/ 2506621 w 2805942"/>
              <a:gd name="connsiteY14" fmla="*/ 18209 h 1664026"/>
              <a:gd name="connsiteX15" fmla="*/ 187168 w 2805942"/>
              <a:gd name="connsiteY1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949061 w 2805942"/>
              <a:gd name="connsiteY4" fmla="*/ 743039 h 1664026"/>
              <a:gd name="connsiteX5" fmla="*/ 2015968 w 2805942"/>
              <a:gd name="connsiteY5" fmla="*/ 698434 h 1664026"/>
              <a:gd name="connsiteX6" fmla="*/ 2049422 w 2805942"/>
              <a:gd name="connsiteY6" fmla="*/ 664980 h 1664026"/>
              <a:gd name="connsiteX7" fmla="*/ 2116329 w 2805942"/>
              <a:gd name="connsiteY7" fmla="*/ 620375 h 1664026"/>
              <a:gd name="connsiteX8" fmla="*/ 2172085 w 2805942"/>
              <a:gd name="connsiteY8" fmla="*/ 575770 h 1664026"/>
              <a:gd name="connsiteX9" fmla="*/ 2205539 w 2805942"/>
              <a:gd name="connsiteY9" fmla="*/ 564619 h 1664026"/>
              <a:gd name="connsiteX10" fmla="*/ 2261295 w 2805942"/>
              <a:gd name="connsiteY10" fmla="*/ 542317 h 1664026"/>
              <a:gd name="connsiteX11" fmla="*/ 2383958 w 2805942"/>
              <a:gd name="connsiteY11" fmla="*/ 520014 h 1664026"/>
              <a:gd name="connsiteX12" fmla="*/ 2763100 w 2805942"/>
              <a:gd name="connsiteY12" fmla="*/ 408502 h 1664026"/>
              <a:gd name="connsiteX13" fmla="*/ 2506621 w 2805942"/>
              <a:gd name="connsiteY13" fmla="*/ 18209 h 1664026"/>
              <a:gd name="connsiteX14" fmla="*/ 187168 w 2805942"/>
              <a:gd name="connsiteY1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15968 w 2805942"/>
              <a:gd name="connsiteY4" fmla="*/ 698434 h 1664026"/>
              <a:gd name="connsiteX5" fmla="*/ 2049422 w 2805942"/>
              <a:gd name="connsiteY5" fmla="*/ 664980 h 1664026"/>
              <a:gd name="connsiteX6" fmla="*/ 2116329 w 2805942"/>
              <a:gd name="connsiteY6" fmla="*/ 620375 h 1664026"/>
              <a:gd name="connsiteX7" fmla="*/ 2172085 w 2805942"/>
              <a:gd name="connsiteY7" fmla="*/ 575770 h 1664026"/>
              <a:gd name="connsiteX8" fmla="*/ 2205539 w 2805942"/>
              <a:gd name="connsiteY8" fmla="*/ 564619 h 1664026"/>
              <a:gd name="connsiteX9" fmla="*/ 2261295 w 2805942"/>
              <a:gd name="connsiteY9" fmla="*/ 542317 h 1664026"/>
              <a:gd name="connsiteX10" fmla="*/ 2383958 w 2805942"/>
              <a:gd name="connsiteY10" fmla="*/ 520014 h 1664026"/>
              <a:gd name="connsiteX11" fmla="*/ 2763100 w 2805942"/>
              <a:gd name="connsiteY11" fmla="*/ 408502 h 1664026"/>
              <a:gd name="connsiteX12" fmla="*/ 2506621 w 2805942"/>
              <a:gd name="connsiteY12" fmla="*/ 18209 h 1664026"/>
              <a:gd name="connsiteX13" fmla="*/ 187168 w 2805942"/>
              <a:gd name="connsiteY1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205539 w 2805942"/>
              <a:gd name="connsiteY6" fmla="*/ 564619 h 1664026"/>
              <a:gd name="connsiteX7" fmla="*/ 2261295 w 2805942"/>
              <a:gd name="connsiteY7" fmla="*/ 542317 h 1664026"/>
              <a:gd name="connsiteX8" fmla="*/ 2383958 w 2805942"/>
              <a:gd name="connsiteY8" fmla="*/ 520014 h 1664026"/>
              <a:gd name="connsiteX9" fmla="*/ 2763100 w 2805942"/>
              <a:gd name="connsiteY9" fmla="*/ 408502 h 1664026"/>
              <a:gd name="connsiteX10" fmla="*/ 2506621 w 2805942"/>
              <a:gd name="connsiteY10" fmla="*/ 18209 h 1664026"/>
              <a:gd name="connsiteX11" fmla="*/ 187168 w 2805942"/>
              <a:gd name="connsiteY1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116329 w 2805942"/>
              <a:gd name="connsiteY4" fmla="*/ 620375 h 1664026"/>
              <a:gd name="connsiteX5" fmla="*/ 2205539 w 2805942"/>
              <a:gd name="connsiteY5" fmla="*/ 564619 h 1664026"/>
              <a:gd name="connsiteX6" fmla="*/ 2261295 w 2805942"/>
              <a:gd name="connsiteY6" fmla="*/ 542317 h 1664026"/>
              <a:gd name="connsiteX7" fmla="*/ 2383958 w 2805942"/>
              <a:gd name="connsiteY7" fmla="*/ 520014 h 1664026"/>
              <a:gd name="connsiteX8" fmla="*/ 2763100 w 2805942"/>
              <a:gd name="connsiteY8" fmla="*/ 408502 h 1664026"/>
              <a:gd name="connsiteX9" fmla="*/ 2506621 w 2805942"/>
              <a:gd name="connsiteY9" fmla="*/ 18209 h 1664026"/>
              <a:gd name="connsiteX10" fmla="*/ 187168 w 2805942"/>
              <a:gd name="connsiteY1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05539 w 2805942"/>
              <a:gd name="connsiteY4" fmla="*/ 564619 h 1664026"/>
              <a:gd name="connsiteX5" fmla="*/ 2261295 w 2805942"/>
              <a:gd name="connsiteY5" fmla="*/ 542317 h 1664026"/>
              <a:gd name="connsiteX6" fmla="*/ 2383958 w 2805942"/>
              <a:gd name="connsiteY6" fmla="*/ 520014 h 1664026"/>
              <a:gd name="connsiteX7" fmla="*/ 2763100 w 2805942"/>
              <a:gd name="connsiteY7" fmla="*/ 408502 h 1664026"/>
              <a:gd name="connsiteX8" fmla="*/ 2506621 w 2805942"/>
              <a:gd name="connsiteY8" fmla="*/ 18209 h 1664026"/>
              <a:gd name="connsiteX9" fmla="*/ 187168 w 2805942"/>
              <a:gd name="connsiteY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61295 w 2805942"/>
              <a:gd name="connsiteY4" fmla="*/ 542317 h 1664026"/>
              <a:gd name="connsiteX5" fmla="*/ 2383958 w 2805942"/>
              <a:gd name="connsiteY5" fmla="*/ 520014 h 1664026"/>
              <a:gd name="connsiteX6" fmla="*/ 2763100 w 2805942"/>
              <a:gd name="connsiteY6" fmla="*/ 408502 h 1664026"/>
              <a:gd name="connsiteX7" fmla="*/ 2506621 w 2805942"/>
              <a:gd name="connsiteY7" fmla="*/ 18209 h 1664026"/>
              <a:gd name="connsiteX8" fmla="*/ 187168 w 2805942"/>
              <a:gd name="connsiteY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383958 w 2805942"/>
              <a:gd name="connsiteY4" fmla="*/ 520014 h 1664026"/>
              <a:gd name="connsiteX5" fmla="*/ 2763100 w 2805942"/>
              <a:gd name="connsiteY5" fmla="*/ 408502 h 1664026"/>
              <a:gd name="connsiteX6" fmla="*/ 2506621 w 2805942"/>
              <a:gd name="connsiteY6" fmla="*/ 18209 h 1664026"/>
              <a:gd name="connsiteX7" fmla="*/ 187168 w 2805942"/>
              <a:gd name="connsiteY7" fmla="*/ 107419 h 1664026"/>
              <a:gd name="connsiteX0" fmla="*/ 230937 w 2849711"/>
              <a:gd name="connsiteY0" fmla="*/ 107419 h 1598992"/>
              <a:gd name="connsiteX1" fmla="*/ 219785 w 2849711"/>
              <a:gd name="connsiteY1" fmla="*/ 1479020 h 1598992"/>
              <a:gd name="connsiteX2" fmla="*/ 1178790 w 2849711"/>
              <a:gd name="connsiteY2" fmla="*/ 1512473 h 1598992"/>
              <a:gd name="connsiteX3" fmla="*/ 1714049 w 2849711"/>
              <a:gd name="connsiteY3" fmla="*/ 809947 h 1598992"/>
              <a:gd name="connsiteX4" fmla="*/ 2427727 w 2849711"/>
              <a:gd name="connsiteY4" fmla="*/ 520014 h 1598992"/>
              <a:gd name="connsiteX5" fmla="*/ 2806869 w 2849711"/>
              <a:gd name="connsiteY5" fmla="*/ 408502 h 1598992"/>
              <a:gd name="connsiteX6" fmla="*/ 2550390 w 2849711"/>
              <a:gd name="connsiteY6" fmla="*/ 18209 h 1598992"/>
              <a:gd name="connsiteX7" fmla="*/ 230937 w 2849711"/>
              <a:gd name="connsiteY7" fmla="*/ 107419 h 1598992"/>
              <a:gd name="connsiteX0" fmla="*/ 78327 w 4146347"/>
              <a:gd name="connsiteY0" fmla="*/ 96562 h 1603679"/>
              <a:gd name="connsiteX1" fmla="*/ 1431576 w 4146347"/>
              <a:gd name="connsiteY1" fmla="*/ 1482655 h 1603679"/>
              <a:gd name="connsiteX2" fmla="*/ 2390581 w 4146347"/>
              <a:gd name="connsiteY2" fmla="*/ 1516108 h 1603679"/>
              <a:gd name="connsiteX3" fmla="*/ 2925840 w 4146347"/>
              <a:gd name="connsiteY3" fmla="*/ 813582 h 1603679"/>
              <a:gd name="connsiteX4" fmla="*/ 3639518 w 4146347"/>
              <a:gd name="connsiteY4" fmla="*/ 523649 h 1603679"/>
              <a:gd name="connsiteX5" fmla="*/ 4018660 w 4146347"/>
              <a:gd name="connsiteY5" fmla="*/ 412137 h 1603679"/>
              <a:gd name="connsiteX6" fmla="*/ 3762181 w 4146347"/>
              <a:gd name="connsiteY6" fmla="*/ 21844 h 1603679"/>
              <a:gd name="connsiteX7" fmla="*/ 78327 w 4146347"/>
              <a:gd name="connsiteY7" fmla="*/ 96562 h 1603679"/>
              <a:gd name="connsiteX0" fmla="*/ 302230 w 4370250"/>
              <a:gd name="connsiteY0" fmla="*/ 236550 h 2897967"/>
              <a:gd name="connsiteX1" fmla="*/ 479835 w 4370250"/>
              <a:gd name="connsiteY1" fmla="*/ 2871518 h 2897967"/>
              <a:gd name="connsiteX2" fmla="*/ 2614484 w 4370250"/>
              <a:gd name="connsiteY2" fmla="*/ 1656096 h 2897967"/>
              <a:gd name="connsiteX3" fmla="*/ 3149743 w 4370250"/>
              <a:gd name="connsiteY3" fmla="*/ 953570 h 2897967"/>
              <a:gd name="connsiteX4" fmla="*/ 3863421 w 4370250"/>
              <a:gd name="connsiteY4" fmla="*/ 663637 h 2897967"/>
              <a:gd name="connsiteX5" fmla="*/ 4242563 w 4370250"/>
              <a:gd name="connsiteY5" fmla="*/ 552125 h 2897967"/>
              <a:gd name="connsiteX6" fmla="*/ 3986084 w 4370250"/>
              <a:gd name="connsiteY6" fmla="*/ 161832 h 2897967"/>
              <a:gd name="connsiteX7" fmla="*/ 302230 w 4370250"/>
              <a:gd name="connsiteY7" fmla="*/ 236550 h 2897967"/>
              <a:gd name="connsiteX0" fmla="*/ 277030 w 4345050"/>
              <a:gd name="connsiteY0" fmla="*/ 236550 h 2959403"/>
              <a:gd name="connsiteX1" fmla="*/ 454635 w 4345050"/>
              <a:gd name="connsiteY1" fmla="*/ 2871518 h 2959403"/>
              <a:gd name="connsiteX2" fmla="*/ 1979788 w 4345050"/>
              <a:gd name="connsiteY2" fmla="*/ 2367857 h 2959403"/>
              <a:gd name="connsiteX3" fmla="*/ 3124543 w 4345050"/>
              <a:gd name="connsiteY3" fmla="*/ 953570 h 2959403"/>
              <a:gd name="connsiteX4" fmla="*/ 3838221 w 4345050"/>
              <a:gd name="connsiteY4" fmla="*/ 663637 h 2959403"/>
              <a:gd name="connsiteX5" fmla="*/ 4217363 w 4345050"/>
              <a:gd name="connsiteY5" fmla="*/ 552125 h 2959403"/>
              <a:gd name="connsiteX6" fmla="*/ 3960884 w 4345050"/>
              <a:gd name="connsiteY6" fmla="*/ 161832 h 2959403"/>
              <a:gd name="connsiteX7" fmla="*/ 277030 w 4345050"/>
              <a:gd name="connsiteY7" fmla="*/ 236550 h 2959403"/>
              <a:gd name="connsiteX0" fmla="*/ 326629 w 4394649"/>
              <a:gd name="connsiteY0" fmla="*/ 236550 h 2877625"/>
              <a:gd name="connsiteX1" fmla="*/ 504234 w 4394649"/>
              <a:gd name="connsiteY1" fmla="*/ 2871518 h 2877625"/>
              <a:gd name="connsiteX2" fmla="*/ 3174142 w 4394649"/>
              <a:gd name="connsiteY2" fmla="*/ 953570 h 2877625"/>
              <a:gd name="connsiteX3" fmla="*/ 3887820 w 4394649"/>
              <a:gd name="connsiteY3" fmla="*/ 663637 h 2877625"/>
              <a:gd name="connsiteX4" fmla="*/ 4266962 w 4394649"/>
              <a:gd name="connsiteY4" fmla="*/ 552125 h 2877625"/>
              <a:gd name="connsiteX5" fmla="*/ 4010483 w 4394649"/>
              <a:gd name="connsiteY5" fmla="*/ 161832 h 2877625"/>
              <a:gd name="connsiteX6" fmla="*/ 326629 w 4394649"/>
              <a:gd name="connsiteY6" fmla="*/ 236550 h 287762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9095"/>
              <a:gd name="connsiteX1" fmla="*/ 557644 w 4448059"/>
              <a:gd name="connsiteY1" fmla="*/ 2871518 h 2959095"/>
              <a:gd name="connsiteX2" fmla="*/ 3227552 w 4448059"/>
              <a:gd name="connsiteY2" fmla="*/ 953570 h 2959095"/>
              <a:gd name="connsiteX3" fmla="*/ 3395695 w 4448059"/>
              <a:gd name="connsiteY3" fmla="*/ 1605605 h 2959095"/>
              <a:gd name="connsiteX4" fmla="*/ 3941230 w 4448059"/>
              <a:gd name="connsiteY4" fmla="*/ 663637 h 2959095"/>
              <a:gd name="connsiteX5" fmla="*/ 4320372 w 4448059"/>
              <a:gd name="connsiteY5" fmla="*/ 552125 h 2959095"/>
              <a:gd name="connsiteX6" fmla="*/ 4063893 w 4448059"/>
              <a:gd name="connsiteY6" fmla="*/ 161832 h 2959095"/>
              <a:gd name="connsiteX7" fmla="*/ 380039 w 4448059"/>
              <a:gd name="connsiteY7" fmla="*/ 236550 h 295909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7662"/>
              <a:gd name="connsiteX1" fmla="*/ 557644 w 4448059"/>
              <a:gd name="connsiteY1" fmla="*/ 2871518 h 2957662"/>
              <a:gd name="connsiteX2" fmla="*/ 3227552 w 4448059"/>
              <a:gd name="connsiteY2" fmla="*/ 953570 h 2957662"/>
              <a:gd name="connsiteX3" fmla="*/ 2931214 w 4448059"/>
              <a:gd name="connsiteY3" fmla="*/ 1881442 h 2957662"/>
              <a:gd name="connsiteX4" fmla="*/ 3941230 w 4448059"/>
              <a:gd name="connsiteY4" fmla="*/ 663637 h 2957662"/>
              <a:gd name="connsiteX5" fmla="*/ 4320372 w 4448059"/>
              <a:gd name="connsiteY5" fmla="*/ 552125 h 2957662"/>
              <a:gd name="connsiteX6" fmla="*/ 4063893 w 4448059"/>
              <a:gd name="connsiteY6" fmla="*/ 161832 h 2957662"/>
              <a:gd name="connsiteX7" fmla="*/ 380039 w 4448059"/>
              <a:gd name="connsiteY7" fmla="*/ 236550 h 2957662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90676"/>
              <a:gd name="connsiteY0" fmla="*/ 236550 h 2965009"/>
              <a:gd name="connsiteX1" fmla="*/ 557644 w 4490676"/>
              <a:gd name="connsiteY1" fmla="*/ 2871518 h 2965009"/>
              <a:gd name="connsiteX2" fmla="*/ 3227552 w 4490676"/>
              <a:gd name="connsiteY2" fmla="*/ 953570 h 2965009"/>
              <a:gd name="connsiteX3" fmla="*/ 4320372 w 4490676"/>
              <a:gd name="connsiteY3" fmla="*/ 552125 h 2965009"/>
              <a:gd name="connsiteX4" fmla="*/ 4063893 w 4490676"/>
              <a:gd name="connsiteY4" fmla="*/ 161832 h 2965009"/>
              <a:gd name="connsiteX5" fmla="*/ 380039 w 4490676"/>
              <a:gd name="connsiteY5" fmla="*/ 236550 h 2965009"/>
              <a:gd name="connsiteX0" fmla="*/ 380039 w 4542703"/>
              <a:gd name="connsiteY0" fmla="*/ 239344 h 2967457"/>
              <a:gd name="connsiteX1" fmla="*/ 557644 w 4542703"/>
              <a:gd name="connsiteY1" fmla="*/ 2874312 h 2967457"/>
              <a:gd name="connsiteX2" fmla="*/ 3227552 w 4542703"/>
              <a:gd name="connsiteY2" fmla="*/ 956364 h 2967457"/>
              <a:gd name="connsiteX3" fmla="*/ 4407688 w 4542703"/>
              <a:gd name="connsiteY3" fmla="*/ 613121 h 2967457"/>
              <a:gd name="connsiteX4" fmla="*/ 4063893 w 4542703"/>
              <a:gd name="connsiteY4" fmla="*/ 164626 h 2967457"/>
              <a:gd name="connsiteX5" fmla="*/ 380039 w 4542703"/>
              <a:gd name="connsiteY5" fmla="*/ 239344 h 2967457"/>
              <a:gd name="connsiteX0" fmla="*/ 463564 w 4259148"/>
              <a:gd name="connsiteY0" fmla="*/ 211707 h 2956111"/>
              <a:gd name="connsiteX1" fmla="*/ 292789 w 4259148"/>
              <a:gd name="connsiteY1" fmla="*/ 2948242 h 2956111"/>
              <a:gd name="connsiteX2" fmla="*/ 2962697 w 4259148"/>
              <a:gd name="connsiteY2" fmla="*/ 1030294 h 2956111"/>
              <a:gd name="connsiteX3" fmla="*/ 4142833 w 4259148"/>
              <a:gd name="connsiteY3" fmla="*/ 687051 h 2956111"/>
              <a:gd name="connsiteX4" fmla="*/ 3799038 w 4259148"/>
              <a:gd name="connsiteY4" fmla="*/ 238556 h 2956111"/>
              <a:gd name="connsiteX5" fmla="*/ 463564 w 4259148"/>
              <a:gd name="connsiteY5" fmla="*/ 211707 h 2956111"/>
              <a:gd name="connsiteX0" fmla="*/ 395544 w 4191128"/>
              <a:gd name="connsiteY0" fmla="*/ 209613 h 2925788"/>
              <a:gd name="connsiteX1" fmla="*/ 340905 w 4191128"/>
              <a:gd name="connsiteY1" fmla="*/ 2917812 h 2925788"/>
              <a:gd name="connsiteX2" fmla="*/ 2894677 w 4191128"/>
              <a:gd name="connsiteY2" fmla="*/ 1028200 h 2925788"/>
              <a:gd name="connsiteX3" fmla="*/ 4074813 w 4191128"/>
              <a:gd name="connsiteY3" fmla="*/ 684957 h 2925788"/>
              <a:gd name="connsiteX4" fmla="*/ 3731018 w 4191128"/>
              <a:gd name="connsiteY4" fmla="*/ 236462 h 2925788"/>
              <a:gd name="connsiteX5" fmla="*/ 395544 w 4191128"/>
              <a:gd name="connsiteY5" fmla="*/ 209613 h 2925788"/>
              <a:gd name="connsiteX0" fmla="*/ 395544 w 4191128"/>
              <a:gd name="connsiteY0" fmla="*/ 209613 h 3095819"/>
              <a:gd name="connsiteX1" fmla="*/ 340905 w 4191128"/>
              <a:gd name="connsiteY1" fmla="*/ 2917812 h 3095819"/>
              <a:gd name="connsiteX2" fmla="*/ 900078 w 4191128"/>
              <a:gd name="connsiteY2" fmla="*/ 2638406 h 3095819"/>
              <a:gd name="connsiteX3" fmla="*/ 2894677 w 4191128"/>
              <a:gd name="connsiteY3" fmla="*/ 1028200 h 3095819"/>
              <a:gd name="connsiteX4" fmla="*/ 4074813 w 4191128"/>
              <a:gd name="connsiteY4" fmla="*/ 684957 h 3095819"/>
              <a:gd name="connsiteX5" fmla="*/ 3731018 w 4191128"/>
              <a:gd name="connsiteY5" fmla="*/ 236462 h 3095819"/>
              <a:gd name="connsiteX6" fmla="*/ 395544 w 4191128"/>
              <a:gd name="connsiteY6" fmla="*/ 209613 h 3095819"/>
              <a:gd name="connsiteX0" fmla="*/ 307843 w 4103427"/>
              <a:gd name="connsiteY0" fmla="*/ 209613 h 3087284"/>
              <a:gd name="connsiteX1" fmla="*/ 253204 w 4103427"/>
              <a:gd name="connsiteY1" fmla="*/ 2917812 h 3087284"/>
              <a:gd name="connsiteX2" fmla="*/ 1233360 w 4103427"/>
              <a:gd name="connsiteY2" fmla="*/ 2609997 h 3087284"/>
              <a:gd name="connsiteX3" fmla="*/ 2806976 w 4103427"/>
              <a:gd name="connsiteY3" fmla="*/ 1028200 h 3087284"/>
              <a:gd name="connsiteX4" fmla="*/ 3987112 w 4103427"/>
              <a:gd name="connsiteY4" fmla="*/ 684957 h 3087284"/>
              <a:gd name="connsiteX5" fmla="*/ 3643317 w 4103427"/>
              <a:gd name="connsiteY5" fmla="*/ 236462 h 3087284"/>
              <a:gd name="connsiteX6" fmla="*/ 307843 w 4103427"/>
              <a:gd name="connsiteY6" fmla="*/ 209613 h 3087284"/>
              <a:gd name="connsiteX0" fmla="*/ 386860 w 4182444"/>
              <a:gd name="connsiteY0" fmla="*/ 187125 h 2858562"/>
              <a:gd name="connsiteX1" fmla="*/ 172569 w 4182444"/>
              <a:gd name="connsiteY1" fmla="*/ 2591145 h 2858562"/>
              <a:gd name="connsiteX2" fmla="*/ 1312377 w 4182444"/>
              <a:gd name="connsiteY2" fmla="*/ 2587509 h 2858562"/>
              <a:gd name="connsiteX3" fmla="*/ 2885993 w 4182444"/>
              <a:gd name="connsiteY3" fmla="*/ 1005712 h 2858562"/>
              <a:gd name="connsiteX4" fmla="*/ 4066129 w 4182444"/>
              <a:gd name="connsiteY4" fmla="*/ 662469 h 2858562"/>
              <a:gd name="connsiteX5" fmla="*/ 3722334 w 4182444"/>
              <a:gd name="connsiteY5" fmla="*/ 213974 h 2858562"/>
              <a:gd name="connsiteX6" fmla="*/ 386860 w 4182444"/>
              <a:gd name="connsiteY6" fmla="*/ 187125 h 285856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2956957 w 4259487"/>
              <a:gd name="connsiteY3" fmla="*/ 962902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3116777 w 4259487"/>
              <a:gd name="connsiteY3" fmla="*/ 1224451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573247"/>
              <a:gd name="connsiteY0" fmla="*/ 207808 h 2817290"/>
              <a:gd name="connsiteX1" fmla="*/ 243533 w 4573247"/>
              <a:gd name="connsiteY1" fmla="*/ 2553713 h 2817290"/>
              <a:gd name="connsiteX2" fmla="*/ 1383341 w 4573247"/>
              <a:gd name="connsiteY2" fmla="*/ 2550077 h 2817290"/>
              <a:gd name="connsiteX3" fmla="*/ 3116777 w 4573247"/>
              <a:gd name="connsiteY3" fmla="*/ 1229829 h 2817290"/>
              <a:gd name="connsiteX4" fmla="*/ 4529214 w 4573247"/>
              <a:gd name="connsiteY4" fmla="*/ 741326 h 2817290"/>
              <a:gd name="connsiteX5" fmla="*/ 3793298 w 4573247"/>
              <a:gd name="connsiteY5" fmla="*/ 176542 h 2817290"/>
              <a:gd name="connsiteX6" fmla="*/ 341724 w 4573247"/>
              <a:gd name="connsiteY6" fmla="*/ 207808 h 2817290"/>
              <a:gd name="connsiteX0" fmla="*/ 453111 w 4684634"/>
              <a:gd name="connsiteY0" fmla="*/ 226806 h 3009539"/>
              <a:gd name="connsiteX1" fmla="*/ 151722 w 4684634"/>
              <a:gd name="connsiteY1" fmla="*/ 2834637 h 3009539"/>
              <a:gd name="connsiteX2" fmla="*/ 1494728 w 4684634"/>
              <a:gd name="connsiteY2" fmla="*/ 2569075 h 3009539"/>
              <a:gd name="connsiteX3" fmla="*/ 3228164 w 4684634"/>
              <a:gd name="connsiteY3" fmla="*/ 1248827 h 3009539"/>
              <a:gd name="connsiteX4" fmla="*/ 4640601 w 4684634"/>
              <a:gd name="connsiteY4" fmla="*/ 760324 h 3009539"/>
              <a:gd name="connsiteX5" fmla="*/ 3904685 w 4684634"/>
              <a:gd name="connsiteY5" fmla="*/ 195540 h 3009539"/>
              <a:gd name="connsiteX6" fmla="*/ 453111 w 4684634"/>
              <a:gd name="connsiteY6" fmla="*/ 226806 h 3009539"/>
              <a:gd name="connsiteX0" fmla="*/ 473029 w 4704552"/>
              <a:gd name="connsiteY0" fmla="*/ 226806 h 3123079"/>
              <a:gd name="connsiteX1" fmla="*/ 171640 w 4704552"/>
              <a:gd name="connsiteY1" fmla="*/ 2834637 h 3123079"/>
              <a:gd name="connsiteX2" fmla="*/ 1805025 w 4704552"/>
              <a:gd name="connsiteY2" fmla="*/ 2845522 h 3123079"/>
              <a:gd name="connsiteX3" fmla="*/ 3248082 w 4704552"/>
              <a:gd name="connsiteY3" fmla="*/ 1248827 h 3123079"/>
              <a:gd name="connsiteX4" fmla="*/ 4660519 w 4704552"/>
              <a:gd name="connsiteY4" fmla="*/ 760324 h 3123079"/>
              <a:gd name="connsiteX5" fmla="*/ 3924603 w 4704552"/>
              <a:gd name="connsiteY5" fmla="*/ 195540 h 3123079"/>
              <a:gd name="connsiteX6" fmla="*/ 473029 w 4704552"/>
              <a:gd name="connsiteY6" fmla="*/ 226806 h 3123079"/>
              <a:gd name="connsiteX0" fmla="*/ 178202 w 4409725"/>
              <a:gd name="connsiteY0" fmla="*/ 211646 h 3014764"/>
              <a:gd name="connsiteX1" fmla="*/ 600759 w 4409725"/>
              <a:gd name="connsiteY1" fmla="*/ 2610551 h 3014764"/>
              <a:gd name="connsiteX2" fmla="*/ 1510198 w 4409725"/>
              <a:gd name="connsiteY2" fmla="*/ 2830362 h 3014764"/>
              <a:gd name="connsiteX3" fmla="*/ 2953255 w 4409725"/>
              <a:gd name="connsiteY3" fmla="*/ 1233667 h 3014764"/>
              <a:gd name="connsiteX4" fmla="*/ 4365692 w 4409725"/>
              <a:gd name="connsiteY4" fmla="*/ 745164 h 3014764"/>
              <a:gd name="connsiteX5" fmla="*/ 3629776 w 4409725"/>
              <a:gd name="connsiteY5" fmla="*/ 180380 h 3014764"/>
              <a:gd name="connsiteX6" fmla="*/ 178202 w 4409725"/>
              <a:gd name="connsiteY6" fmla="*/ 211646 h 3014764"/>
              <a:gd name="connsiteX0" fmla="*/ 328019 w 3941179"/>
              <a:gd name="connsiteY0" fmla="*/ 206190 h 3029212"/>
              <a:gd name="connsiteX1" fmla="*/ 140935 w 3941179"/>
              <a:gd name="connsiteY1" fmla="*/ 2624099 h 3029212"/>
              <a:gd name="connsiteX2" fmla="*/ 1050374 w 3941179"/>
              <a:gd name="connsiteY2" fmla="*/ 2843910 h 3029212"/>
              <a:gd name="connsiteX3" fmla="*/ 2493431 w 3941179"/>
              <a:gd name="connsiteY3" fmla="*/ 1247215 h 3029212"/>
              <a:gd name="connsiteX4" fmla="*/ 3905868 w 3941179"/>
              <a:gd name="connsiteY4" fmla="*/ 758712 h 3029212"/>
              <a:gd name="connsiteX5" fmla="*/ 3169952 w 3941179"/>
              <a:gd name="connsiteY5" fmla="*/ 193928 h 3029212"/>
              <a:gd name="connsiteX6" fmla="*/ 328019 w 3941179"/>
              <a:gd name="connsiteY6" fmla="*/ 206190 h 3029212"/>
              <a:gd name="connsiteX0" fmla="*/ 363422 w 3976582"/>
              <a:gd name="connsiteY0" fmla="*/ 206190 h 2890100"/>
              <a:gd name="connsiteX1" fmla="*/ 176338 w 3976582"/>
              <a:gd name="connsiteY1" fmla="*/ 2624099 h 2890100"/>
              <a:gd name="connsiteX2" fmla="*/ 1638310 w 3976582"/>
              <a:gd name="connsiteY2" fmla="*/ 2615931 h 2890100"/>
              <a:gd name="connsiteX3" fmla="*/ 2528834 w 3976582"/>
              <a:gd name="connsiteY3" fmla="*/ 1247215 h 2890100"/>
              <a:gd name="connsiteX4" fmla="*/ 3941271 w 3976582"/>
              <a:gd name="connsiteY4" fmla="*/ 758712 h 2890100"/>
              <a:gd name="connsiteX5" fmla="*/ 3205355 w 3976582"/>
              <a:gd name="connsiteY5" fmla="*/ 193928 h 2890100"/>
              <a:gd name="connsiteX6" fmla="*/ 363422 w 3976582"/>
              <a:gd name="connsiteY6" fmla="*/ 206190 h 2890100"/>
              <a:gd name="connsiteX0" fmla="*/ 363422 w 4098003"/>
              <a:gd name="connsiteY0" fmla="*/ 206190 h 2821723"/>
              <a:gd name="connsiteX1" fmla="*/ 176338 w 4098003"/>
              <a:gd name="connsiteY1" fmla="*/ 2624099 h 2821723"/>
              <a:gd name="connsiteX2" fmla="*/ 1638310 w 4098003"/>
              <a:gd name="connsiteY2" fmla="*/ 2615931 h 2821723"/>
              <a:gd name="connsiteX3" fmla="*/ 3957479 w 4098003"/>
              <a:gd name="connsiteY3" fmla="*/ 2086029 h 2821723"/>
              <a:gd name="connsiteX4" fmla="*/ 3941271 w 4098003"/>
              <a:gd name="connsiteY4" fmla="*/ 758712 h 2821723"/>
              <a:gd name="connsiteX5" fmla="*/ 3205355 w 4098003"/>
              <a:gd name="connsiteY5" fmla="*/ 193928 h 2821723"/>
              <a:gd name="connsiteX6" fmla="*/ 363422 w 4098003"/>
              <a:gd name="connsiteY6" fmla="*/ 206190 h 2821723"/>
              <a:gd name="connsiteX0" fmla="*/ 430923 w 4095299"/>
              <a:gd name="connsiteY0" fmla="*/ 206190 h 2795352"/>
              <a:gd name="connsiteX1" fmla="*/ 243839 w 4095299"/>
              <a:gd name="connsiteY1" fmla="*/ 2624099 h 2795352"/>
              <a:gd name="connsiteX2" fmla="*/ 2696341 w 4095299"/>
              <a:gd name="connsiteY2" fmla="*/ 2540478 h 2795352"/>
              <a:gd name="connsiteX3" fmla="*/ 4024980 w 4095299"/>
              <a:gd name="connsiteY3" fmla="*/ 2086029 h 2795352"/>
              <a:gd name="connsiteX4" fmla="*/ 4008772 w 4095299"/>
              <a:gd name="connsiteY4" fmla="*/ 758712 h 2795352"/>
              <a:gd name="connsiteX5" fmla="*/ 3272856 w 4095299"/>
              <a:gd name="connsiteY5" fmla="*/ 193928 h 2795352"/>
              <a:gd name="connsiteX6" fmla="*/ 430923 w 4095299"/>
              <a:gd name="connsiteY6" fmla="*/ 206190 h 2795352"/>
              <a:gd name="connsiteX0" fmla="*/ 4665 w 3669041"/>
              <a:gd name="connsiteY0" fmla="*/ 161965 h 2496833"/>
              <a:gd name="connsiteX1" fmla="*/ 2179712 w 3669041"/>
              <a:gd name="connsiteY1" fmla="*/ 1970867 h 2496833"/>
              <a:gd name="connsiteX2" fmla="*/ 2270083 w 3669041"/>
              <a:gd name="connsiteY2" fmla="*/ 2496253 h 2496833"/>
              <a:gd name="connsiteX3" fmla="*/ 3598722 w 3669041"/>
              <a:gd name="connsiteY3" fmla="*/ 2041804 h 2496833"/>
              <a:gd name="connsiteX4" fmla="*/ 3582514 w 3669041"/>
              <a:gd name="connsiteY4" fmla="*/ 714487 h 2496833"/>
              <a:gd name="connsiteX5" fmla="*/ 2846598 w 3669041"/>
              <a:gd name="connsiteY5" fmla="*/ 149703 h 2496833"/>
              <a:gd name="connsiteX6" fmla="*/ 4665 w 3669041"/>
              <a:gd name="connsiteY6" fmla="*/ 161965 h 2496833"/>
              <a:gd name="connsiteX0" fmla="*/ 4135 w 3973303"/>
              <a:gd name="connsiteY0" fmla="*/ 583996 h 2347148"/>
              <a:gd name="connsiteX1" fmla="*/ 2483974 w 3973303"/>
              <a:gd name="connsiteY1" fmla="*/ 1821182 h 2347148"/>
              <a:gd name="connsiteX2" fmla="*/ 2574345 w 3973303"/>
              <a:gd name="connsiteY2" fmla="*/ 2346568 h 2347148"/>
              <a:gd name="connsiteX3" fmla="*/ 3902984 w 3973303"/>
              <a:gd name="connsiteY3" fmla="*/ 1892119 h 2347148"/>
              <a:gd name="connsiteX4" fmla="*/ 3886776 w 3973303"/>
              <a:gd name="connsiteY4" fmla="*/ 564802 h 2347148"/>
              <a:gd name="connsiteX5" fmla="*/ 3150860 w 3973303"/>
              <a:gd name="connsiteY5" fmla="*/ 18 h 2347148"/>
              <a:gd name="connsiteX6" fmla="*/ 4135 w 3973303"/>
              <a:gd name="connsiteY6" fmla="*/ 583996 h 2347148"/>
              <a:gd name="connsiteX0" fmla="*/ 100899 w 4070067"/>
              <a:gd name="connsiteY0" fmla="*/ 717380 h 2480532"/>
              <a:gd name="connsiteX1" fmla="*/ 2580738 w 4070067"/>
              <a:gd name="connsiteY1" fmla="*/ 1954566 h 2480532"/>
              <a:gd name="connsiteX2" fmla="*/ 2671109 w 4070067"/>
              <a:gd name="connsiteY2" fmla="*/ 2479952 h 2480532"/>
              <a:gd name="connsiteX3" fmla="*/ 3999748 w 4070067"/>
              <a:gd name="connsiteY3" fmla="*/ 2025503 h 2480532"/>
              <a:gd name="connsiteX4" fmla="*/ 3983540 w 4070067"/>
              <a:gd name="connsiteY4" fmla="*/ 698186 h 2480532"/>
              <a:gd name="connsiteX5" fmla="*/ 828254 w 4070067"/>
              <a:gd name="connsiteY5" fmla="*/ 13 h 2480532"/>
              <a:gd name="connsiteX6" fmla="*/ 100899 w 4070067"/>
              <a:gd name="connsiteY6" fmla="*/ 717380 h 2480532"/>
              <a:gd name="connsiteX0" fmla="*/ 101304 w 4074593"/>
              <a:gd name="connsiteY0" fmla="*/ 764024 h 2527786"/>
              <a:gd name="connsiteX1" fmla="*/ 2581143 w 4074593"/>
              <a:gd name="connsiteY1" fmla="*/ 2001210 h 2527786"/>
              <a:gd name="connsiteX2" fmla="*/ 2671514 w 4074593"/>
              <a:gd name="connsiteY2" fmla="*/ 2526596 h 2527786"/>
              <a:gd name="connsiteX3" fmla="*/ 4000153 w 4074593"/>
              <a:gd name="connsiteY3" fmla="*/ 2072147 h 2527786"/>
              <a:gd name="connsiteX4" fmla="*/ 4002888 w 4074593"/>
              <a:gd name="connsiteY4" fmla="*/ 154312 h 2527786"/>
              <a:gd name="connsiteX5" fmla="*/ 828659 w 4074593"/>
              <a:gd name="connsiteY5" fmla="*/ 46657 h 2527786"/>
              <a:gd name="connsiteX6" fmla="*/ 101304 w 4074593"/>
              <a:gd name="connsiteY6" fmla="*/ 764024 h 2527786"/>
              <a:gd name="connsiteX0" fmla="*/ 101304 w 4190320"/>
              <a:gd name="connsiteY0" fmla="*/ 764024 h 2527786"/>
              <a:gd name="connsiteX1" fmla="*/ 2581143 w 4190320"/>
              <a:gd name="connsiteY1" fmla="*/ 2001210 h 2527786"/>
              <a:gd name="connsiteX2" fmla="*/ 2671514 w 4190320"/>
              <a:gd name="connsiteY2" fmla="*/ 2526596 h 2527786"/>
              <a:gd name="connsiteX3" fmla="*/ 4000153 w 4190320"/>
              <a:gd name="connsiteY3" fmla="*/ 2072147 h 2527786"/>
              <a:gd name="connsiteX4" fmla="*/ 4002888 w 4190320"/>
              <a:gd name="connsiteY4" fmla="*/ 154312 h 2527786"/>
              <a:gd name="connsiteX5" fmla="*/ 828659 w 4190320"/>
              <a:gd name="connsiteY5" fmla="*/ 46657 h 2527786"/>
              <a:gd name="connsiteX6" fmla="*/ 101304 w 4190320"/>
              <a:gd name="connsiteY6" fmla="*/ 764024 h 2527786"/>
              <a:gd name="connsiteX0" fmla="*/ 101304 w 4190320"/>
              <a:gd name="connsiteY0" fmla="*/ 772838 h 2536600"/>
              <a:gd name="connsiteX1" fmla="*/ 2581143 w 4190320"/>
              <a:gd name="connsiteY1" fmla="*/ 2010024 h 2536600"/>
              <a:gd name="connsiteX2" fmla="*/ 2671514 w 4190320"/>
              <a:gd name="connsiteY2" fmla="*/ 2535410 h 2536600"/>
              <a:gd name="connsiteX3" fmla="*/ 4000153 w 4190320"/>
              <a:gd name="connsiteY3" fmla="*/ 2080961 h 2536600"/>
              <a:gd name="connsiteX4" fmla="*/ 4002888 w 4190320"/>
              <a:gd name="connsiteY4" fmla="*/ 163126 h 2536600"/>
              <a:gd name="connsiteX5" fmla="*/ 828659 w 4190320"/>
              <a:gd name="connsiteY5" fmla="*/ 55471 h 2536600"/>
              <a:gd name="connsiteX6" fmla="*/ 101304 w 4190320"/>
              <a:gd name="connsiteY6" fmla="*/ 772838 h 2536600"/>
              <a:gd name="connsiteX0" fmla="*/ 101304 w 4244996"/>
              <a:gd name="connsiteY0" fmla="*/ 772838 h 2536600"/>
              <a:gd name="connsiteX1" fmla="*/ 2581143 w 4244996"/>
              <a:gd name="connsiteY1" fmla="*/ 2010024 h 2536600"/>
              <a:gd name="connsiteX2" fmla="*/ 2671514 w 4244996"/>
              <a:gd name="connsiteY2" fmla="*/ 2535410 h 2536600"/>
              <a:gd name="connsiteX3" fmla="*/ 4000153 w 4244996"/>
              <a:gd name="connsiteY3" fmla="*/ 2080961 h 2536600"/>
              <a:gd name="connsiteX4" fmla="*/ 4002888 w 4244996"/>
              <a:gd name="connsiteY4" fmla="*/ 163126 h 2536600"/>
              <a:gd name="connsiteX5" fmla="*/ 828659 w 4244996"/>
              <a:gd name="connsiteY5" fmla="*/ 55471 h 2536600"/>
              <a:gd name="connsiteX6" fmla="*/ 101304 w 4244996"/>
              <a:gd name="connsiteY6" fmla="*/ 772838 h 2536600"/>
              <a:gd name="connsiteX0" fmla="*/ 98898 w 4172810"/>
              <a:gd name="connsiteY0" fmla="*/ 750055 h 2513681"/>
              <a:gd name="connsiteX1" fmla="*/ 2578737 w 4172810"/>
              <a:gd name="connsiteY1" fmla="*/ 1987241 h 2513681"/>
              <a:gd name="connsiteX2" fmla="*/ 2669108 w 4172810"/>
              <a:gd name="connsiteY2" fmla="*/ 2512627 h 2513681"/>
              <a:gd name="connsiteX3" fmla="*/ 3997747 w 4172810"/>
              <a:gd name="connsiteY3" fmla="*/ 2058178 h 2513681"/>
              <a:gd name="connsiteX4" fmla="*/ 3886078 w 4172810"/>
              <a:gd name="connsiteY4" fmla="*/ 216613 h 2513681"/>
              <a:gd name="connsiteX5" fmla="*/ 826253 w 4172810"/>
              <a:gd name="connsiteY5" fmla="*/ 32688 h 2513681"/>
              <a:gd name="connsiteX6" fmla="*/ 98898 w 4172810"/>
              <a:gd name="connsiteY6" fmla="*/ 750055 h 2513681"/>
              <a:gd name="connsiteX0" fmla="*/ 98898 w 4172810"/>
              <a:gd name="connsiteY0" fmla="*/ 773225 h 2536851"/>
              <a:gd name="connsiteX1" fmla="*/ 2578737 w 4172810"/>
              <a:gd name="connsiteY1" fmla="*/ 2010411 h 2536851"/>
              <a:gd name="connsiteX2" fmla="*/ 2669108 w 4172810"/>
              <a:gd name="connsiteY2" fmla="*/ 2535797 h 2536851"/>
              <a:gd name="connsiteX3" fmla="*/ 3997747 w 4172810"/>
              <a:gd name="connsiteY3" fmla="*/ 2081348 h 2536851"/>
              <a:gd name="connsiteX4" fmla="*/ 3886078 w 4172810"/>
              <a:gd name="connsiteY4" fmla="*/ 239783 h 2536851"/>
              <a:gd name="connsiteX5" fmla="*/ 826253 w 4172810"/>
              <a:gd name="connsiteY5" fmla="*/ 55858 h 2536851"/>
              <a:gd name="connsiteX6" fmla="*/ 98898 w 4172810"/>
              <a:gd name="connsiteY6" fmla="*/ 773225 h 2536851"/>
              <a:gd name="connsiteX0" fmla="*/ 98898 w 4172810"/>
              <a:gd name="connsiteY0" fmla="*/ 773225 h 2246653"/>
              <a:gd name="connsiteX1" fmla="*/ 2578737 w 4172810"/>
              <a:gd name="connsiteY1" fmla="*/ 2010411 h 2246653"/>
              <a:gd name="connsiteX2" fmla="*/ 3997747 w 4172810"/>
              <a:gd name="connsiteY2" fmla="*/ 2081348 h 2246653"/>
              <a:gd name="connsiteX3" fmla="*/ 3886078 w 4172810"/>
              <a:gd name="connsiteY3" fmla="*/ 239783 h 2246653"/>
              <a:gd name="connsiteX4" fmla="*/ 826253 w 4172810"/>
              <a:gd name="connsiteY4" fmla="*/ 55858 h 2246653"/>
              <a:gd name="connsiteX5" fmla="*/ 98898 w 4172810"/>
              <a:gd name="connsiteY5" fmla="*/ 773225 h 2246653"/>
              <a:gd name="connsiteX0" fmla="*/ 98898 w 4128772"/>
              <a:gd name="connsiteY0" fmla="*/ 773225 h 2470302"/>
              <a:gd name="connsiteX1" fmla="*/ 2578737 w 4128772"/>
              <a:gd name="connsiteY1" fmla="*/ 2010411 h 2470302"/>
              <a:gd name="connsiteX2" fmla="*/ 3408097 w 4128772"/>
              <a:gd name="connsiteY2" fmla="*/ 2468224 h 2470302"/>
              <a:gd name="connsiteX3" fmla="*/ 3997747 w 4128772"/>
              <a:gd name="connsiteY3" fmla="*/ 2081348 h 2470302"/>
              <a:gd name="connsiteX4" fmla="*/ 3886078 w 4128772"/>
              <a:gd name="connsiteY4" fmla="*/ 239783 h 2470302"/>
              <a:gd name="connsiteX5" fmla="*/ 826253 w 4128772"/>
              <a:gd name="connsiteY5" fmla="*/ 55858 h 2470302"/>
              <a:gd name="connsiteX6" fmla="*/ 98898 w 4128772"/>
              <a:gd name="connsiteY6" fmla="*/ 773225 h 2470302"/>
              <a:gd name="connsiteX0" fmla="*/ 98898 w 4128772"/>
              <a:gd name="connsiteY0" fmla="*/ 773225 h 2246653"/>
              <a:gd name="connsiteX1" fmla="*/ 2578737 w 4128772"/>
              <a:gd name="connsiteY1" fmla="*/ 2010411 h 2246653"/>
              <a:gd name="connsiteX2" fmla="*/ 3997747 w 4128772"/>
              <a:gd name="connsiteY2" fmla="*/ 2081348 h 2246653"/>
              <a:gd name="connsiteX3" fmla="*/ 3886078 w 4128772"/>
              <a:gd name="connsiteY3" fmla="*/ 239783 h 2246653"/>
              <a:gd name="connsiteX4" fmla="*/ 826253 w 4128772"/>
              <a:gd name="connsiteY4" fmla="*/ 55858 h 2246653"/>
              <a:gd name="connsiteX5" fmla="*/ 98898 w 4128772"/>
              <a:gd name="connsiteY5" fmla="*/ 773225 h 2246653"/>
              <a:gd name="connsiteX0" fmla="*/ 147889 w 4184770"/>
              <a:gd name="connsiteY0" fmla="*/ 773225 h 2520267"/>
              <a:gd name="connsiteX1" fmla="*/ 3332491 w 4184770"/>
              <a:gd name="connsiteY1" fmla="*/ 2430226 h 2520267"/>
              <a:gd name="connsiteX2" fmla="*/ 4046738 w 4184770"/>
              <a:gd name="connsiteY2" fmla="*/ 2081348 h 2520267"/>
              <a:gd name="connsiteX3" fmla="*/ 3935069 w 4184770"/>
              <a:gd name="connsiteY3" fmla="*/ 239783 h 2520267"/>
              <a:gd name="connsiteX4" fmla="*/ 875244 w 4184770"/>
              <a:gd name="connsiteY4" fmla="*/ 55858 h 2520267"/>
              <a:gd name="connsiteX5" fmla="*/ 147889 w 4184770"/>
              <a:gd name="connsiteY5" fmla="*/ 773225 h 2520267"/>
              <a:gd name="connsiteX0" fmla="*/ 147889 w 4244183"/>
              <a:gd name="connsiteY0" fmla="*/ 773225 h 2490612"/>
              <a:gd name="connsiteX1" fmla="*/ 3332491 w 4244183"/>
              <a:gd name="connsiteY1" fmla="*/ 2430226 h 2490612"/>
              <a:gd name="connsiteX2" fmla="*/ 4160928 w 4244183"/>
              <a:gd name="connsiteY2" fmla="*/ 1948572 h 2490612"/>
              <a:gd name="connsiteX3" fmla="*/ 3935069 w 4244183"/>
              <a:gd name="connsiteY3" fmla="*/ 239783 h 2490612"/>
              <a:gd name="connsiteX4" fmla="*/ 875244 w 4244183"/>
              <a:gd name="connsiteY4" fmla="*/ 55858 h 2490612"/>
              <a:gd name="connsiteX5" fmla="*/ 147889 w 4244183"/>
              <a:gd name="connsiteY5" fmla="*/ 773225 h 2490612"/>
              <a:gd name="connsiteX0" fmla="*/ 62525 w 4158819"/>
              <a:gd name="connsiteY0" fmla="*/ 773225 h 2449520"/>
              <a:gd name="connsiteX1" fmla="*/ 2000159 w 4158819"/>
              <a:gd name="connsiteY1" fmla="*/ 1439222 h 2449520"/>
              <a:gd name="connsiteX2" fmla="*/ 3247127 w 4158819"/>
              <a:gd name="connsiteY2" fmla="*/ 2430226 h 2449520"/>
              <a:gd name="connsiteX3" fmla="*/ 4075564 w 4158819"/>
              <a:gd name="connsiteY3" fmla="*/ 1948572 h 2449520"/>
              <a:gd name="connsiteX4" fmla="*/ 3849705 w 4158819"/>
              <a:gd name="connsiteY4" fmla="*/ 239783 h 2449520"/>
              <a:gd name="connsiteX5" fmla="*/ 789880 w 4158819"/>
              <a:gd name="connsiteY5" fmla="*/ 55858 h 2449520"/>
              <a:gd name="connsiteX6" fmla="*/ 62525 w 4158819"/>
              <a:gd name="connsiteY6" fmla="*/ 773225 h 2449520"/>
              <a:gd name="connsiteX0" fmla="*/ 77975 w 4040924"/>
              <a:gd name="connsiteY0" fmla="*/ 916639 h 2459317"/>
              <a:gd name="connsiteX1" fmla="*/ 1882264 w 4040924"/>
              <a:gd name="connsiteY1" fmla="*/ 1449019 h 2459317"/>
              <a:gd name="connsiteX2" fmla="*/ 3129232 w 4040924"/>
              <a:gd name="connsiteY2" fmla="*/ 2440023 h 2459317"/>
              <a:gd name="connsiteX3" fmla="*/ 3957669 w 4040924"/>
              <a:gd name="connsiteY3" fmla="*/ 1958369 h 2459317"/>
              <a:gd name="connsiteX4" fmla="*/ 3731810 w 4040924"/>
              <a:gd name="connsiteY4" fmla="*/ 249580 h 2459317"/>
              <a:gd name="connsiteX5" fmla="*/ 671985 w 4040924"/>
              <a:gd name="connsiteY5" fmla="*/ 65655 h 2459317"/>
              <a:gd name="connsiteX6" fmla="*/ 77975 w 4040924"/>
              <a:gd name="connsiteY6" fmla="*/ 916639 h 2459317"/>
              <a:gd name="connsiteX0" fmla="*/ 11639 w 6717717"/>
              <a:gd name="connsiteY0" fmla="*/ 154029 h 2420550"/>
              <a:gd name="connsiteX1" fmla="*/ 4559057 w 6717717"/>
              <a:gd name="connsiteY1" fmla="*/ 1410252 h 2420550"/>
              <a:gd name="connsiteX2" fmla="*/ 5806025 w 6717717"/>
              <a:gd name="connsiteY2" fmla="*/ 2401256 h 2420550"/>
              <a:gd name="connsiteX3" fmla="*/ 6634462 w 6717717"/>
              <a:gd name="connsiteY3" fmla="*/ 1919602 h 2420550"/>
              <a:gd name="connsiteX4" fmla="*/ 6408603 w 6717717"/>
              <a:gd name="connsiteY4" fmla="*/ 210813 h 2420550"/>
              <a:gd name="connsiteX5" fmla="*/ 3348778 w 6717717"/>
              <a:gd name="connsiteY5" fmla="*/ 26888 h 2420550"/>
              <a:gd name="connsiteX6" fmla="*/ 11639 w 6717717"/>
              <a:gd name="connsiteY6" fmla="*/ 154029 h 2420550"/>
              <a:gd name="connsiteX0" fmla="*/ 177832 w 6883910"/>
              <a:gd name="connsiteY0" fmla="*/ 140337 h 2422420"/>
              <a:gd name="connsiteX1" fmla="*/ 762834 w 6883910"/>
              <a:gd name="connsiteY1" fmla="*/ 1130197 h 2422420"/>
              <a:gd name="connsiteX2" fmla="*/ 5972218 w 6883910"/>
              <a:gd name="connsiteY2" fmla="*/ 2387564 h 2422420"/>
              <a:gd name="connsiteX3" fmla="*/ 6800655 w 6883910"/>
              <a:gd name="connsiteY3" fmla="*/ 1905910 h 2422420"/>
              <a:gd name="connsiteX4" fmla="*/ 6574796 w 6883910"/>
              <a:gd name="connsiteY4" fmla="*/ 197121 h 2422420"/>
              <a:gd name="connsiteX5" fmla="*/ 3514971 w 6883910"/>
              <a:gd name="connsiteY5" fmla="*/ 13196 h 2422420"/>
              <a:gd name="connsiteX6" fmla="*/ 177832 w 6883910"/>
              <a:gd name="connsiteY6" fmla="*/ 140337 h 2422420"/>
              <a:gd name="connsiteX0" fmla="*/ 177832 w 7027317"/>
              <a:gd name="connsiteY0" fmla="*/ 140337 h 1930723"/>
              <a:gd name="connsiteX1" fmla="*/ 762834 w 7027317"/>
              <a:gd name="connsiteY1" fmla="*/ 1130197 h 1930723"/>
              <a:gd name="connsiteX2" fmla="*/ 3990911 w 7027317"/>
              <a:gd name="connsiteY2" fmla="*/ 1206820 h 1930723"/>
              <a:gd name="connsiteX3" fmla="*/ 6800655 w 7027317"/>
              <a:gd name="connsiteY3" fmla="*/ 1905910 h 1930723"/>
              <a:gd name="connsiteX4" fmla="*/ 6574796 w 7027317"/>
              <a:gd name="connsiteY4" fmla="*/ 197121 h 1930723"/>
              <a:gd name="connsiteX5" fmla="*/ 3514971 w 7027317"/>
              <a:gd name="connsiteY5" fmla="*/ 13196 h 1930723"/>
              <a:gd name="connsiteX6" fmla="*/ 177832 w 7027317"/>
              <a:gd name="connsiteY6" fmla="*/ 140337 h 1930723"/>
              <a:gd name="connsiteX0" fmla="*/ 310448 w 7159933"/>
              <a:gd name="connsiteY0" fmla="*/ 140337 h 1930002"/>
              <a:gd name="connsiteX1" fmla="*/ 895450 w 7159933"/>
              <a:gd name="connsiteY1" fmla="*/ 1130197 h 1930002"/>
              <a:gd name="connsiteX2" fmla="*/ 6933271 w 7159933"/>
              <a:gd name="connsiteY2" fmla="*/ 1905910 h 1930002"/>
              <a:gd name="connsiteX3" fmla="*/ 6707412 w 7159933"/>
              <a:gd name="connsiteY3" fmla="*/ 197121 h 1930002"/>
              <a:gd name="connsiteX4" fmla="*/ 3647587 w 7159933"/>
              <a:gd name="connsiteY4" fmla="*/ 13196 h 1930002"/>
              <a:gd name="connsiteX5" fmla="*/ 310448 w 7159933"/>
              <a:gd name="connsiteY5" fmla="*/ 140337 h 1930002"/>
              <a:gd name="connsiteX0" fmla="*/ 310448 w 7063333"/>
              <a:gd name="connsiteY0" fmla="*/ 140337 h 1300756"/>
              <a:gd name="connsiteX1" fmla="*/ 895450 w 7063333"/>
              <a:gd name="connsiteY1" fmla="*/ 1130197 h 1300756"/>
              <a:gd name="connsiteX2" fmla="*/ 6780689 w 7063333"/>
              <a:gd name="connsiteY2" fmla="*/ 1125192 h 1300756"/>
              <a:gd name="connsiteX3" fmla="*/ 6707412 w 7063333"/>
              <a:gd name="connsiteY3" fmla="*/ 197121 h 1300756"/>
              <a:gd name="connsiteX4" fmla="*/ 3647587 w 7063333"/>
              <a:gd name="connsiteY4" fmla="*/ 13196 h 1300756"/>
              <a:gd name="connsiteX5" fmla="*/ 310448 w 7063333"/>
              <a:gd name="connsiteY5" fmla="*/ 140337 h 1300756"/>
              <a:gd name="connsiteX0" fmla="*/ 649745 w 6754956"/>
              <a:gd name="connsiteY0" fmla="*/ 140380 h 1300758"/>
              <a:gd name="connsiteX1" fmla="*/ 587073 w 6754956"/>
              <a:gd name="connsiteY1" fmla="*/ 1130199 h 1300758"/>
              <a:gd name="connsiteX2" fmla="*/ 6472312 w 6754956"/>
              <a:gd name="connsiteY2" fmla="*/ 1125194 h 1300758"/>
              <a:gd name="connsiteX3" fmla="*/ 6399035 w 6754956"/>
              <a:gd name="connsiteY3" fmla="*/ 197123 h 1300758"/>
              <a:gd name="connsiteX4" fmla="*/ 3339210 w 6754956"/>
              <a:gd name="connsiteY4" fmla="*/ 13198 h 1300758"/>
              <a:gd name="connsiteX5" fmla="*/ 649745 w 6754956"/>
              <a:gd name="connsiteY5" fmla="*/ 140380 h 1300758"/>
              <a:gd name="connsiteX0" fmla="*/ 520477 w 6841103"/>
              <a:gd name="connsiteY0" fmla="*/ 140380 h 1264810"/>
              <a:gd name="connsiteX1" fmla="*/ 648284 w 6841103"/>
              <a:gd name="connsiteY1" fmla="*/ 1073365 h 1264810"/>
              <a:gd name="connsiteX2" fmla="*/ 6343044 w 6841103"/>
              <a:gd name="connsiteY2" fmla="*/ 1125194 h 1264810"/>
              <a:gd name="connsiteX3" fmla="*/ 6269767 w 6841103"/>
              <a:gd name="connsiteY3" fmla="*/ 197123 h 1264810"/>
              <a:gd name="connsiteX4" fmla="*/ 3209942 w 6841103"/>
              <a:gd name="connsiteY4" fmla="*/ 13198 h 1264810"/>
              <a:gd name="connsiteX5" fmla="*/ 520477 w 6841103"/>
              <a:gd name="connsiteY5" fmla="*/ 140380 h 1264810"/>
              <a:gd name="connsiteX0" fmla="*/ 520477 w 6622567"/>
              <a:gd name="connsiteY0" fmla="*/ 140380 h 1305223"/>
              <a:gd name="connsiteX1" fmla="*/ 648284 w 6622567"/>
              <a:gd name="connsiteY1" fmla="*/ 1073365 h 1305223"/>
              <a:gd name="connsiteX2" fmla="*/ 5961885 w 6622567"/>
              <a:gd name="connsiteY2" fmla="*/ 1201747 h 1305223"/>
              <a:gd name="connsiteX3" fmla="*/ 6269767 w 6622567"/>
              <a:gd name="connsiteY3" fmla="*/ 197123 h 1305223"/>
              <a:gd name="connsiteX4" fmla="*/ 3209942 w 6622567"/>
              <a:gd name="connsiteY4" fmla="*/ 13198 h 1305223"/>
              <a:gd name="connsiteX5" fmla="*/ 520477 w 6622567"/>
              <a:gd name="connsiteY5" fmla="*/ 140380 h 1305223"/>
              <a:gd name="connsiteX0" fmla="*/ 779094 w 7157416"/>
              <a:gd name="connsiteY0" fmla="*/ 609830 h 1435045"/>
              <a:gd name="connsiteX1" fmla="*/ 906901 w 7157416"/>
              <a:gd name="connsiteY1" fmla="*/ 1160623 h 1435045"/>
              <a:gd name="connsiteX2" fmla="*/ 6220502 w 7157416"/>
              <a:gd name="connsiteY2" fmla="*/ 1289005 h 1435045"/>
              <a:gd name="connsiteX3" fmla="*/ 6528384 w 7157416"/>
              <a:gd name="connsiteY3" fmla="*/ 284381 h 1435045"/>
              <a:gd name="connsiteX4" fmla="*/ 3468559 w 7157416"/>
              <a:gd name="connsiteY4" fmla="*/ 100456 h 1435045"/>
              <a:gd name="connsiteX5" fmla="*/ 779094 w 7157416"/>
              <a:gd name="connsiteY5" fmla="*/ 609830 h 1435045"/>
              <a:gd name="connsiteX0" fmla="*/ 529692 w 6908014"/>
              <a:gd name="connsiteY0" fmla="*/ 609830 h 1435045"/>
              <a:gd name="connsiteX1" fmla="*/ 657499 w 6908014"/>
              <a:gd name="connsiteY1" fmla="*/ 1160623 h 1435045"/>
              <a:gd name="connsiteX2" fmla="*/ 5971100 w 6908014"/>
              <a:gd name="connsiteY2" fmla="*/ 1289005 h 1435045"/>
              <a:gd name="connsiteX3" fmla="*/ 6278982 w 6908014"/>
              <a:gd name="connsiteY3" fmla="*/ 284381 h 1435045"/>
              <a:gd name="connsiteX4" fmla="*/ 3219157 w 6908014"/>
              <a:gd name="connsiteY4" fmla="*/ 100456 h 1435045"/>
              <a:gd name="connsiteX5" fmla="*/ 529692 w 6908014"/>
              <a:gd name="connsiteY5" fmla="*/ 609830 h 1435045"/>
              <a:gd name="connsiteX0" fmla="*/ 529692 w 6908014"/>
              <a:gd name="connsiteY0" fmla="*/ 609830 h 1435045"/>
              <a:gd name="connsiteX1" fmla="*/ 657499 w 6908014"/>
              <a:gd name="connsiteY1" fmla="*/ 1160623 h 1435045"/>
              <a:gd name="connsiteX2" fmla="*/ 5971100 w 6908014"/>
              <a:gd name="connsiteY2" fmla="*/ 1289005 h 1435045"/>
              <a:gd name="connsiteX3" fmla="*/ 6278982 w 6908014"/>
              <a:gd name="connsiteY3" fmla="*/ 284381 h 1435045"/>
              <a:gd name="connsiteX4" fmla="*/ 3219157 w 6908014"/>
              <a:gd name="connsiteY4" fmla="*/ 100456 h 1435045"/>
              <a:gd name="connsiteX5" fmla="*/ 529692 w 6908014"/>
              <a:gd name="connsiteY5" fmla="*/ 609830 h 1435045"/>
              <a:gd name="connsiteX0" fmla="*/ 529692 w 6908014"/>
              <a:gd name="connsiteY0" fmla="*/ 609830 h 1435045"/>
              <a:gd name="connsiteX1" fmla="*/ 657499 w 6908014"/>
              <a:gd name="connsiteY1" fmla="*/ 1160623 h 1435045"/>
              <a:gd name="connsiteX2" fmla="*/ 5971100 w 6908014"/>
              <a:gd name="connsiteY2" fmla="*/ 1289005 h 1435045"/>
              <a:gd name="connsiteX3" fmla="*/ 6278982 w 6908014"/>
              <a:gd name="connsiteY3" fmla="*/ 284381 h 1435045"/>
              <a:gd name="connsiteX4" fmla="*/ 3219157 w 6908014"/>
              <a:gd name="connsiteY4" fmla="*/ 522657 h 1435045"/>
              <a:gd name="connsiteX5" fmla="*/ 529692 w 6908014"/>
              <a:gd name="connsiteY5" fmla="*/ 609830 h 1435045"/>
              <a:gd name="connsiteX0" fmla="*/ 529692 w 6908014"/>
              <a:gd name="connsiteY0" fmla="*/ 263475 h 1030964"/>
              <a:gd name="connsiteX1" fmla="*/ 657499 w 6908014"/>
              <a:gd name="connsiteY1" fmla="*/ 814268 h 1030964"/>
              <a:gd name="connsiteX2" fmla="*/ 5971100 w 6908014"/>
              <a:gd name="connsiteY2" fmla="*/ 942650 h 1030964"/>
              <a:gd name="connsiteX3" fmla="*/ 6278982 w 6908014"/>
              <a:gd name="connsiteY3" fmla="*/ 284381 h 1030964"/>
              <a:gd name="connsiteX4" fmla="*/ 3219157 w 6908014"/>
              <a:gd name="connsiteY4" fmla="*/ 176302 h 1030964"/>
              <a:gd name="connsiteX5" fmla="*/ 529692 w 6908014"/>
              <a:gd name="connsiteY5" fmla="*/ 263475 h 1030964"/>
              <a:gd name="connsiteX0" fmla="*/ 529692 w 6908014"/>
              <a:gd name="connsiteY0" fmla="*/ 263475 h 1030964"/>
              <a:gd name="connsiteX1" fmla="*/ 657499 w 6908014"/>
              <a:gd name="connsiteY1" fmla="*/ 814268 h 1030964"/>
              <a:gd name="connsiteX2" fmla="*/ 5971100 w 6908014"/>
              <a:gd name="connsiteY2" fmla="*/ 942650 h 1030964"/>
              <a:gd name="connsiteX3" fmla="*/ 6278982 w 6908014"/>
              <a:gd name="connsiteY3" fmla="*/ 284381 h 1030964"/>
              <a:gd name="connsiteX4" fmla="*/ 3219157 w 6908014"/>
              <a:gd name="connsiteY4" fmla="*/ 176302 h 1030964"/>
              <a:gd name="connsiteX5" fmla="*/ 529692 w 6908014"/>
              <a:gd name="connsiteY5" fmla="*/ 263475 h 1030964"/>
              <a:gd name="connsiteX0" fmla="*/ 529692 w 6569842"/>
              <a:gd name="connsiteY0" fmla="*/ 263475 h 1030964"/>
              <a:gd name="connsiteX1" fmla="*/ 657499 w 6569842"/>
              <a:gd name="connsiteY1" fmla="*/ 814268 h 1030964"/>
              <a:gd name="connsiteX2" fmla="*/ 5971100 w 6569842"/>
              <a:gd name="connsiteY2" fmla="*/ 942650 h 1030964"/>
              <a:gd name="connsiteX3" fmla="*/ 6278982 w 6569842"/>
              <a:gd name="connsiteY3" fmla="*/ 284381 h 1030964"/>
              <a:gd name="connsiteX4" fmla="*/ 3219157 w 6569842"/>
              <a:gd name="connsiteY4" fmla="*/ 176302 h 1030964"/>
              <a:gd name="connsiteX5" fmla="*/ 529692 w 6569842"/>
              <a:gd name="connsiteY5" fmla="*/ 263475 h 1030964"/>
              <a:gd name="connsiteX0" fmla="*/ 529692 w 6569842"/>
              <a:gd name="connsiteY0" fmla="*/ 263475 h 1030964"/>
              <a:gd name="connsiteX1" fmla="*/ 657499 w 6569842"/>
              <a:gd name="connsiteY1" fmla="*/ 814268 h 1030964"/>
              <a:gd name="connsiteX2" fmla="*/ 5971101 w 6569842"/>
              <a:gd name="connsiteY2" fmla="*/ 942650 h 1030964"/>
              <a:gd name="connsiteX3" fmla="*/ 6278982 w 6569842"/>
              <a:gd name="connsiteY3" fmla="*/ 284381 h 1030964"/>
              <a:gd name="connsiteX4" fmla="*/ 3219157 w 6569842"/>
              <a:gd name="connsiteY4" fmla="*/ 176302 h 1030964"/>
              <a:gd name="connsiteX5" fmla="*/ 529692 w 6569842"/>
              <a:gd name="connsiteY5" fmla="*/ 263475 h 1030964"/>
              <a:gd name="connsiteX0" fmla="*/ 529692 w 6569842"/>
              <a:gd name="connsiteY0" fmla="*/ 263475 h 1049126"/>
              <a:gd name="connsiteX1" fmla="*/ 657499 w 6569842"/>
              <a:gd name="connsiteY1" fmla="*/ 814268 h 1049126"/>
              <a:gd name="connsiteX2" fmla="*/ 3155521 w 6569842"/>
              <a:gd name="connsiteY2" fmla="*/ 923237 h 1049126"/>
              <a:gd name="connsiteX3" fmla="*/ 5971101 w 6569842"/>
              <a:gd name="connsiteY3" fmla="*/ 942650 h 1049126"/>
              <a:gd name="connsiteX4" fmla="*/ 6278982 w 6569842"/>
              <a:gd name="connsiteY4" fmla="*/ 284381 h 1049126"/>
              <a:gd name="connsiteX5" fmla="*/ 3219157 w 6569842"/>
              <a:gd name="connsiteY5" fmla="*/ 176302 h 1049126"/>
              <a:gd name="connsiteX6" fmla="*/ 529692 w 6569842"/>
              <a:gd name="connsiteY6" fmla="*/ 263475 h 1049126"/>
              <a:gd name="connsiteX0" fmla="*/ 529692 w 6569842"/>
              <a:gd name="connsiteY0" fmla="*/ 263475 h 1049127"/>
              <a:gd name="connsiteX1" fmla="*/ 657499 w 6569842"/>
              <a:gd name="connsiteY1" fmla="*/ 814268 h 1049127"/>
              <a:gd name="connsiteX2" fmla="*/ 3155521 w 6569842"/>
              <a:gd name="connsiteY2" fmla="*/ 923237 h 1049127"/>
              <a:gd name="connsiteX3" fmla="*/ 5971102 w 6569842"/>
              <a:gd name="connsiteY3" fmla="*/ 942651 h 1049127"/>
              <a:gd name="connsiteX4" fmla="*/ 6278982 w 6569842"/>
              <a:gd name="connsiteY4" fmla="*/ 284381 h 1049127"/>
              <a:gd name="connsiteX5" fmla="*/ 3219157 w 6569842"/>
              <a:gd name="connsiteY5" fmla="*/ 176302 h 1049127"/>
              <a:gd name="connsiteX6" fmla="*/ 529692 w 6569842"/>
              <a:gd name="connsiteY6" fmla="*/ 263475 h 1049127"/>
              <a:gd name="connsiteX0" fmla="*/ 529692 w 6569842"/>
              <a:gd name="connsiteY0" fmla="*/ 263475 h 944634"/>
              <a:gd name="connsiteX1" fmla="*/ 657499 w 6569842"/>
              <a:gd name="connsiteY1" fmla="*/ 814268 h 944634"/>
              <a:gd name="connsiteX2" fmla="*/ 3155521 w 6569842"/>
              <a:gd name="connsiteY2" fmla="*/ 923237 h 944634"/>
              <a:gd name="connsiteX3" fmla="*/ 5971102 w 6569842"/>
              <a:gd name="connsiteY3" fmla="*/ 942651 h 944634"/>
              <a:gd name="connsiteX4" fmla="*/ 6278982 w 6569842"/>
              <a:gd name="connsiteY4" fmla="*/ 284381 h 944634"/>
              <a:gd name="connsiteX5" fmla="*/ 3219157 w 6569842"/>
              <a:gd name="connsiteY5" fmla="*/ 176302 h 944634"/>
              <a:gd name="connsiteX6" fmla="*/ 529692 w 6569842"/>
              <a:gd name="connsiteY6" fmla="*/ 263475 h 944634"/>
              <a:gd name="connsiteX0" fmla="*/ 529692 w 6569842"/>
              <a:gd name="connsiteY0" fmla="*/ 263475 h 944634"/>
              <a:gd name="connsiteX1" fmla="*/ 657499 w 6569842"/>
              <a:gd name="connsiteY1" fmla="*/ 814268 h 944634"/>
              <a:gd name="connsiteX2" fmla="*/ 3155521 w 6569842"/>
              <a:gd name="connsiteY2" fmla="*/ 923237 h 944634"/>
              <a:gd name="connsiteX3" fmla="*/ 5971103 w 6569842"/>
              <a:gd name="connsiteY3" fmla="*/ 942651 h 944634"/>
              <a:gd name="connsiteX4" fmla="*/ 6278982 w 6569842"/>
              <a:gd name="connsiteY4" fmla="*/ 284381 h 944634"/>
              <a:gd name="connsiteX5" fmla="*/ 3219157 w 6569842"/>
              <a:gd name="connsiteY5" fmla="*/ 176302 h 944634"/>
              <a:gd name="connsiteX6" fmla="*/ 529692 w 6569842"/>
              <a:gd name="connsiteY6" fmla="*/ 263475 h 944634"/>
              <a:gd name="connsiteX0" fmla="*/ 529692 w 6569842"/>
              <a:gd name="connsiteY0" fmla="*/ 263475 h 972037"/>
              <a:gd name="connsiteX1" fmla="*/ 657499 w 6569842"/>
              <a:gd name="connsiteY1" fmla="*/ 814268 h 972037"/>
              <a:gd name="connsiteX2" fmla="*/ 3155521 w 6569842"/>
              <a:gd name="connsiteY2" fmla="*/ 923237 h 972037"/>
              <a:gd name="connsiteX3" fmla="*/ 5971103 w 6569842"/>
              <a:gd name="connsiteY3" fmla="*/ 942651 h 972037"/>
              <a:gd name="connsiteX4" fmla="*/ 6278982 w 6569842"/>
              <a:gd name="connsiteY4" fmla="*/ 284381 h 972037"/>
              <a:gd name="connsiteX5" fmla="*/ 3219157 w 6569842"/>
              <a:gd name="connsiteY5" fmla="*/ 176302 h 972037"/>
              <a:gd name="connsiteX6" fmla="*/ 529692 w 6569842"/>
              <a:gd name="connsiteY6" fmla="*/ 263475 h 972037"/>
              <a:gd name="connsiteX0" fmla="*/ 529692 w 6569842"/>
              <a:gd name="connsiteY0" fmla="*/ 263475 h 972037"/>
              <a:gd name="connsiteX1" fmla="*/ 657499 w 6569842"/>
              <a:gd name="connsiteY1" fmla="*/ 814268 h 972037"/>
              <a:gd name="connsiteX2" fmla="*/ 3155521 w 6569842"/>
              <a:gd name="connsiteY2" fmla="*/ 923237 h 972037"/>
              <a:gd name="connsiteX3" fmla="*/ 5971104 w 6569842"/>
              <a:gd name="connsiteY3" fmla="*/ 942651 h 972037"/>
              <a:gd name="connsiteX4" fmla="*/ 6278982 w 6569842"/>
              <a:gd name="connsiteY4" fmla="*/ 284381 h 972037"/>
              <a:gd name="connsiteX5" fmla="*/ 3219157 w 6569842"/>
              <a:gd name="connsiteY5" fmla="*/ 176302 h 972037"/>
              <a:gd name="connsiteX6" fmla="*/ 529692 w 6569842"/>
              <a:gd name="connsiteY6" fmla="*/ 263475 h 972037"/>
              <a:gd name="connsiteX0" fmla="*/ 342817 w 6237842"/>
              <a:gd name="connsiteY0" fmla="*/ 140047 h 826523"/>
              <a:gd name="connsiteX1" fmla="*/ 470624 w 6237842"/>
              <a:gd name="connsiteY1" fmla="*/ 690840 h 826523"/>
              <a:gd name="connsiteX2" fmla="*/ 3229536 w 6237842"/>
              <a:gd name="connsiteY2" fmla="*/ 759802 h 826523"/>
              <a:gd name="connsiteX3" fmla="*/ 5784229 w 6237842"/>
              <a:gd name="connsiteY3" fmla="*/ 819223 h 826523"/>
              <a:gd name="connsiteX4" fmla="*/ 6092107 w 6237842"/>
              <a:gd name="connsiteY4" fmla="*/ 160953 h 826523"/>
              <a:gd name="connsiteX5" fmla="*/ 3032282 w 6237842"/>
              <a:gd name="connsiteY5" fmla="*/ 52874 h 826523"/>
              <a:gd name="connsiteX6" fmla="*/ 342817 w 6237842"/>
              <a:gd name="connsiteY6" fmla="*/ 140047 h 826523"/>
              <a:gd name="connsiteX0" fmla="*/ 178510 w 6073535"/>
              <a:gd name="connsiteY0" fmla="*/ 158489 h 1837934"/>
              <a:gd name="connsiteX1" fmla="*/ 679017 w 6073535"/>
              <a:gd name="connsiteY1" fmla="*/ 1829479 h 1837934"/>
              <a:gd name="connsiteX2" fmla="*/ 3065229 w 6073535"/>
              <a:gd name="connsiteY2" fmla="*/ 778244 h 1837934"/>
              <a:gd name="connsiteX3" fmla="*/ 5619922 w 6073535"/>
              <a:gd name="connsiteY3" fmla="*/ 837665 h 1837934"/>
              <a:gd name="connsiteX4" fmla="*/ 5927800 w 6073535"/>
              <a:gd name="connsiteY4" fmla="*/ 179395 h 1837934"/>
              <a:gd name="connsiteX5" fmla="*/ 2867975 w 6073535"/>
              <a:gd name="connsiteY5" fmla="*/ 71316 h 1837934"/>
              <a:gd name="connsiteX6" fmla="*/ 178510 w 6073535"/>
              <a:gd name="connsiteY6" fmla="*/ 158489 h 1837934"/>
              <a:gd name="connsiteX0" fmla="*/ 130339 w 6267618"/>
              <a:gd name="connsiteY0" fmla="*/ 1438315 h 1897546"/>
              <a:gd name="connsiteX1" fmla="*/ 873100 w 6267618"/>
              <a:gd name="connsiteY1" fmla="*/ 1889091 h 1897546"/>
              <a:gd name="connsiteX2" fmla="*/ 3259312 w 6267618"/>
              <a:gd name="connsiteY2" fmla="*/ 837856 h 1897546"/>
              <a:gd name="connsiteX3" fmla="*/ 5814005 w 6267618"/>
              <a:gd name="connsiteY3" fmla="*/ 897277 h 1897546"/>
              <a:gd name="connsiteX4" fmla="*/ 6121883 w 6267618"/>
              <a:gd name="connsiteY4" fmla="*/ 239007 h 1897546"/>
              <a:gd name="connsiteX5" fmla="*/ 3062058 w 6267618"/>
              <a:gd name="connsiteY5" fmla="*/ 130928 h 1897546"/>
              <a:gd name="connsiteX6" fmla="*/ 130339 w 6267618"/>
              <a:gd name="connsiteY6" fmla="*/ 1438315 h 1897546"/>
              <a:gd name="connsiteX0" fmla="*/ 157638 w 6294917"/>
              <a:gd name="connsiteY0" fmla="*/ 1438315 h 1897546"/>
              <a:gd name="connsiteX1" fmla="*/ 788589 w 6294917"/>
              <a:gd name="connsiteY1" fmla="*/ 1889091 h 1897546"/>
              <a:gd name="connsiteX2" fmla="*/ 3286611 w 6294917"/>
              <a:gd name="connsiteY2" fmla="*/ 837856 h 1897546"/>
              <a:gd name="connsiteX3" fmla="*/ 5841304 w 6294917"/>
              <a:gd name="connsiteY3" fmla="*/ 897277 h 1897546"/>
              <a:gd name="connsiteX4" fmla="*/ 6149182 w 6294917"/>
              <a:gd name="connsiteY4" fmla="*/ 239007 h 1897546"/>
              <a:gd name="connsiteX5" fmla="*/ 3089357 w 6294917"/>
              <a:gd name="connsiteY5" fmla="*/ 130928 h 1897546"/>
              <a:gd name="connsiteX6" fmla="*/ 157638 w 6294917"/>
              <a:gd name="connsiteY6" fmla="*/ 1438315 h 1897546"/>
              <a:gd name="connsiteX0" fmla="*/ 218368 w 6355647"/>
              <a:gd name="connsiteY0" fmla="*/ 1438315 h 1939739"/>
              <a:gd name="connsiteX1" fmla="*/ 284995 w 6355647"/>
              <a:gd name="connsiteY1" fmla="*/ 1745890 h 1939739"/>
              <a:gd name="connsiteX2" fmla="*/ 849319 w 6355647"/>
              <a:gd name="connsiteY2" fmla="*/ 1889091 h 1939739"/>
              <a:gd name="connsiteX3" fmla="*/ 3347341 w 6355647"/>
              <a:gd name="connsiteY3" fmla="*/ 837856 h 1939739"/>
              <a:gd name="connsiteX4" fmla="*/ 5902034 w 6355647"/>
              <a:gd name="connsiteY4" fmla="*/ 897277 h 1939739"/>
              <a:gd name="connsiteX5" fmla="*/ 6209912 w 6355647"/>
              <a:gd name="connsiteY5" fmla="*/ 239007 h 1939739"/>
              <a:gd name="connsiteX6" fmla="*/ 3150087 w 6355647"/>
              <a:gd name="connsiteY6" fmla="*/ 130928 h 1939739"/>
              <a:gd name="connsiteX7" fmla="*/ 218368 w 6355647"/>
              <a:gd name="connsiteY7" fmla="*/ 1438315 h 1939739"/>
              <a:gd name="connsiteX0" fmla="*/ 136526 w 6273805"/>
              <a:gd name="connsiteY0" fmla="*/ 1438315 h 1911055"/>
              <a:gd name="connsiteX1" fmla="*/ 767477 w 6273805"/>
              <a:gd name="connsiteY1" fmla="*/ 1889091 h 1911055"/>
              <a:gd name="connsiteX2" fmla="*/ 3265499 w 6273805"/>
              <a:gd name="connsiteY2" fmla="*/ 837856 h 1911055"/>
              <a:gd name="connsiteX3" fmla="*/ 5820192 w 6273805"/>
              <a:gd name="connsiteY3" fmla="*/ 897277 h 1911055"/>
              <a:gd name="connsiteX4" fmla="*/ 6128070 w 6273805"/>
              <a:gd name="connsiteY4" fmla="*/ 239007 h 1911055"/>
              <a:gd name="connsiteX5" fmla="*/ 3068245 w 6273805"/>
              <a:gd name="connsiteY5" fmla="*/ 130928 h 1911055"/>
              <a:gd name="connsiteX6" fmla="*/ 136526 w 6273805"/>
              <a:gd name="connsiteY6" fmla="*/ 1438315 h 1911055"/>
              <a:gd name="connsiteX0" fmla="*/ 136526 w 6273805"/>
              <a:gd name="connsiteY0" fmla="*/ 1438315 h 1911055"/>
              <a:gd name="connsiteX1" fmla="*/ 767477 w 6273805"/>
              <a:gd name="connsiteY1" fmla="*/ 1889091 h 1911055"/>
              <a:gd name="connsiteX2" fmla="*/ 3265499 w 6273805"/>
              <a:gd name="connsiteY2" fmla="*/ 837856 h 1911055"/>
              <a:gd name="connsiteX3" fmla="*/ 5820192 w 6273805"/>
              <a:gd name="connsiteY3" fmla="*/ 897277 h 1911055"/>
              <a:gd name="connsiteX4" fmla="*/ 6128070 w 6273805"/>
              <a:gd name="connsiteY4" fmla="*/ 239007 h 1911055"/>
              <a:gd name="connsiteX5" fmla="*/ 3068245 w 6273805"/>
              <a:gd name="connsiteY5" fmla="*/ 130928 h 1911055"/>
              <a:gd name="connsiteX6" fmla="*/ 136526 w 6273805"/>
              <a:gd name="connsiteY6" fmla="*/ 1438315 h 1911055"/>
              <a:gd name="connsiteX0" fmla="*/ 147546 w 6284825"/>
              <a:gd name="connsiteY0" fmla="*/ 1438315 h 1896190"/>
              <a:gd name="connsiteX1" fmla="*/ 778497 w 6284825"/>
              <a:gd name="connsiteY1" fmla="*/ 1889091 h 1896190"/>
              <a:gd name="connsiteX2" fmla="*/ 3276519 w 6284825"/>
              <a:gd name="connsiteY2" fmla="*/ 837856 h 1896190"/>
              <a:gd name="connsiteX3" fmla="*/ 5831212 w 6284825"/>
              <a:gd name="connsiteY3" fmla="*/ 897277 h 1896190"/>
              <a:gd name="connsiteX4" fmla="*/ 6139090 w 6284825"/>
              <a:gd name="connsiteY4" fmla="*/ 239007 h 1896190"/>
              <a:gd name="connsiteX5" fmla="*/ 3079265 w 6284825"/>
              <a:gd name="connsiteY5" fmla="*/ 130928 h 1896190"/>
              <a:gd name="connsiteX6" fmla="*/ 147546 w 6284825"/>
              <a:gd name="connsiteY6" fmla="*/ 1438315 h 1896190"/>
              <a:gd name="connsiteX0" fmla="*/ 111317 w 6248596"/>
              <a:gd name="connsiteY0" fmla="*/ 1438315 h 1876300"/>
              <a:gd name="connsiteX1" fmla="*/ 909982 w 6248596"/>
              <a:gd name="connsiteY1" fmla="*/ 1869087 h 1876300"/>
              <a:gd name="connsiteX2" fmla="*/ 3240290 w 6248596"/>
              <a:gd name="connsiteY2" fmla="*/ 837856 h 1876300"/>
              <a:gd name="connsiteX3" fmla="*/ 5794983 w 6248596"/>
              <a:gd name="connsiteY3" fmla="*/ 897277 h 1876300"/>
              <a:gd name="connsiteX4" fmla="*/ 6102861 w 6248596"/>
              <a:gd name="connsiteY4" fmla="*/ 239007 h 1876300"/>
              <a:gd name="connsiteX5" fmla="*/ 3043036 w 6248596"/>
              <a:gd name="connsiteY5" fmla="*/ 130928 h 1876300"/>
              <a:gd name="connsiteX6" fmla="*/ 111317 w 6248596"/>
              <a:gd name="connsiteY6" fmla="*/ 1438315 h 1876300"/>
              <a:gd name="connsiteX0" fmla="*/ 111317 w 6248596"/>
              <a:gd name="connsiteY0" fmla="*/ 1438315 h 1869087"/>
              <a:gd name="connsiteX1" fmla="*/ 909982 w 6248596"/>
              <a:gd name="connsiteY1" fmla="*/ 1869087 h 1869087"/>
              <a:gd name="connsiteX2" fmla="*/ 3240290 w 6248596"/>
              <a:gd name="connsiteY2" fmla="*/ 837856 h 1869087"/>
              <a:gd name="connsiteX3" fmla="*/ 5794983 w 6248596"/>
              <a:gd name="connsiteY3" fmla="*/ 897277 h 1869087"/>
              <a:gd name="connsiteX4" fmla="*/ 6102861 w 6248596"/>
              <a:gd name="connsiteY4" fmla="*/ 239007 h 1869087"/>
              <a:gd name="connsiteX5" fmla="*/ 3043036 w 6248596"/>
              <a:gd name="connsiteY5" fmla="*/ 130928 h 1869087"/>
              <a:gd name="connsiteX6" fmla="*/ 111317 w 6248596"/>
              <a:gd name="connsiteY6" fmla="*/ 1438315 h 1869087"/>
              <a:gd name="connsiteX0" fmla="*/ 111317 w 6265076"/>
              <a:gd name="connsiteY0" fmla="*/ 1438315 h 1869087"/>
              <a:gd name="connsiteX1" fmla="*/ 909982 w 6265076"/>
              <a:gd name="connsiteY1" fmla="*/ 1869087 h 1869087"/>
              <a:gd name="connsiteX2" fmla="*/ 3240290 w 6265076"/>
              <a:gd name="connsiteY2" fmla="*/ 837856 h 1869087"/>
              <a:gd name="connsiteX3" fmla="*/ 5850888 w 6265076"/>
              <a:gd name="connsiteY3" fmla="*/ 837266 h 1869087"/>
              <a:gd name="connsiteX4" fmla="*/ 6102861 w 6265076"/>
              <a:gd name="connsiteY4" fmla="*/ 239007 h 1869087"/>
              <a:gd name="connsiteX5" fmla="*/ 3043036 w 6265076"/>
              <a:gd name="connsiteY5" fmla="*/ 130928 h 1869087"/>
              <a:gd name="connsiteX6" fmla="*/ 111317 w 6265076"/>
              <a:gd name="connsiteY6" fmla="*/ 1438315 h 1869087"/>
              <a:gd name="connsiteX0" fmla="*/ 111317 w 6277925"/>
              <a:gd name="connsiteY0" fmla="*/ 1405107 h 1835879"/>
              <a:gd name="connsiteX1" fmla="*/ 909982 w 6277925"/>
              <a:gd name="connsiteY1" fmla="*/ 1835879 h 1835879"/>
              <a:gd name="connsiteX2" fmla="*/ 3240290 w 6277925"/>
              <a:gd name="connsiteY2" fmla="*/ 804648 h 1835879"/>
              <a:gd name="connsiteX3" fmla="*/ 5850888 w 6277925"/>
              <a:gd name="connsiteY3" fmla="*/ 804058 h 1835879"/>
              <a:gd name="connsiteX4" fmla="*/ 6121496 w 6277925"/>
              <a:gd name="connsiteY4" fmla="*/ 285813 h 1835879"/>
              <a:gd name="connsiteX5" fmla="*/ 3043036 w 6277925"/>
              <a:gd name="connsiteY5" fmla="*/ 97720 h 1835879"/>
              <a:gd name="connsiteX6" fmla="*/ 111317 w 6277925"/>
              <a:gd name="connsiteY6" fmla="*/ 1405107 h 1835879"/>
              <a:gd name="connsiteX0" fmla="*/ 111317 w 6277925"/>
              <a:gd name="connsiteY0" fmla="*/ 1352739 h 1783511"/>
              <a:gd name="connsiteX1" fmla="*/ 909982 w 6277925"/>
              <a:gd name="connsiteY1" fmla="*/ 1783511 h 1783511"/>
              <a:gd name="connsiteX2" fmla="*/ 3240290 w 6277925"/>
              <a:gd name="connsiteY2" fmla="*/ 752280 h 1783511"/>
              <a:gd name="connsiteX3" fmla="*/ 5850888 w 6277925"/>
              <a:gd name="connsiteY3" fmla="*/ 751690 h 1783511"/>
              <a:gd name="connsiteX4" fmla="*/ 6121496 w 6277925"/>
              <a:gd name="connsiteY4" fmla="*/ 233445 h 1783511"/>
              <a:gd name="connsiteX5" fmla="*/ 3043036 w 6277925"/>
              <a:gd name="connsiteY5" fmla="*/ 125366 h 1783511"/>
              <a:gd name="connsiteX6" fmla="*/ 111317 w 6277925"/>
              <a:gd name="connsiteY6" fmla="*/ 1352739 h 1783511"/>
              <a:gd name="connsiteX0" fmla="*/ 180153 w 5974062"/>
              <a:gd name="connsiteY0" fmla="*/ 1160330 h 1771133"/>
              <a:gd name="connsiteX1" fmla="*/ 606119 w 5974062"/>
              <a:gd name="connsiteY1" fmla="*/ 1771133 h 1771133"/>
              <a:gd name="connsiteX2" fmla="*/ 2936427 w 5974062"/>
              <a:gd name="connsiteY2" fmla="*/ 739902 h 1771133"/>
              <a:gd name="connsiteX3" fmla="*/ 5547025 w 5974062"/>
              <a:gd name="connsiteY3" fmla="*/ 739312 h 1771133"/>
              <a:gd name="connsiteX4" fmla="*/ 5817633 w 5974062"/>
              <a:gd name="connsiteY4" fmla="*/ 221067 h 1771133"/>
              <a:gd name="connsiteX5" fmla="*/ 2739173 w 5974062"/>
              <a:gd name="connsiteY5" fmla="*/ 112988 h 1771133"/>
              <a:gd name="connsiteX6" fmla="*/ 180153 w 5974062"/>
              <a:gd name="connsiteY6" fmla="*/ 1160330 h 1771133"/>
              <a:gd name="connsiteX0" fmla="*/ 461673 w 6255582"/>
              <a:gd name="connsiteY0" fmla="*/ 1160330 h 1771133"/>
              <a:gd name="connsiteX1" fmla="*/ 887639 w 6255582"/>
              <a:gd name="connsiteY1" fmla="*/ 1771133 h 1771133"/>
              <a:gd name="connsiteX2" fmla="*/ 3217947 w 6255582"/>
              <a:gd name="connsiteY2" fmla="*/ 739902 h 1771133"/>
              <a:gd name="connsiteX3" fmla="*/ 5828545 w 6255582"/>
              <a:gd name="connsiteY3" fmla="*/ 739312 h 1771133"/>
              <a:gd name="connsiteX4" fmla="*/ 6099153 w 6255582"/>
              <a:gd name="connsiteY4" fmla="*/ 221067 h 1771133"/>
              <a:gd name="connsiteX5" fmla="*/ 3020693 w 6255582"/>
              <a:gd name="connsiteY5" fmla="*/ 112988 h 1771133"/>
              <a:gd name="connsiteX6" fmla="*/ 461673 w 6255582"/>
              <a:gd name="connsiteY6" fmla="*/ 1160330 h 1771133"/>
              <a:gd name="connsiteX0" fmla="*/ 461673 w 6237882"/>
              <a:gd name="connsiteY0" fmla="*/ 1160330 h 1771133"/>
              <a:gd name="connsiteX1" fmla="*/ 887639 w 6237882"/>
              <a:gd name="connsiteY1" fmla="*/ 1771133 h 1771133"/>
              <a:gd name="connsiteX2" fmla="*/ 3217947 w 6237882"/>
              <a:gd name="connsiteY2" fmla="*/ 739902 h 1771133"/>
              <a:gd name="connsiteX3" fmla="*/ 5828545 w 6237882"/>
              <a:gd name="connsiteY3" fmla="*/ 739312 h 1771133"/>
              <a:gd name="connsiteX4" fmla="*/ 6099153 w 6237882"/>
              <a:gd name="connsiteY4" fmla="*/ 221067 h 1771133"/>
              <a:gd name="connsiteX5" fmla="*/ 3020693 w 6237882"/>
              <a:gd name="connsiteY5" fmla="*/ 112988 h 1771133"/>
              <a:gd name="connsiteX6" fmla="*/ 461673 w 6237882"/>
              <a:gd name="connsiteY6" fmla="*/ 1160330 h 1771133"/>
              <a:gd name="connsiteX0" fmla="*/ 461673 w 6233210"/>
              <a:gd name="connsiteY0" fmla="*/ 1160330 h 1771133"/>
              <a:gd name="connsiteX1" fmla="*/ 887639 w 6233210"/>
              <a:gd name="connsiteY1" fmla="*/ 1771133 h 1771133"/>
              <a:gd name="connsiteX2" fmla="*/ 3217947 w 6233210"/>
              <a:gd name="connsiteY2" fmla="*/ 739902 h 1771133"/>
              <a:gd name="connsiteX3" fmla="*/ 5809910 w 6233210"/>
              <a:gd name="connsiteY3" fmla="*/ 699305 h 1771133"/>
              <a:gd name="connsiteX4" fmla="*/ 6099153 w 6233210"/>
              <a:gd name="connsiteY4" fmla="*/ 221067 h 1771133"/>
              <a:gd name="connsiteX5" fmla="*/ 3020693 w 6233210"/>
              <a:gd name="connsiteY5" fmla="*/ 112988 h 1771133"/>
              <a:gd name="connsiteX6" fmla="*/ 461673 w 6233210"/>
              <a:gd name="connsiteY6" fmla="*/ 1160330 h 1771133"/>
              <a:gd name="connsiteX0" fmla="*/ 461673 w 6233210"/>
              <a:gd name="connsiteY0" fmla="*/ 1160330 h 1771133"/>
              <a:gd name="connsiteX1" fmla="*/ 887639 w 6233210"/>
              <a:gd name="connsiteY1" fmla="*/ 1771133 h 1771133"/>
              <a:gd name="connsiteX2" fmla="*/ 3217947 w 6233210"/>
              <a:gd name="connsiteY2" fmla="*/ 831347 h 1771133"/>
              <a:gd name="connsiteX3" fmla="*/ 5809910 w 6233210"/>
              <a:gd name="connsiteY3" fmla="*/ 699305 h 1771133"/>
              <a:gd name="connsiteX4" fmla="*/ 6099153 w 6233210"/>
              <a:gd name="connsiteY4" fmla="*/ 221067 h 1771133"/>
              <a:gd name="connsiteX5" fmla="*/ 3020693 w 6233210"/>
              <a:gd name="connsiteY5" fmla="*/ 112988 h 1771133"/>
              <a:gd name="connsiteX6" fmla="*/ 461673 w 6233210"/>
              <a:gd name="connsiteY6" fmla="*/ 1160330 h 1771133"/>
              <a:gd name="connsiteX0" fmla="*/ 185409 w 5956946"/>
              <a:gd name="connsiteY0" fmla="*/ 1342706 h 1953509"/>
              <a:gd name="connsiteX1" fmla="*/ 611375 w 5956946"/>
              <a:gd name="connsiteY1" fmla="*/ 1953509 h 1953509"/>
              <a:gd name="connsiteX2" fmla="*/ 2941683 w 5956946"/>
              <a:gd name="connsiteY2" fmla="*/ 1013723 h 1953509"/>
              <a:gd name="connsiteX3" fmla="*/ 5533646 w 5956946"/>
              <a:gd name="connsiteY3" fmla="*/ 881681 h 1953509"/>
              <a:gd name="connsiteX4" fmla="*/ 5822889 w 5956946"/>
              <a:gd name="connsiteY4" fmla="*/ 403443 h 1953509"/>
              <a:gd name="connsiteX5" fmla="*/ 2815420 w 5956946"/>
              <a:gd name="connsiteY5" fmla="*/ 51512 h 1953509"/>
              <a:gd name="connsiteX6" fmla="*/ 185409 w 5956946"/>
              <a:gd name="connsiteY6" fmla="*/ 1342706 h 1953509"/>
              <a:gd name="connsiteX0" fmla="*/ 190663 w 5962200"/>
              <a:gd name="connsiteY0" fmla="*/ 1160330 h 1771133"/>
              <a:gd name="connsiteX1" fmla="*/ 616629 w 5962200"/>
              <a:gd name="connsiteY1" fmla="*/ 1771133 h 1771133"/>
              <a:gd name="connsiteX2" fmla="*/ 2946937 w 5962200"/>
              <a:gd name="connsiteY2" fmla="*/ 831347 h 1771133"/>
              <a:gd name="connsiteX3" fmla="*/ 5538900 w 5962200"/>
              <a:gd name="connsiteY3" fmla="*/ 699305 h 1771133"/>
              <a:gd name="connsiteX4" fmla="*/ 5828143 w 5962200"/>
              <a:gd name="connsiteY4" fmla="*/ 221067 h 1771133"/>
              <a:gd name="connsiteX5" fmla="*/ 2891664 w 5962200"/>
              <a:gd name="connsiteY5" fmla="*/ 112988 h 1771133"/>
              <a:gd name="connsiteX6" fmla="*/ 190663 w 5962200"/>
              <a:gd name="connsiteY6" fmla="*/ 1160330 h 1771133"/>
              <a:gd name="connsiteX0" fmla="*/ 163714 w 6047061"/>
              <a:gd name="connsiteY0" fmla="*/ 1228717 h 1775509"/>
              <a:gd name="connsiteX1" fmla="*/ 701490 w 6047061"/>
              <a:gd name="connsiteY1" fmla="*/ 1775509 h 1775509"/>
              <a:gd name="connsiteX2" fmla="*/ 3031798 w 6047061"/>
              <a:gd name="connsiteY2" fmla="*/ 835723 h 1775509"/>
              <a:gd name="connsiteX3" fmla="*/ 5623761 w 6047061"/>
              <a:gd name="connsiteY3" fmla="*/ 703681 h 1775509"/>
              <a:gd name="connsiteX4" fmla="*/ 5913004 w 6047061"/>
              <a:gd name="connsiteY4" fmla="*/ 225443 h 1775509"/>
              <a:gd name="connsiteX5" fmla="*/ 2976525 w 6047061"/>
              <a:gd name="connsiteY5" fmla="*/ 117364 h 1775509"/>
              <a:gd name="connsiteX6" fmla="*/ 163714 w 6047061"/>
              <a:gd name="connsiteY6" fmla="*/ 1228717 h 1775509"/>
              <a:gd name="connsiteX0" fmla="*/ 163714 w 6047061"/>
              <a:gd name="connsiteY0" fmla="*/ 1228717 h 1775509"/>
              <a:gd name="connsiteX1" fmla="*/ 701490 w 6047061"/>
              <a:gd name="connsiteY1" fmla="*/ 1775509 h 1775509"/>
              <a:gd name="connsiteX2" fmla="*/ 3031798 w 6047061"/>
              <a:gd name="connsiteY2" fmla="*/ 931740 h 1775509"/>
              <a:gd name="connsiteX3" fmla="*/ 5623761 w 6047061"/>
              <a:gd name="connsiteY3" fmla="*/ 703681 h 1775509"/>
              <a:gd name="connsiteX4" fmla="*/ 5913004 w 6047061"/>
              <a:gd name="connsiteY4" fmla="*/ 225443 h 1775509"/>
              <a:gd name="connsiteX5" fmla="*/ 2976525 w 6047061"/>
              <a:gd name="connsiteY5" fmla="*/ 117364 h 1775509"/>
              <a:gd name="connsiteX6" fmla="*/ 163714 w 6047061"/>
              <a:gd name="connsiteY6" fmla="*/ 1228717 h 1775509"/>
              <a:gd name="connsiteX0" fmla="*/ 163714 w 6054665"/>
              <a:gd name="connsiteY0" fmla="*/ 1228717 h 1775509"/>
              <a:gd name="connsiteX1" fmla="*/ 701490 w 6054665"/>
              <a:gd name="connsiteY1" fmla="*/ 1775509 h 1775509"/>
              <a:gd name="connsiteX2" fmla="*/ 3031798 w 6054665"/>
              <a:gd name="connsiteY2" fmla="*/ 931740 h 1775509"/>
              <a:gd name="connsiteX3" fmla="*/ 5653578 w 6054665"/>
              <a:gd name="connsiteY3" fmla="*/ 863709 h 1775509"/>
              <a:gd name="connsiteX4" fmla="*/ 5913004 w 6054665"/>
              <a:gd name="connsiteY4" fmla="*/ 225443 h 1775509"/>
              <a:gd name="connsiteX5" fmla="*/ 2976525 w 6054665"/>
              <a:gd name="connsiteY5" fmla="*/ 117364 h 1775509"/>
              <a:gd name="connsiteX6" fmla="*/ 163714 w 6054665"/>
              <a:gd name="connsiteY6" fmla="*/ 1228717 h 1775509"/>
              <a:gd name="connsiteX0" fmla="*/ 163714 w 6054665"/>
              <a:gd name="connsiteY0" fmla="*/ 1228717 h 1775509"/>
              <a:gd name="connsiteX1" fmla="*/ 701490 w 6054665"/>
              <a:gd name="connsiteY1" fmla="*/ 1775509 h 1775509"/>
              <a:gd name="connsiteX2" fmla="*/ 3031798 w 6054665"/>
              <a:gd name="connsiteY2" fmla="*/ 995751 h 1775509"/>
              <a:gd name="connsiteX3" fmla="*/ 5653578 w 6054665"/>
              <a:gd name="connsiteY3" fmla="*/ 863709 h 1775509"/>
              <a:gd name="connsiteX4" fmla="*/ 5913004 w 6054665"/>
              <a:gd name="connsiteY4" fmla="*/ 225443 h 1775509"/>
              <a:gd name="connsiteX5" fmla="*/ 2976525 w 6054665"/>
              <a:gd name="connsiteY5" fmla="*/ 117364 h 1775509"/>
              <a:gd name="connsiteX6" fmla="*/ 163714 w 6054665"/>
              <a:gd name="connsiteY6" fmla="*/ 1228717 h 1775509"/>
              <a:gd name="connsiteX0" fmla="*/ 379172 w 6419322"/>
              <a:gd name="connsiteY0" fmla="*/ 1287655 h 1834447"/>
              <a:gd name="connsiteX1" fmla="*/ 916948 w 6419322"/>
              <a:gd name="connsiteY1" fmla="*/ 1834447 h 1834447"/>
              <a:gd name="connsiteX2" fmla="*/ 3247256 w 6419322"/>
              <a:gd name="connsiteY2" fmla="*/ 819189 h 1834447"/>
              <a:gd name="connsiteX3" fmla="*/ 5869036 w 6419322"/>
              <a:gd name="connsiteY3" fmla="*/ 922647 h 1834447"/>
              <a:gd name="connsiteX4" fmla="*/ 6128462 w 6419322"/>
              <a:gd name="connsiteY4" fmla="*/ 284381 h 1834447"/>
              <a:gd name="connsiteX5" fmla="*/ 3191983 w 6419322"/>
              <a:gd name="connsiteY5" fmla="*/ 176302 h 1834447"/>
              <a:gd name="connsiteX6" fmla="*/ 379172 w 6419322"/>
              <a:gd name="connsiteY6" fmla="*/ 1287655 h 1834447"/>
              <a:gd name="connsiteX0" fmla="*/ 379172 w 6419322"/>
              <a:gd name="connsiteY0" fmla="*/ 1287655 h 1834447"/>
              <a:gd name="connsiteX1" fmla="*/ 916948 w 6419322"/>
              <a:gd name="connsiteY1" fmla="*/ 1834447 h 1834447"/>
              <a:gd name="connsiteX2" fmla="*/ 3247256 w 6419322"/>
              <a:gd name="connsiteY2" fmla="*/ 819189 h 1834447"/>
              <a:gd name="connsiteX3" fmla="*/ 5869036 w 6419322"/>
              <a:gd name="connsiteY3" fmla="*/ 713817 h 1834447"/>
              <a:gd name="connsiteX4" fmla="*/ 6128462 w 6419322"/>
              <a:gd name="connsiteY4" fmla="*/ 284381 h 1834447"/>
              <a:gd name="connsiteX5" fmla="*/ 3191983 w 6419322"/>
              <a:gd name="connsiteY5" fmla="*/ 176302 h 1834447"/>
              <a:gd name="connsiteX6" fmla="*/ 379172 w 6419322"/>
              <a:gd name="connsiteY6" fmla="*/ 1287655 h 1834447"/>
              <a:gd name="connsiteX0" fmla="*/ 379172 w 6419322"/>
              <a:gd name="connsiteY0" fmla="*/ 1287655 h 1834447"/>
              <a:gd name="connsiteX1" fmla="*/ 916948 w 6419322"/>
              <a:gd name="connsiteY1" fmla="*/ 1834447 h 1834447"/>
              <a:gd name="connsiteX2" fmla="*/ 3247256 w 6419322"/>
              <a:gd name="connsiteY2" fmla="*/ 819189 h 1834447"/>
              <a:gd name="connsiteX3" fmla="*/ 5869036 w 6419322"/>
              <a:gd name="connsiteY3" fmla="*/ 713817 h 1834447"/>
              <a:gd name="connsiteX4" fmla="*/ 6128462 w 6419322"/>
              <a:gd name="connsiteY4" fmla="*/ 284381 h 1834447"/>
              <a:gd name="connsiteX5" fmla="*/ 3191983 w 6419322"/>
              <a:gd name="connsiteY5" fmla="*/ 176302 h 1834447"/>
              <a:gd name="connsiteX6" fmla="*/ 379172 w 6419322"/>
              <a:gd name="connsiteY6" fmla="*/ 1287655 h 1834447"/>
              <a:gd name="connsiteX0" fmla="*/ 379172 w 6222758"/>
              <a:gd name="connsiteY0" fmla="*/ 1287654 h 1834446"/>
              <a:gd name="connsiteX1" fmla="*/ 916948 w 6222758"/>
              <a:gd name="connsiteY1" fmla="*/ 1834446 h 1834446"/>
              <a:gd name="connsiteX2" fmla="*/ 3247256 w 6222758"/>
              <a:gd name="connsiteY2" fmla="*/ 819188 h 1834446"/>
              <a:gd name="connsiteX3" fmla="*/ 5869036 w 6222758"/>
              <a:gd name="connsiteY3" fmla="*/ 713816 h 1834446"/>
              <a:gd name="connsiteX4" fmla="*/ 5931898 w 6222758"/>
              <a:gd name="connsiteY4" fmla="*/ 284381 h 1834446"/>
              <a:gd name="connsiteX5" fmla="*/ 3191983 w 6222758"/>
              <a:gd name="connsiteY5" fmla="*/ 176301 h 1834446"/>
              <a:gd name="connsiteX6" fmla="*/ 379172 w 6222758"/>
              <a:gd name="connsiteY6" fmla="*/ 1287654 h 1834446"/>
              <a:gd name="connsiteX0" fmla="*/ 379172 w 6104149"/>
              <a:gd name="connsiteY0" fmla="*/ 1287654 h 1834446"/>
              <a:gd name="connsiteX1" fmla="*/ 916948 w 6104149"/>
              <a:gd name="connsiteY1" fmla="*/ 1834446 h 1834446"/>
              <a:gd name="connsiteX2" fmla="*/ 3247256 w 6104149"/>
              <a:gd name="connsiteY2" fmla="*/ 819188 h 1834446"/>
              <a:gd name="connsiteX3" fmla="*/ 5869036 w 6104149"/>
              <a:gd name="connsiteY3" fmla="*/ 713816 h 1834446"/>
              <a:gd name="connsiteX4" fmla="*/ 5931898 w 6104149"/>
              <a:gd name="connsiteY4" fmla="*/ 284381 h 1834446"/>
              <a:gd name="connsiteX5" fmla="*/ 3191983 w 6104149"/>
              <a:gd name="connsiteY5" fmla="*/ 176301 h 1834446"/>
              <a:gd name="connsiteX6" fmla="*/ 379172 w 6104149"/>
              <a:gd name="connsiteY6" fmla="*/ 1287654 h 1834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04149" h="1834446">
                <a:moveTo>
                  <a:pt x="379172" y="1287654"/>
                </a:moveTo>
                <a:cubicBezTo>
                  <a:pt x="0" y="1564011"/>
                  <a:pt x="320913" y="1794498"/>
                  <a:pt x="916948" y="1834446"/>
                </a:cubicBezTo>
                <a:cubicBezTo>
                  <a:pt x="1457078" y="1814384"/>
                  <a:pt x="2421908" y="1005960"/>
                  <a:pt x="3247256" y="819188"/>
                </a:cubicBezTo>
                <a:cubicBezTo>
                  <a:pt x="4072604" y="632416"/>
                  <a:pt x="5218149" y="743202"/>
                  <a:pt x="5869036" y="713816"/>
                </a:cubicBezTo>
                <a:cubicBezTo>
                  <a:pt x="6104149" y="521403"/>
                  <a:pt x="6002022" y="590048"/>
                  <a:pt x="5931898" y="284381"/>
                </a:cubicBezTo>
                <a:cubicBezTo>
                  <a:pt x="5499600" y="0"/>
                  <a:pt x="4117437" y="9089"/>
                  <a:pt x="3191983" y="176301"/>
                </a:cubicBezTo>
                <a:cubicBezTo>
                  <a:pt x="2266529" y="343513"/>
                  <a:pt x="758344" y="1011297"/>
                  <a:pt x="379172" y="1287654"/>
                </a:cubicBezTo>
                <a:close/>
              </a:path>
            </a:pathLst>
          </a:custGeom>
          <a:solidFill>
            <a:srgbClr val="FCF28F">
              <a:alpha val="49804"/>
            </a:srgbClr>
          </a:solidFill>
          <a:ln w="38100">
            <a:solidFill>
              <a:srgbClr val="FCF28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3200">
              <a:ln>
                <a:solidFill>
                  <a:schemeClr val="accent6"/>
                </a:solidFill>
              </a:ln>
            </a:endParaRPr>
          </a:p>
        </p:txBody>
      </p:sp>
      <p:grpSp>
        <p:nvGrpSpPr>
          <p:cNvPr id="304" name="Group 116"/>
          <p:cNvGrpSpPr/>
          <p:nvPr/>
        </p:nvGrpSpPr>
        <p:grpSpPr>
          <a:xfrm>
            <a:off x="1753154" y="21315233"/>
            <a:ext cx="5744648" cy="2355850"/>
            <a:chOff x="7982465" y="10591800"/>
            <a:chExt cx="5744648" cy="2355850"/>
          </a:xfrm>
        </p:grpSpPr>
        <p:sp>
          <p:nvSpPr>
            <p:cNvPr id="305" name="TextBox 7"/>
            <p:cNvSpPr txBox="1">
              <a:spLocks noChangeArrowheads="1"/>
            </p:cNvSpPr>
            <p:nvPr/>
          </p:nvSpPr>
          <p:spPr bwMode="auto">
            <a:xfrm>
              <a:off x="10683875" y="12455525"/>
              <a:ext cx="6699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4</a:t>
              </a:r>
            </a:p>
          </p:txBody>
        </p:sp>
        <p:sp>
          <p:nvSpPr>
            <p:cNvPr id="306" name="Oval 305"/>
            <p:cNvSpPr/>
            <p:nvPr/>
          </p:nvSpPr>
          <p:spPr>
            <a:xfrm>
              <a:off x="10437242" y="11152612"/>
              <a:ext cx="914400" cy="32004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307" name="Oval 306"/>
            <p:cNvSpPr/>
            <p:nvPr/>
          </p:nvSpPr>
          <p:spPr>
            <a:xfrm>
              <a:off x="10437242" y="12148343"/>
              <a:ext cx="914400" cy="32004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308" name="Oval 307"/>
            <p:cNvSpPr/>
            <p:nvPr/>
          </p:nvSpPr>
          <p:spPr>
            <a:xfrm>
              <a:off x="12801600" y="11152612"/>
              <a:ext cx="914400" cy="320040"/>
            </a:xfrm>
            <a:prstGeom prst="ellipse">
              <a:avLst/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309" name="Oval 308"/>
            <p:cNvSpPr/>
            <p:nvPr/>
          </p:nvSpPr>
          <p:spPr>
            <a:xfrm>
              <a:off x="12801600" y="12148343"/>
              <a:ext cx="914400" cy="32004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310" name="Oval 309"/>
            <p:cNvSpPr/>
            <p:nvPr/>
          </p:nvSpPr>
          <p:spPr>
            <a:xfrm>
              <a:off x="7982465" y="12148343"/>
              <a:ext cx="914400" cy="32004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cxnSp>
          <p:nvCxnSpPr>
            <p:cNvPr id="311" name="Straight Connector 310"/>
            <p:cNvCxnSpPr>
              <a:stCxn id="306" idx="6"/>
              <a:endCxn id="308" idx="2"/>
            </p:cNvCxnSpPr>
            <p:nvPr/>
          </p:nvCxnSpPr>
          <p:spPr>
            <a:xfrm>
              <a:off x="11351642" y="11312632"/>
              <a:ext cx="144995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2" name="Straight Connector 311"/>
            <p:cNvCxnSpPr>
              <a:stCxn id="306" idx="4"/>
              <a:endCxn id="307" idx="0"/>
            </p:cNvCxnSpPr>
            <p:nvPr/>
          </p:nvCxnSpPr>
          <p:spPr>
            <a:xfrm>
              <a:off x="10894442" y="11472652"/>
              <a:ext cx="0" cy="67569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3" name="Straight Connector 312"/>
            <p:cNvCxnSpPr>
              <a:stCxn id="308" idx="4"/>
              <a:endCxn id="309" idx="0"/>
            </p:cNvCxnSpPr>
            <p:nvPr/>
          </p:nvCxnSpPr>
          <p:spPr>
            <a:xfrm>
              <a:off x="13258800" y="11472652"/>
              <a:ext cx="0" cy="67569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4" name="Straight Connector 313"/>
            <p:cNvCxnSpPr>
              <a:stCxn id="307" idx="6"/>
              <a:endCxn id="309" idx="2"/>
            </p:cNvCxnSpPr>
            <p:nvPr/>
          </p:nvCxnSpPr>
          <p:spPr>
            <a:xfrm>
              <a:off x="11351642" y="12308363"/>
              <a:ext cx="144995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5" name="TextBox 17"/>
            <p:cNvSpPr txBox="1">
              <a:spLocks noChangeArrowheads="1"/>
            </p:cNvSpPr>
            <p:nvPr/>
          </p:nvSpPr>
          <p:spPr bwMode="auto">
            <a:xfrm>
              <a:off x="10591800" y="10591800"/>
              <a:ext cx="7588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 smtClean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 smtClean="0">
                  <a:latin typeface="Arial" charset="0"/>
                  <a:ea typeface="宋体" charset="-122"/>
                </a:rPr>
                <a:t>3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316" name="TextBox 18"/>
            <p:cNvSpPr txBox="1">
              <a:spLocks noChangeArrowheads="1"/>
            </p:cNvSpPr>
            <p:nvPr/>
          </p:nvSpPr>
          <p:spPr bwMode="auto">
            <a:xfrm>
              <a:off x="12954000" y="10591800"/>
              <a:ext cx="77311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317" name="TextBox 19"/>
            <p:cNvSpPr txBox="1">
              <a:spLocks noChangeArrowheads="1"/>
            </p:cNvSpPr>
            <p:nvPr/>
          </p:nvSpPr>
          <p:spPr bwMode="auto">
            <a:xfrm>
              <a:off x="12997656" y="12455525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2</a:t>
              </a:r>
            </a:p>
          </p:txBody>
        </p:sp>
        <p:cxnSp>
          <p:nvCxnSpPr>
            <p:cNvPr id="318" name="Straight Connector 317"/>
            <p:cNvCxnSpPr>
              <a:stCxn id="320" idx="6"/>
              <a:endCxn id="306" idx="2"/>
            </p:cNvCxnSpPr>
            <p:nvPr/>
          </p:nvCxnSpPr>
          <p:spPr>
            <a:xfrm>
              <a:off x="8896865" y="11312632"/>
              <a:ext cx="15403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9" name="Straight Connector 318"/>
            <p:cNvCxnSpPr>
              <a:stCxn id="307" idx="2"/>
              <a:endCxn id="310" idx="6"/>
            </p:cNvCxnSpPr>
            <p:nvPr/>
          </p:nvCxnSpPr>
          <p:spPr>
            <a:xfrm flipH="1">
              <a:off x="8896865" y="12308363"/>
              <a:ext cx="15403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0" name="Oval 319"/>
            <p:cNvSpPr/>
            <p:nvPr/>
          </p:nvSpPr>
          <p:spPr>
            <a:xfrm>
              <a:off x="7982465" y="11154054"/>
              <a:ext cx="914400" cy="317156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cxnSp>
          <p:nvCxnSpPr>
            <p:cNvPr id="321" name="Straight Connector 320"/>
            <p:cNvCxnSpPr>
              <a:stCxn id="320" idx="4"/>
              <a:endCxn id="310" idx="0"/>
            </p:cNvCxnSpPr>
            <p:nvPr/>
          </p:nvCxnSpPr>
          <p:spPr>
            <a:xfrm>
              <a:off x="8439665" y="11471210"/>
              <a:ext cx="0" cy="67713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2" name="Straight Connector 321"/>
            <p:cNvCxnSpPr>
              <a:stCxn id="310" idx="7"/>
              <a:endCxn id="306" idx="3"/>
            </p:cNvCxnSpPr>
            <p:nvPr/>
          </p:nvCxnSpPr>
          <p:spPr>
            <a:xfrm flipV="1">
              <a:off x="8762954" y="11425783"/>
              <a:ext cx="1808199" cy="76942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>
              <a:stCxn id="320" idx="5"/>
              <a:endCxn id="307" idx="1"/>
            </p:cNvCxnSpPr>
            <p:nvPr/>
          </p:nvCxnSpPr>
          <p:spPr>
            <a:xfrm>
              <a:off x="8762954" y="11424764"/>
              <a:ext cx="1808199" cy="7704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4" name="TextBox 35"/>
            <p:cNvSpPr txBox="1">
              <a:spLocks noChangeArrowheads="1"/>
            </p:cNvSpPr>
            <p:nvPr/>
          </p:nvSpPr>
          <p:spPr bwMode="auto">
            <a:xfrm>
              <a:off x="8123238" y="10591800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5</a:t>
              </a:r>
            </a:p>
          </p:txBody>
        </p:sp>
        <p:sp>
          <p:nvSpPr>
            <p:cNvPr id="325" name="TextBox 36"/>
            <p:cNvSpPr txBox="1">
              <a:spLocks noChangeArrowheads="1"/>
            </p:cNvSpPr>
            <p:nvPr/>
          </p:nvSpPr>
          <p:spPr bwMode="auto">
            <a:xfrm>
              <a:off x="8153400" y="12455525"/>
              <a:ext cx="6096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6</a:t>
              </a:r>
            </a:p>
          </p:txBody>
        </p:sp>
      </p:grpSp>
      <p:grpSp>
        <p:nvGrpSpPr>
          <p:cNvPr id="184" name="Group 116"/>
          <p:cNvGrpSpPr/>
          <p:nvPr/>
        </p:nvGrpSpPr>
        <p:grpSpPr>
          <a:xfrm>
            <a:off x="11932924" y="21315233"/>
            <a:ext cx="5744648" cy="2355850"/>
            <a:chOff x="7982465" y="10591800"/>
            <a:chExt cx="5744648" cy="2355850"/>
          </a:xfrm>
        </p:grpSpPr>
        <p:sp>
          <p:nvSpPr>
            <p:cNvPr id="185" name="TextBox 7"/>
            <p:cNvSpPr txBox="1">
              <a:spLocks noChangeArrowheads="1"/>
            </p:cNvSpPr>
            <p:nvPr/>
          </p:nvSpPr>
          <p:spPr bwMode="auto">
            <a:xfrm>
              <a:off x="10683875" y="12455525"/>
              <a:ext cx="6699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4</a:t>
              </a:r>
            </a:p>
          </p:txBody>
        </p:sp>
        <p:sp>
          <p:nvSpPr>
            <p:cNvPr id="186" name="Oval 185"/>
            <p:cNvSpPr/>
            <p:nvPr/>
          </p:nvSpPr>
          <p:spPr>
            <a:xfrm>
              <a:off x="10437242" y="11152612"/>
              <a:ext cx="914400" cy="32004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188" name="Oval 187"/>
            <p:cNvSpPr/>
            <p:nvPr/>
          </p:nvSpPr>
          <p:spPr>
            <a:xfrm>
              <a:off x="10437242" y="12148343"/>
              <a:ext cx="914400" cy="32004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189" name="Oval 188"/>
            <p:cNvSpPr/>
            <p:nvPr/>
          </p:nvSpPr>
          <p:spPr>
            <a:xfrm>
              <a:off x="12801600" y="11152612"/>
              <a:ext cx="914400" cy="320040"/>
            </a:xfrm>
            <a:prstGeom prst="ellipse">
              <a:avLst/>
            </a:prstGeom>
            <a:solidFill>
              <a:srgbClr val="1044E7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190" name="Oval 189"/>
            <p:cNvSpPr/>
            <p:nvPr/>
          </p:nvSpPr>
          <p:spPr>
            <a:xfrm>
              <a:off x="12801600" y="12148343"/>
              <a:ext cx="914400" cy="32004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191" name="Oval 190"/>
            <p:cNvSpPr/>
            <p:nvPr/>
          </p:nvSpPr>
          <p:spPr>
            <a:xfrm>
              <a:off x="7982465" y="12148343"/>
              <a:ext cx="914400" cy="32004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cxnSp>
          <p:nvCxnSpPr>
            <p:cNvPr id="192" name="Straight Connector 191"/>
            <p:cNvCxnSpPr>
              <a:stCxn id="186" idx="6"/>
              <a:endCxn id="189" idx="2"/>
            </p:cNvCxnSpPr>
            <p:nvPr/>
          </p:nvCxnSpPr>
          <p:spPr>
            <a:xfrm>
              <a:off x="11351642" y="11312632"/>
              <a:ext cx="144995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>
              <a:stCxn id="186" idx="4"/>
              <a:endCxn id="188" idx="0"/>
            </p:cNvCxnSpPr>
            <p:nvPr/>
          </p:nvCxnSpPr>
          <p:spPr>
            <a:xfrm>
              <a:off x="10894442" y="11472652"/>
              <a:ext cx="0" cy="67569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>
              <a:stCxn id="189" idx="4"/>
              <a:endCxn id="190" idx="0"/>
            </p:cNvCxnSpPr>
            <p:nvPr/>
          </p:nvCxnSpPr>
          <p:spPr>
            <a:xfrm>
              <a:off x="13258800" y="11472652"/>
              <a:ext cx="0" cy="67569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>
              <a:stCxn id="188" idx="6"/>
              <a:endCxn id="190" idx="2"/>
            </p:cNvCxnSpPr>
            <p:nvPr/>
          </p:nvCxnSpPr>
          <p:spPr>
            <a:xfrm>
              <a:off x="11351642" y="12308363"/>
              <a:ext cx="1449958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7" name="TextBox 17"/>
            <p:cNvSpPr txBox="1">
              <a:spLocks noChangeArrowheads="1"/>
            </p:cNvSpPr>
            <p:nvPr/>
          </p:nvSpPr>
          <p:spPr bwMode="auto">
            <a:xfrm>
              <a:off x="10591800" y="10591800"/>
              <a:ext cx="7588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 smtClean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 smtClean="0">
                  <a:latin typeface="Arial" charset="0"/>
                  <a:ea typeface="宋体" charset="-122"/>
                </a:rPr>
                <a:t>3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12" name="TextBox 18"/>
            <p:cNvSpPr txBox="1">
              <a:spLocks noChangeArrowheads="1"/>
            </p:cNvSpPr>
            <p:nvPr/>
          </p:nvSpPr>
          <p:spPr bwMode="auto">
            <a:xfrm>
              <a:off x="12954000" y="10591800"/>
              <a:ext cx="77311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b="1" dirty="0">
                  <a:latin typeface="Arial" charset="0"/>
                  <a:ea typeface="宋体" charset="-122"/>
                </a:rPr>
                <a:t>R</a:t>
              </a:r>
              <a:r>
                <a:rPr lang="en-US" sz="3200" b="1" baseline="-25000" dirty="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213" name="TextBox 19"/>
            <p:cNvSpPr txBox="1">
              <a:spLocks noChangeArrowheads="1"/>
            </p:cNvSpPr>
            <p:nvPr/>
          </p:nvSpPr>
          <p:spPr bwMode="auto">
            <a:xfrm>
              <a:off x="12997656" y="12455525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2</a:t>
              </a:r>
            </a:p>
          </p:txBody>
        </p:sp>
        <p:cxnSp>
          <p:nvCxnSpPr>
            <p:cNvPr id="214" name="Straight Connector 213"/>
            <p:cNvCxnSpPr>
              <a:stCxn id="219" idx="6"/>
              <a:endCxn id="186" idx="2"/>
            </p:cNvCxnSpPr>
            <p:nvPr/>
          </p:nvCxnSpPr>
          <p:spPr>
            <a:xfrm>
              <a:off x="8896865" y="11312632"/>
              <a:ext cx="15403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>
              <a:stCxn id="188" idx="2"/>
              <a:endCxn id="191" idx="6"/>
            </p:cNvCxnSpPr>
            <p:nvPr/>
          </p:nvCxnSpPr>
          <p:spPr>
            <a:xfrm flipH="1">
              <a:off x="8896865" y="12308363"/>
              <a:ext cx="154037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9" name="Oval 218"/>
            <p:cNvSpPr/>
            <p:nvPr/>
          </p:nvSpPr>
          <p:spPr>
            <a:xfrm>
              <a:off x="7982465" y="11154054"/>
              <a:ext cx="914400" cy="317156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cxnSp>
          <p:nvCxnSpPr>
            <p:cNvPr id="224" name="Straight Connector 223"/>
            <p:cNvCxnSpPr>
              <a:stCxn id="219" idx="4"/>
              <a:endCxn id="191" idx="0"/>
            </p:cNvCxnSpPr>
            <p:nvPr/>
          </p:nvCxnSpPr>
          <p:spPr>
            <a:xfrm>
              <a:off x="8439665" y="11471210"/>
              <a:ext cx="0" cy="67713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>
              <a:stCxn id="191" idx="7"/>
              <a:endCxn id="186" idx="3"/>
            </p:cNvCxnSpPr>
            <p:nvPr/>
          </p:nvCxnSpPr>
          <p:spPr>
            <a:xfrm flipV="1">
              <a:off x="8762954" y="11425783"/>
              <a:ext cx="1808199" cy="769429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>
              <a:stCxn id="219" idx="5"/>
              <a:endCxn id="188" idx="1"/>
            </p:cNvCxnSpPr>
            <p:nvPr/>
          </p:nvCxnSpPr>
          <p:spPr>
            <a:xfrm>
              <a:off x="8762954" y="11424764"/>
              <a:ext cx="1808199" cy="77044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9" name="TextBox 35"/>
            <p:cNvSpPr txBox="1">
              <a:spLocks noChangeArrowheads="1"/>
            </p:cNvSpPr>
            <p:nvPr/>
          </p:nvSpPr>
          <p:spPr bwMode="auto">
            <a:xfrm>
              <a:off x="8123238" y="10591800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5</a:t>
              </a:r>
            </a:p>
          </p:txBody>
        </p:sp>
        <p:sp>
          <p:nvSpPr>
            <p:cNvPr id="230" name="TextBox 36"/>
            <p:cNvSpPr txBox="1">
              <a:spLocks noChangeArrowheads="1"/>
            </p:cNvSpPr>
            <p:nvPr/>
          </p:nvSpPr>
          <p:spPr bwMode="auto">
            <a:xfrm>
              <a:off x="8153400" y="12455525"/>
              <a:ext cx="6096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 173"/>
          <p:cNvSpPr>
            <a:spLocks noChangeArrowheads="1"/>
          </p:cNvSpPr>
          <p:nvPr/>
        </p:nvSpPr>
        <p:spPr bwMode="auto">
          <a:xfrm>
            <a:off x="457200" y="5608269"/>
            <a:ext cx="19202400" cy="22714530"/>
          </a:xfrm>
          <a:prstGeom prst="rect">
            <a:avLst/>
          </a:prstGeom>
          <a:noFill/>
          <a:ln w="19050">
            <a:solidFill>
              <a:srgbClr val="1044E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173"/>
          <p:cNvSpPr>
            <a:spLocks noChangeArrowheads="1"/>
          </p:cNvSpPr>
          <p:nvPr/>
        </p:nvSpPr>
        <p:spPr bwMode="auto">
          <a:xfrm>
            <a:off x="457200" y="633413"/>
            <a:ext cx="19202400" cy="3945954"/>
          </a:xfrm>
          <a:prstGeom prst="rect">
            <a:avLst/>
          </a:prstGeom>
          <a:noFill/>
          <a:ln w="19050">
            <a:solidFill>
              <a:srgbClr val="1044E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7" name="Text Box 370"/>
          <p:cNvSpPr txBox="1">
            <a:spLocks noChangeArrowheads="1"/>
          </p:cNvSpPr>
          <p:nvPr/>
        </p:nvSpPr>
        <p:spPr bwMode="auto">
          <a:xfrm>
            <a:off x="489194" y="7334408"/>
            <a:ext cx="9421854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3600" dirty="0" smtClean="0">
                <a:latin typeface="Arial" charset="0"/>
              </a:rPr>
              <a:t>A queue </a:t>
            </a:r>
            <a:r>
              <a:rPr lang="en-US" sz="3600" i="1" dirty="0" smtClean="0">
                <a:latin typeface="Times New Roman"/>
                <a:cs typeface="Times New Roman"/>
              </a:rPr>
              <a:t>Q</a:t>
            </a:r>
            <a:r>
              <a:rPr lang="en-US" sz="3600" baseline="-25000" dirty="0" smtClean="0">
                <a:latin typeface="Arial" charset="0"/>
              </a:rPr>
              <a:t> </a:t>
            </a:r>
            <a:r>
              <a:rPr lang="en-US" sz="3600" dirty="0" smtClean="0">
                <a:latin typeface="Arial" charset="0"/>
              </a:rPr>
              <a:t>of relations to update</a:t>
            </a:r>
          </a:p>
          <a:p>
            <a:pPr eaLnBrk="1" hangingPunct="1">
              <a:buFont typeface="Arial" charset="0"/>
              <a:buChar char="•"/>
            </a:pPr>
            <a:r>
              <a:rPr lang="en-US" sz="3600" dirty="0">
                <a:latin typeface="Arial" charset="0"/>
              </a:rPr>
              <a:t>For each </a:t>
            </a:r>
            <a:r>
              <a:rPr lang="en-US" sz="3600" dirty="0" smtClean="0">
                <a:latin typeface="Arial" charset="0"/>
              </a:rPr>
              <a:t>relation </a:t>
            </a:r>
            <a:r>
              <a:rPr lang="en-US" sz="4000" i="1" dirty="0" smtClean="0">
                <a:latin typeface="Times New Roman"/>
                <a:cs typeface="Times New Roman"/>
              </a:rPr>
              <a:t>R</a:t>
            </a:r>
            <a:r>
              <a:rPr lang="en-US" sz="3600" dirty="0" smtClean="0">
                <a:latin typeface="Arial" charset="0"/>
              </a:rPr>
              <a:t>, a queue </a:t>
            </a:r>
            <a:r>
              <a:rPr lang="en-US" sz="3600" dirty="0">
                <a:latin typeface="Arial" charset="0"/>
              </a:rPr>
              <a:t>of tuples</a:t>
            </a:r>
            <a:r>
              <a:rPr lang="en-US" sz="3600" dirty="0" smtClean="0">
                <a:latin typeface="Arial" charset="0"/>
              </a:rPr>
              <a:t> </a:t>
            </a:r>
            <a:r>
              <a:rPr lang="en-US" sz="3600" i="1" dirty="0" err="1" smtClean="0">
                <a:latin typeface="Times New Roman"/>
                <a:cs typeface="Times New Roman"/>
              </a:rPr>
              <a:t>Q</a:t>
            </a:r>
            <a:r>
              <a:rPr lang="en-US" sz="3600" i="1" baseline="-25000" dirty="0" err="1" smtClean="0">
                <a:latin typeface="Times New Roman"/>
                <a:cs typeface="Times New Roman"/>
              </a:rPr>
              <a:t>t</a:t>
            </a:r>
            <a:r>
              <a:rPr lang="en-US" sz="3600" dirty="0" smtClean="0">
                <a:latin typeface="Times New Roman"/>
                <a:cs typeface="Times New Roman"/>
              </a:rPr>
              <a:t>(</a:t>
            </a:r>
            <a:r>
              <a:rPr lang="en-US" sz="3600" i="1" dirty="0" smtClean="0">
                <a:latin typeface="Times New Roman"/>
                <a:cs typeface="Times New Roman"/>
              </a:rPr>
              <a:t>R</a:t>
            </a:r>
            <a:r>
              <a:rPr lang="en-US" sz="3600" dirty="0" smtClean="0">
                <a:latin typeface="Times New Roman"/>
                <a:cs typeface="Times New Roman"/>
              </a:rPr>
              <a:t>) </a:t>
            </a:r>
            <a:r>
              <a:rPr lang="en-US" sz="3600" dirty="0" smtClean="0">
                <a:latin typeface="Arial" charset="0"/>
              </a:rPr>
              <a:t>whose </a:t>
            </a:r>
            <a:r>
              <a:rPr lang="en-US" sz="3600" dirty="0">
                <a:latin typeface="Arial" charset="0"/>
              </a:rPr>
              <a:t>supports must be </a:t>
            </a:r>
            <a:r>
              <a:rPr lang="en-US" sz="3600" dirty="0" smtClean="0">
                <a:latin typeface="Arial" charset="0"/>
              </a:rPr>
              <a:t>verified</a:t>
            </a:r>
          </a:p>
          <a:p>
            <a:pPr eaLnBrk="1" hangingPunct="1">
              <a:buFont typeface="Arial" charset="0"/>
              <a:buChar char="•"/>
            </a:pPr>
            <a:r>
              <a:rPr lang="en-US" sz="3600" dirty="0" smtClean="0">
                <a:latin typeface="Arial" charset="0"/>
              </a:rPr>
              <a:t>Algorithm iterates over every </a:t>
            </a:r>
            <a:r>
              <a:rPr lang="en-US" sz="4000" i="1" dirty="0" smtClean="0">
                <a:latin typeface="Times New Roman"/>
                <a:cs typeface="Times New Roman"/>
              </a:rPr>
              <a:t>R</a:t>
            </a:r>
            <a:r>
              <a:rPr lang="en-US" sz="3600" dirty="0" smtClean="0">
                <a:latin typeface="Arial" charset="0"/>
              </a:rPr>
              <a:t> in </a:t>
            </a:r>
            <a:r>
              <a:rPr lang="en-US" sz="3600" i="1" dirty="0" smtClean="0">
                <a:latin typeface="Times New Roman"/>
                <a:cs typeface="Times New Roman"/>
              </a:rPr>
              <a:t>Q</a:t>
            </a:r>
            <a:r>
              <a:rPr lang="en-US" sz="3600" dirty="0" smtClean="0">
                <a:latin typeface="Arial" charset="0"/>
              </a:rPr>
              <a:t> and applies </a:t>
            </a:r>
            <a:r>
              <a:rPr lang="en-US" sz="3600" cap="small" dirty="0" err="1" smtClean="0">
                <a:latin typeface="Arial" charset="0"/>
              </a:rPr>
              <a:t>SearchSupport</a:t>
            </a:r>
            <a:r>
              <a:rPr lang="en-US" sz="3600" cap="small" dirty="0" smtClean="0">
                <a:latin typeface="Arial" charset="0"/>
              </a:rPr>
              <a:t> </a:t>
            </a:r>
            <a:r>
              <a:rPr lang="en-US" sz="3600" dirty="0" smtClean="0">
                <a:latin typeface="Arial" charset="0"/>
              </a:rPr>
              <a:t>to every </a:t>
            </a:r>
            <a:r>
              <a:rPr lang="en-US" sz="40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sz="4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sz="3600" i="1" dirty="0" err="1" smtClean="0">
                <a:latin typeface="Times New Roman"/>
                <a:cs typeface="Times New Roman"/>
              </a:rPr>
              <a:t>Q</a:t>
            </a:r>
            <a:r>
              <a:rPr lang="en-US" sz="3600" i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buFont typeface="Arial" charset="0"/>
              <a:buChar char="•"/>
            </a:pPr>
            <a:r>
              <a:rPr lang="en-US" sz="3600" cap="small" dirty="0" err="1" smtClean="0">
                <a:latin typeface="Arial" pitchFamily="34" charset="0"/>
                <a:cs typeface="Arial" pitchFamily="34" charset="0"/>
              </a:rPr>
              <a:t>SearchSupport</a:t>
            </a:r>
            <a:r>
              <a:rPr lang="en-US" sz="3600" cap="smal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runs over Neigh(</a:t>
            </a:r>
            <a:r>
              <a:rPr lang="en-US" sz="3600" i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0" name="Rectangle 1047"/>
          <p:cNvSpPr>
            <a:spLocks noChangeArrowheads="1"/>
          </p:cNvSpPr>
          <p:nvPr/>
        </p:nvSpPr>
        <p:spPr bwMode="auto">
          <a:xfrm>
            <a:off x="3429000" y="5069521"/>
            <a:ext cx="13258800" cy="923318"/>
          </a:xfrm>
          <a:prstGeom prst="rect">
            <a:avLst/>
          </a:prstGeom>
          <a:solidFill>
            <a:srgbClr val="1144E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5400" b="1" dirty="0" smtClean="0">
                <a:solidFill>
                  <a:schemeClr val="bg1"/>
                </a:solidFill>
                <a:latin typeface="Arial" charset="0"/>
              </a:rPr>
              <a:t>Algorithm for Enforcing </a:t>
            </a:r>
            <a:r>
              <a:rPr lang="en-US" sz="5400" b="1" dirty="0">
                <a:solidFill>
                  <a:schemeClr val="bg1"/>
                </a:solidFill>
                <a:latin typeface="Arial" charset="0"/>
              </a:rPr>
              <a:t>RNIC</a:t>
            </a:r>
          </a:p>
        </p:txBody>
      </p:sp>
      <p:sp>
        <p:nvSpPr>
          <p:cNvPr id="17" name="Text Box 370"/>
          <p:cNvSpPr txBox="1">
            <a:spLocks noChangeArrowheads="1"/>
          </p:cNvSpPr>
          <p:nvPr/>
        </p:nvSpPr>
        <p:spPr bwMode="auto">
          <a:xfrm>
            <a:off x="1018085" y="13254110"/>
            <a:ext cx="1358518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marL="0" indent="0" algn="l" eaLnBrk="1" hangingPunct="1"/>
            <a:r>
              <a:rPr lang="en-US" sz="3600" dirty="0" smtClean="0">
                <a:latin typeface="Arial" charset="0"/>
              </a:rPr>
              <a:t>Index-Tree to quickly check the consistency of two tuples </a:t>
            </a:r>
            <a:r>
              <a:rPr lang="en-US" sz="3600" dirty="0">
                <a:latin typeface="Arial" charset="0"/>
              </a:rPr>
              <a:t>[3</a:t>
            </a:r>
            <a:r>
              <a:rPr lang="en-US" sz="3600" dirty="0" smtClean="0">
                <a:latin typeface="Arial" charset="0"/>
              </a:rPr>
              <a:t>].</a:t>
            </a:r>
            <a:endParaRPr lang="en-US" sz="3600" dirty="0">
              <a:latin typeface="Arial" charset="0"/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1119056" y="18861814"/>
            <a:ext cx="6322989" cy="2729452"/>
            <a:chOff x="12326453" y="18680430"/>
            <a:chExt cx="6322989" cy="2729452"/>
          </a:xfrm>
        </p:grpSpPr>
        <p:sp>
          <p:nvSpPr>
            <p:cNvPr id="4" name="Freeform 3"/>
            <p:cNvSpPr/>
            <p:nvPr/>
          </p:nvSpPr>
          <p:spPr>
            <a:xfrm>
              <a:off x="14651682" y="18680430"/>
              <a:ext cx="3997760" cy="2729452"/>
            </a:xfrm>
            <a:custGeom>
              <a:avLst/>
              <a:gdLst>
                <a:gd name="connsiteX0" fmla="*/ 0 w 2084387"/>
                <a:gd name="connsiteY0" fmla="*/ 248449 h 1490662"/>
                <a:gd name="connsiteX1" fmla="*/ 248449 w 2084387"/>
                <a:gd name="connsiteY1" fmla="*/ 0 h 1490662"/>
                <a:gd name="connsiteX2" fmla="*/ 1835938 w 2084387"/>
                <a:gd name="connsiteY2" fmla="*/ 0 h 1490662"/>
                <a:gd name="connsiteX3" fmla="*/ 2084387 w 2084387"/>
                <a:gd name="connsiteY3" fmla="*/ 248449 h 1490662"/>
                <a:gd name="connsiteX4" fmla="*/ 2084387 w 2084387"/>
                <a:gd name="connsiteY4" fmla="*/ 1242213 h 1490662"/>
                <a:gd name="connsiteX5" fmla="*/ 1835938 w 2084387"/>
                <a:gd name="connsiteY5" fmla="*/ 1490662 h 1490662"/>
                <a:gd name="connsiteX6" fmla="*/ 248449 w 2084387"/>
                <a:gd name="connsiteY6" fmla="*/ 1490662 h 1490662"/>
                <a:gd name="connsiteX7" fmla="*/ 0 w 2084387"/>
                <a:gd name="connsiteY7" fmla="*/ 1242213 h 1490662"/>
                <a:gd name="connsiteX8" fmla="*/ 0 w 2084387"/>
                <a:gd name="connsiteY8" fmla="*/ 248449 h 1490662"/>
                <a:gd name="connsiteX0" fmla="*/ 0 w 2084387"/>
                <a:gd name="connsiteY0" fmla="*/ 248449 h 1490662"/>
                <a:gd name="connsiteX1" fmla="*/ 248449 w 2084387"/>
                <a:gd name="connsiteY1" fmla="*/ 0 h 1490662"/>
                <a:gd name="connsiteX2" fmla="*/ 1835938 w 2084387"/>
                <a:gd name="connsiteY2" fmla="*/ 0 h 1490662"/>
                <a:gd name="connsiteX3" fmla="*/ 2084387 w 2084387"/>
                <a:gd name="connsiteY3" fmla="*/ 248449 h 1490662"/>
                <a:gd name="connsiteX4" fmla="*/ 2084387 w 2084387"/>
                <a:gd name="connsiteY4" fmla="*/ 1242213 h 1490662"/>
                <a:gd name="connsiteX5" fmla="*/ 1835938 w 2084387"/>
                <a:gd name="connsiteY5" fmla="*/ 1490662 h 1490662"/>
                <a:gd name="connsiteX6" fmla="*/ 248449 w 2084387"/>
                <a:gd name="connsiteY6" fmla="*/ 1490662 h 1490662"/>
                <a:gd name="connsiteX7" fmla="*/ 0 w 2084387"/>
                <a:gd name="connsiteY7" fmla="*/ 1242213 h 1490662"/>
                <a:gd name="connsiteX8" fmla="*/ 882420 w 2084387"/>
                <a:gd name="connsiteY8" fmla="*/ 658848 h 1490662"/>
                <a:gd name="connsiteX9" fmla="*/ 0 w 2084387"/>
                <a:gd name="connsiteY9" fmla="*/ 248449 h 1490662"/>
                <a:gd name="connsiteX0" fmla="*/ 0 w 2084387"/>
                <a:gd name="connsiteY0" fmla="*/ 248449 h 1490662"/>
                <a:gd name="connsiteX1" fmla="*/ 248449 w 2084387"/>
                <a:gd name="connsiteY1" fmla="*/ 0 h 1490662"/>
                <a:gd name="connsiteX2" fmla="*/ 1835938 w 2084387"/>
                <a:gd name="connsiteY2" fmla="*/ 0 h 1490662"/>
                <a:gd name="connsiteX3" fmla="*/ 2084387 w 2084387"/>
                <a:gd name="connsiteY3" fmla="*/ 248449 h 1490662"/>
                <a:gd name="connsiteX4" fmla="*/ 2084387 w 2084387"/>
                <a:gd name="connsiteY4" fmla="*/ 1242213 h 1490662"/>
                <a:gd name="connsiteX5" fmla="*/ 1835938 w 2084387"/>
                <a:gd name="connsiteY5" fmla="*/ 1490662 h 1490662"/>
                <a:gd name="connsiteX6" fmla="*/ 248449 w 2084387"/>
                <a:gd name="connsiteY6" fmla="*/ 1490662 h 1490662"/>
                <a:gd name="connsiteX7" fmla="*/ 1098310 w 2084387"/>
                <a:gd name="connsiteY7" fmla="*/ 898956 h 1490662"/>
                <a:gd name="connsiteX8" fmla="*/ 882420 w 2084387"/>
                <a:gd name="connsiteY8" fmla="*/ 658848 h 1490662"/>
                <a:gd name="connsiteX9" fmla="*/ 0 w 2084387"/>
                <a:gd name="connsiteY9" fmla="*/ 248449 h 1490662"/>
                <a:gd name="connsiteX0" fmla="*/ 0 w 2084387"/>
                <a:gd name="connsiteY0" fmla="*/ 248449 h 1490662"/>
                <a:gd name="connsiteX1" fmla="*/ 248449 w 2084387"/>
                <a:gd name="connsiteY1" fmla="*/ 0 h 1490662"/>
                <a:gd name="connsiteX2" fmla="*/ 1835938 w 2084387"/>
                <a:gd name="connsiteY2" fmla="*/ 0 h 1490662"/>
                <a:gd name="connsiteX3" fmla="*/ 2084387 w 2084387"/>
                <a:gd name="connsiteY3" fmla="*/ 248449 h 1490662"/>
                <a:gd name="connsiteX4" fmla="*/ 2084387 w 2084387"/>
                <a:gd name="connsiteY4" fmla="*/ 1242213 h 1490662"/>
                <a:gd name="connsiteX5" fmla="*/ 1835938 w 2084387"/>
                <a:gd name="connsiteY5" fmla="*/ 1490662 h 1490662"/>
                <a:gd name="connsiteX6" fmla="*/ 1152266 w 2084387"/>
                <a:gd name="connsiteY6" fmla="*/ 1238940 h 1490662"/>
                <a:gd name="connsiteX7" fmla="*/ 1098310 w 2084387"/>
                <a:gd name="connsiteY7" fmla="*/ 898956 h 1490662"/>
                <a:gd name="connsiteX8" fmla="*/ 882420 w 2084387"/>
                <a:gd name="connsiteY8" fmla="*/ 658848 h 1490662"/>
                <a:gd name="connsiteX9" fmla="*/ 0 w 2084387"/>
                <a:gd name="connsiteY9" fmla="*/ 248449 h 1490662"/>
                <a:gd name="connsiteX0" fmla="*/ 0 w 2084387"/>
                <a:gd name="connsiteY0" fmla="*/ 248449 h 1490662"/>
                <a:gd name="connsiteX1" fmla="*/ 248449 w 2084387"/>
                <a:gd name="connsiteY1" fmla="*/ 0 h 1490662"/>
                <a:gd name="connsiteX2" fmla="*/ 1835938 w 2084387"/>
                <a:gd name="connsiteY2" fmla="*/ 0 h 1490662"/>
                <a:gd name="connsiteX3" fmla="*/ 2084387 w 2084387"/>
                <a:gd name="connsiteY3" fmla="*/ 248449 h 1490662"/>
                <a:gd name="connsiteX4" fmla="*/ 2084387 w 2084387"/>
                <a:gd name="connsiteY4" fmla="*/ 1242213 h 1490662"/>
                <a:gd name="connsiteX5" fmla="*/ 1835938 w 2084387"/>
                <a:gd name="connsiteY5" fmla="*/ 1490662 h 1490662"/>
                <a:gd name="connsiteX6" fmla="*/ 1152266 w 2084387"/>
                <a:gd name="connsiteY6" fmla="*/ 1238940 h 1490662"/>
                <a:gd name="connsiteX7" fmla="*/ 1098310 w 2084387"/>
                <a:gd name="connsiteY7" fmla="*/ 898956 h 1490662"/>
                <a:gd name="connsiteX8" fmla="*/ 882420 w 2084387"/>
                <a:gd name="connsiteY8" fmla="*/ 658848 h 1490662"/>
                <a:gd name="connsiteX9" fmla="*/ 0 w 2084387"/>
                <a:gd name="connsiteY9" fmla="*/ 248449 h 1490662"/>
                <a:gd name="connsiteX0" fmla="*/ 0 w 2084387"/>
                <a:gd name="connsiteY0" fmla="*/ 248449 h 1490662"/>
                <a:gd name="connsiteX1" fmla="*/ 248449 w 2084387"/>
                <a:gd name="connsiteY1" fmla="*/ 0 h 1490662"/>
                <a:gd name="connsiteX2" fmla="*/ 1835938 w 2084387"/>
                <a:gd name="connsiteY2" fmla="*/ 0 h 1490662"/>
                <a:gd name="connsiteX3" fmla="*/ 2084387 w 2084387"/>
                <a:gd name="connsiteY3" fmla="*/ 248449 h 1490662"/>
                <a:gd name="connsiteX4" fmla="*/ 2084387 w 2084387"/>
                <a:gd name="connsiteY4" fmla="*/ 1242213 h 1490662"/>
                <a:gd name="connsiteX5" fmla="*/ 1835938 w 2084387"/>
                <a:gd name="connsiteY5" fmla="*/ 1490662 h 1490662"/>
                <a:gd name="connsiteX6" fmla="*/ 1152266 w 2084387"/>
                <a:gd name="connsiteY6" fmla="*/ 1238940 h 1490662"/>
                <a:gd name="connsiteX7" fmla="*/ 1098310 w 2084387"/>
                <a:gd name="connsiteY7" fmla="*/ 898956 h 1490662"/>
                <a:gd name="connsiteX8" fmla="*/ 882420 w 2084387"/>
                <a:gd name="connsiteY8" fmla="*/ 658848 h 1490662"/>
                <a:gd name="connsiteX9" fmla="*/ 0 w 2084387"/>
                <a:gd name="connsiteY9" fmla="*/ 248449 h 1490662"/>
                <a:gd name="connsiteX0" fmla="*/ 0 w 2084387"/>
                <a:gd name="connsiteY0" fmla="*/ 248449 h 1631412"/>
                <a:gd name="connsiteX1" fmla="*/ 248449 w 2084387"/>
                <a:gd name="connsiteY1" fmla="*/ 0 h 1631412"/>
                <a:gd name="connsiteX2" fmla="*/ 1835938 w 2084387"/>
                <a:gd name="connsiteY2" fmla="*/ 0 h 1631412"/>
                <a:gd name="connsiteX3" fmla="*/ 2084387 w 2084387"/>
                <a:gd name="connsiteY3" fmla="*/ 248449 h 1631412"/>
                <a:gd name="connsiteX4" fmla="*/ 2084387 w 2084387"/>
                <a:gd name="connsiteY4" fmla="*/ 1242213 h 1631412"/>
                <a:gd name="connsiteX5" fmla="*/ 1835938 w 2084387"/>
                <a:gd name="connsiteY5" fmla="*/ 1490662 h 1631412"/>
                <a:gd name="connsiteX6" fmla="*/ 1832000 w 2084387"/>
                <a:gd name="connsiteY6" fmla="*/ 1631412 h 1631412"/>
                <a:gd name="connsiteX7" fmla="*/ 1152266 w 2084387"/>
                <a:gd name="connsiteY7" fmla="*/ 1238940 h 1631412"/>
                <a:gd name="connsiteX8" fmla="*/ 1098310 w 2084387"/>
                <a:gd name="connsiteY8" fmla="*/ 898956 h 1631412"/>
                <a:gd name="connsiteX9" fmla="*/ 882420 w 2084387"/>
                <a:gd name="connsiteY9" fmla="*/ 658848 h 1631412"/>
                <a:gd name="connsiteX10" fmla="*/ 0 w 2084387"/>
                <a:gd name="connsiteY10" fmla="*/ 248449 h 1631412"/>
                <a:gd name="connsiteX0" fmla="*/ 0 w 2084387"/>
                <a:gd name="connsiteY0" fmla="*/ 248449 h 1490662"/>
                <a:gd name="connsiteX1" fmla="*/ 248449 w 2084387"/>
                <a:gd name="connsiteY1" fmla="*/ 0 h 1490662"/>
                <a:gd name="connsiteX2" fmla="*/ 1835938 w 2084387"/>
                <a:gd name="connsiteY2" fmla="*/ 0 h 1490662"/>
                <a:gd name="connsiteX3" fmla="*/ 2084387 w 2084387"/>
                <a:gd name="connsiteY3" fmla="*/ 248449 h 1490662"/>
                <a:gd name="connsiteX4" fmla="*/ 2084387 w 2084387"/>
                <a:gd name="connsiteY4" fmla="*/ 1242213 h 1490662"/>
                <a:gd name="connsiteX5" fmla="*/ 1835938 w 2084387"/>
                <a:gd name="connsiteY5" fmla="*/ 1490662 h 1490662"/>
                <a:gd name="connsiteX6" fmla="*/ 1152266 w 2084387"/>
                <a:gd name="connsiteY6" fmla="*/ 1238940 h 1490662"/>
                <a:gd name="connsiteX7" fmla="*/ 1098310 w 2084387"/>
                <a:gd name="connsiteY7" fmla="*/ 898956 h 1490662"/>
                <a:gd name="connsiteX8" fmla="*/ 882420 w 2084387"/>
                <a:gd name="connsiteY8" fmla="*/ 658848 h 1490662"/>
                <a:gd name="connsiteX9" fmla="*/ 0 w 2084387"/>
                <a:gd name="connsiteY9" fmla="*/ 248449 h 1490662"/>
                <a:gd name="connsiteX0" fmla="*/ 0 w 2084387"/>
                <a:gd name="connsiteY0" fmla="*/ 248449 h 1490662"/>
                <a:gd name="connsiteX1" fmla="*/ 248449 w 2084387"/>
                <a:gd name="connsiteY1" fmla="*/ 0 h 1490662"/>
                <a:gd name="connsiteX2" fmla="*/ 1835938 w 2084387"/>
                <a:gd name="connsiteY2" fmla="*/ 0 h 1490662"/>
                <a:gd name="connsiteX3" fmla="*/ 2084387 w 2084387"/>
                <a:gd name="connsiteY3" fmla="*/ 248449 h 1490662"/>
                <a:gd name="connsiteX4" fmla="*/ 2084387 w 2084387"/>
                <a:gd name="connsiteY4" fmla="*/ 1242213 h 1490662"/>
                <a:gd name="connsiteX5" fmla="*/ 1835938 w 2084387"/>
                <a:gd name="connsiteY5" fmla="*/ 1490662 h 1490662"/>
                <a:gd name="connsiteX6" fmla="*/ 1152266 w 2084387"/>
                <a:gd name="connsiteY6" fmla="*/ 1238940 h 1490662"/>
                <a:gd name="connsiteX7" fmla="*/ 1098310 w 2084387"/>
                <a:gd name="connsiteY7" fmla="*/ 898956 h 1490662"/>
                <a:gd name="connsiteX8" fmla="*/ 882420 w 2084387"/>
                <a:gd name="connsiteY8" fmla="*/ 658848 h 1490662"/>
                <a:gd name="connsiteX9" fmla="*/ 0 w 2084387"/>
                <a:gd name="connsiteY9" fmla="*/ 248449 h 1490662"/>
                <a:gd name="connsiteX0" fmla="*/ 0 w 2084387"/>
                <a:gd name="connsiteY0" fmla="*/ 248449 h 1627965"/>
                <a:gd name="connsiteX1" fmla="*/ 248449 w 2084387"/>
                <a:gd name="connsiteY1" fmla="*/ 0 h 1627965"/>
                <a:gd name="connsiteX2" fmla="*/ 1835938 w 2084387"/>
                <a:gd name="connsiteY2" fmla="*/ 0 h 1627965"/>
                <a:gd name="connsiteX3" fmla="*/ 2084387 w 2084387"/>
                <a:gd name="connsiteY3" fmla="*/ 248449 h 1627965"/>
                <a:gd name="connsiteX4" fmla="*/ 2084387 w 2084387"/>
                <a:gd name="connsiteY4" fmla="*/ 1242213 h 1627965"/>
                <a:gd name="connsiteX5" fmla="*/ 1835938 w 2084387"/>
                <a:gd name="connsiteY5" fmla="*/ 1627965 h 1627965"/>
                <a:gd name="connsiteX6" fmla="*/ 1152266 w 2084387"/>
                <a:gd name="connsiteY6" fmla="*/ 1238940 h 1627965"/>
                <a:gd name="connsiteX7" fmla="*/ 1098310 w 2084387"/>
                <a:gd name="connsiteY7" fmla="*/ 898956 h 1627965"/>
                <a:gd name="connsiteX8" fmla="*/ 882420 w 2084387"/>
                <a:gd name="connsiteY8" fmla="*/ 658848 h 1627965"/>
                <a:gd name="connsiteX9" fmla="*/ 0 w 2084387"/>
                <a:gd name="connsiteY9" fmla="*/ 248449 h 1627965"/>
                <a:gd name="connsiteX0" fmla="*/ 0 w 2244557"/>
                <a:gd name="connsiteY0" fmla="*/ 557381 h 1627965"/>
                <a:gd name="connsiteX1" fmla="*/ 408619 w 2244557"/>
                <a:gd name="connsiteY1" fmla="*/ 0 h 1627965"/>
                <a:gd name="connsiteX2" fmla="*/ 1996108 w 2244557"/>
                <a:gd name="connsiteY2" fmla="*/ 0 h 1627965"/>
                <a:gd name="connsiteX3" fmla="*/ 2244557 w 2244557"/>
                <a:gd name="connsiteY3" fmla="*/ 248449 h 1627965"/>
                <a:gd name="connsiteX4" fmla="*/ 2244557 w 2244557"/>
                <a:gd name="connsiteY4" fmla="*/ 1242213 h 1627965"/>
                <a:gd name="connsiteX5" fmla="*/ 1996108 w 2244557"/>
                <a:gd name="connsiteY5" fmla="*/ 1627965 h 1627965"/>
                <a:gd name="connsiteX6" fmla="*/ 1312436 w 2244557"/>
                <a:gd name="connsiteY6" fmla="*/ 1238940 h 1627965"/>
                <a:gd name="connsiteX7" fmla="*/ 1258480 w 2244557"/>
                <a:gd name="connsiteY7" fmla="*/ 898956 h 1627965"/>
                <a:gd name="connsiteX8" fmla="*/ 1042590 w 2244557"/>
                <a:gd name="connsiteY8" fmla="*/ 658848 h 1627965"/>
                <a:gd name="connsiteX9" fmla="*/ 0 w 2244557"/>
                <a:gd name="connsiteY9" fmla="*/ 557381 h 1627965"/>
                <a:gd name="connsiteX0" fmla="*/ 0 w 2244557"/>
                <a:gd name="connsiteY0" fmla="*/ 557381 h 1627965"/>
                <a:gd name="connsiteX1" fmla="*/ 408619 w 2244557"/>
                <a:gd name="connsiteY1" fmla="*/ 0 h 1627965"/>
                <a:gd name="connsiteX2" fmla="*/ 1996108 w 2244557"/>
                <a:gd name="connsiteY2" fmla="*/ 0 h 1627965"/>
                <a:gd name="connsiteX3" fmla="*/ 2244557 w 2244557"/>
                <a:gd name="connsiteY3" fmla="*/ 248449 h 1627965"/>
                <a:gd name="connsiteX4" fmla="*/ 2244557 w 2244557"/>
                <a:gd name="connsiteY4" fmla="*/ 1242213 h 1627965"/>
                <a:gd name="connsiteX5" fmla="*/ 1996108 w 2244557"/>
                <a:gd name="connsiteY5" fmla="*/ 1627965 h 1627965"/>
                <a:gd name="connsiteX6" fmla="*/ 1312436 w 2244557"/>
                <a:gd name="connsiteY6" fmla="*/ 1238940 h 1627965"/>
                <a:gd name="connsiteX7" fmla="*/ 1258480 w 2244557"/>
                <a:gd name="connsiteY7" fmla="*/ 898956 h 1627965"/>
                <a:gd name="connsiteX8" fmla="*/ 1042590 w 2244557"/>
                <a:gd name="connsiteY8" fmla="*/ 658848 h 1627965"/>
                <a:gd name="connsiteX9" fmla="*/ 0 w 2244557"/>
                <a:gd name="connsiteY9" fmla="*/ 557381 h 1627965"/>
                <a:gd name="connsiteX0" fmla="*/ 0 w 2244557"/>
                <a:gd name="connsiteY0" fmla="*/ 557381 h 1627965"/>
                <a:gd name="connsiteX1" fmla="*/ 408619 w 2244557"/>
                <a:gd name="connsiteY1" fmla="*/ 0 h 1627965"/>
                <a:gd name="connsiteX2" fmla="*/ 1996108 w 2244557"/>
                <a:gd name="connsiteY2" fmla="*/ 0 h 1627965"/>
                <a:gd name="connsiteX3" fmla="*/ 2244557 w 2244557"/>
                <a:gd name="connsiteY3" fmla="*/ 248449 h 1627965"/>
                <a:gd name="connsiteX4" fmla="*/ 2244557 w 2244557"/>
                <a:gd name="connsiteY4" fmla="*/ 1242213 h 1627965"/>
                <a:gd name="connsiteX5" fmla="*/ 1996108 w 2244557"/>
                <a:gd name="connsiteY5" fmla="*/ 1627965 h 1627965"/>
                <a:gd name="connsiteX6" fmla="*/ 1312436 w 2244557"/>
                <a:gd name="connsiteY6" fmla="*/ 1238940 h 1627965"/>
                <a:gd name="connsiteX7" fmla="*/ 1258480 w 2244557"/>
                <a:gd name="connsiteY7" fmla="*/ 898956 h 1627965"/>
                <a:gd name="connsiteX8" fmla="*/ 1042590 w 2244557"/>
                <a:gd name="connsiteY8" fmla="*/ 658848 h 1627965"/>
                <a:gd name="connsiteX9" fmla="*/ 0 w 2244557"/>
                <a:gd name="connsiteY9" fmla="*/ 557381 h 1627965"/>
                <a:gd name="connsiteX0" fmla="*/ 0 w 2244557"/>
                <a:gd name="connsiteY0" fmla="*/ 557381 h 1627965"/>
                <a:gd name="connsiteX1" fmla="*/ 408619 w 2244557"/>
                <a:gd name="connsiteY1" fmla="*/ 0 h 1627965"/>
                <a:gd name="connsiteX2" fmla="*/ 1996108 w 2244557"/>
                <a:gd name="connsiteY2" fmla="*/ 0 h 1627965"/>
                <a:gd name="connsiteX3" fmla="*/ 2244557 w 2244557"/>
                <a:gd name="connsiteY3" fmla="*/ 248449 h 1627965"/>
                <a:gd name="connsiteX4" fmla="*/ 2244557 w 2244557"/>
                <a:gd name="connsiteY4" fmla="*/ 1242213 h 1627965"/>
                <a:gd name="connsiteX5" fmla="*/ 1996108 w 2244557"/>
                <a:gd name="connsiteY5" fmla="*/ 1627965 h 1627965"/>
                <a:gd name="connsiteX6" fmla="*/ 1312436 w 2244557"/>
                <a:gd name="connsiteY6" fmla="*/ 1238940 h 1627965"/>
                <a:gd name="connsiteX7" fmla="*/ 1258480 w 2244557"/>
                <a:gd name="connsiteY7" fmla="*/ 898956 h 1627965"/>
                <a:gd name="connsiteX8" fmla="*/ 0 w 2244557"/>
                <a:gd name="connsiteY8" fmla="*/ 557381 h 1627965"/>
                <a:gd name="connsiteX0" fmla="*/ 0 w 2244557"/>
                <a:gd name="connsiteY0" fmla="*/ 557381 h 1627965"/>
                <a:gd name="connsiteX1" fmla="*/ 408619 w 2244557"/>
                <a:gd name="connsiteY1" fmla="*/ 0 h 1627965"/>
                <a:gd name="connsiteX2" fmla="*/ 1996108 w 2244557"/>
                <a:gd name="connsiteY2" fmla="*/ 0 h 1627965"/>
                <a:gd name="connsiteX3" fmla="*/ 2244557 w 2244557"/>
                <a:gd name="connsiteY3" fmla="*/ 248449 h 1627965"/>
                <a:gd name="connsiteX4" fmla="*/ 2244557 w 2244557"/>
                <a:gd name="connsiteY4" fmla="*/ 1242213 h 1627965"/>
                <a:gd name="connsiteX5" fmla="*/ 1996108 w 2244557"/>
                <a:gd name="connsiteY5" fmla="*/ 1627965 h 1627965"/>
                <a:gd name="connsiteX6" fmla="*/ 1312436 w 2244557"/>
                <a:gd name="connsiteY6" fmla="*/ 1238940 h 1627965"/>
                <a:gd name="connsiteX7" fmla="*/ 1258480 w 2244557"/>
                <a:gd name="connsiteY7" fmla="*/ 898956 h 1627965"/>
                <a:gd name="connsiteX8" fmla="*/ 996827 w 2244557"/>
                <a:gd name="connsiteY8" fmla="*/ 1093641 h 1627965"/>
                <a:gd name="connsiteX9" fmla="*/ 0 w 2244557"/>
                <a:gd name="connsiteY9" fmla="*/ 557381 h 1627965"/>
                <a:gd name="connsiteX0" fmla="*/ 0 w 2244557"/>
                <a:gd name="connsiteY0" fmla="*/ 557381 h 1627965"/>
                <a:gd name="connsiteX1" fmla="*/ 408619 w 2244557"/>
                <a:gd name="connsiteY1" fmla="*/ 0 h 1627965"/>
                <a:gd name="connsiteX2" fmla="*/ 1996108 w 2244557"/>
                <a:gd name="connsiteY2" fmla="*/ 0 h 1627965"/>
                <a:gd name="connsiteX3" fmla="*/ 2244557 w 2244557"/>
                <a:gd name="connsiteY3" fmla="*/ 248449 h 1627965"/>
                <a:gd name="connsiteX4" fmla="*/ 2244557 w 2244557"/>
                <a:gd name="connsiteY4" fmla="*/ 1242213 h 1627965"/>
                <a:gd name="connsiteX5" fmla="*/ 1996108 w 2244557"/>
                <a:gd name="connsiteY5" fmla="*/ 1627965 h 1627965"/>
                <a:gd name="connsiteX6" fmla="*/ 1312436 w 2244557"/>
                <a:gd name="connsiteY6" fmla="*/ 1238940 h 1627965"/>
                <a:gd name="connsiteX7" fmla="*/ 1258480 w 2244557"/>
                <a:gd name="connsiteY7" fmla="*/ 1185004 h 1627965"/>
                <a:gd name="connsiteX8" fmla="*/ 996827 w 2244557"/>
                <a:gd name="connsiteY8" fmla="*/ 1093641 h 1627965"/>
                <a:gd name="connsiteX9" fmla="*/ 0 w 2244557"/>
                <a:gd name="connsiteY9" fmla="*/ 557381 h 1627965"/>
                <a:gd name="connsiteX0" fmla="*/ 0 w 2244557"/>
                <a:gd name="connsiteY0" fmla="*/ 557381 h 1627965"/>
                <a:gd name="connsiteX1" fmla="*/ 408619 w 2244557"/>
                <a:gd name="connsiteY1" fmla="*/ 0 h 1627965"/>
                <a:gd name="connsiteX2" fmla="*/ 1996108 w 2244557"/>
                <a:gd name="connsiteY2" fmla="*/ 0 h 1627965"/>
                <a:gd name="connsiteX3" fmla="*/ 2244557 w 2244557"/>
                <a:gd name="connsiteY3" fmla="*/ 248449 h 1627965"/>
                <a:gd name="connsiteX4" fmla="*/ 2244557 w 2244557"/>
                <a:gd name="connsiteY4" fmla="*/ 1242213 h 1627965"/>
                <a:gd name="connsiteX5" fmla="*/ 1996108 w 2244557"/>
                <a:gd name="connsiteY5" fmla="*/ 1627965 h 1627965"/>
                <a:gd name="connsiteX6" fmla="*/ 1258480 w 2244557"/>
                <a:gd name="connsiteY6" fmla="*/ 1185004 h 1627965"/>
                <a:gd name="connsiteX7" fmla="*/ 996827 w 2244557"/>
                <a:gd name="connsiteY7" fmla="*/ 1093641 h 1627965"/>
                <a:gd name="connsiteX8" fmla="*/ 0 w 2244557"/>
                <a:gd name="connsiteY8" fmla="*/ 557381 h 1627965"/>
                <a:gd name="connsiteX0" fmla="*/ 0 w 2244557"/>
                <a:gd name="connsiteY0" fmla="*/ 557381 h 1627965"/>
                <a:gd name="connsiteX1" fmla="*/ 408619 w 2244557"/>
                <a:gd name="connsiteY1" fmla="*/ 0 h 1627965"/>
                <a:gd name="connsiteX2" fmla="*/ 1996108 w 2244557"/>
                <a:gd name="connsiteY2" fmla="*/ 0 h 1627965"/>
                <a:gd name="connsiteX3" fmla="*/ 2244557 w 2244557"/>
                <a:gd name="connsiteY3" fmla="*/ 248449 h 1627965"/>
                <a:gd name="connsiteX4" fmla="*/ 2244557 w 2244557"/>
                <a:gd name="connsiteY4" fmla="*/ 1242213 h 1627965"/>
                <a:gd name="connsiteX5" fmla="*/ 1996108 w 2244557"/>
                <a:gd name="connsiteY5" fmla="*/ 1627965 h 1627965"/>
                <a:gd name="connsiteX6" fmla="*/ 996827 w 2244557"/>
                <a:gd name="connsiteY6" fmla="*/ 1093641 h 1627965"/>
                <a:gd name="connsiteX7" fmla="*/ 0 w 2244557"/>
                <a:gd name="connsiteY7" fmla="*/ 557381 h 1627965"/>
                <a:gd name="connsiteX0" fmla="*/ 0 w 2244557"/>
                <a:gd name="connsiteY0" fmla="*/ 557381 h 1627965"/>
                <a:gd name="connsiteX1" fmla="*/ 408619 w 2244557"/>
                <a:gd name="connsiteY1" fmla="*/ 0 h 1627965"/>
                <a:gd name="connsiteX2" fmla="*/ 1996108 w 2244557"/>
                <a:gd name="connsiteY2" fmla="*/ 0 h 1627965"/>
                <a:gd name="connsiteX3" fmla="*/ 2244557 w 2244557"/>
                <a:gd name="connsiteY3" fmla="*/ 248449 h 1627965"/>
                <a:gd name="connsiteX4" fmla="*/ 2244557 w 2244557"/>
                <a:gd name="connsiteY4" fmla="*/ 1242213 h 1627965"/>
                <a:gd name="connsiteX5" fmla="*/ 1996108 w 2244557"/>
                <a:gd name="connsiteY5" fmla="*/ 1627965 h 1627965"/>
                <a:gd name="connsiteX6" fmla="*/ 0 w 2244557"/>
                <a:gd name="connsiteY6" fmla="*/ 557381 h 1627965"/>
                <a:gd name="connsiteX0" fmla="*/ 0 w 2177887"/>
                <a:gd name="connsiteY0" fmla="*/ 557647 h 1627965"/>
                <a:gd name="connsiteX1" fmla="*/ 341949 w 2177887"/>
                <a:gd name="connsiteY1" fmla="*/ 0 h 1627965"/>
                <a:gd name="connsiteX2" fmla="*/ 1929438 w 2177887"/>
                <a:gd name="connsiteY2" fmla="*/ 0 h 1627965"/>
                <a:gd name="connsiteX3" fmla="*/ 2177887 w 2177887"/>
                <a:gd name="connsiteY3" fmla="*/ 248449 h 1627965"/>
                <a:gd name="connsiteX4" fmla="*/ 2177887 w 2177887"/>
                <a:gd name="connsiteY4" fmla="*/ 1242213 h 1627965"/>
                <a:gd name="connsiteX5" fmla="*/ 1929438 w 2177887"/>
                <a:gd name="connsiteY5" fmla="*/ 1627965 h 1627965"/>
                <a:gd name="connsiteX6" fmla="*/ 0 w 2177887"/>
                <a:gd name="connsiteY6" fmla="*/ 557647 h 1627965"/>
                <a:gd name="connsiteX0" fmla="*/ 0 w 2177887"/>
                <a:gd name="connsiteY0" fmla="*/ 557647 h 1571566"/>
                <a:gd name="connsiteX1" fmla="*/ 341949 w 2177887"/>
                <a:gd name="connsiteY1" fmla="*/ 0 h 1571566"/>
                <a:gd name="connsiteX2" fmla="*/ 1929438 w 2177887"/>
                <a:gd name="connsiteY2" fmla="*/ 0 h 1571566"/>
                <a:gd name="connsiteX3" fmla="*/ 2177887 w 2177887"/>
                <a:gd name="connsiteY3" fmla="*/ 248449 h 1571566"/>
                <a:gd name="connsiteX4" fmla="*/ 2177887 w 2177887"/>
                <a:gd name="connsiteY4" fmla="*/ 1242213 h 1571566"/>
                <a:gd name="connsiteX5" fmla="*/ 1834051 w 2177887"/>
                <a:gd name="connsiteY5" fmla="*/ 1571566 h 1571566"/>
                <a:gd name="connsiteX6" fmla="*/ 0 w 2177887"/>
                <a:gd name="connsiteY6" fmla="*/ 557647 h 1571566"/>
                <a:gd name="connsiteX0" fmla="*/ 0 w 2177887"/>
                <a:gd name="connsiteY0" fmla="*/ 557647 h 1571566"/>
                <a:gd name="connsiteX1" fmla="*/ 341949 w 2177887"/>
                <a:gd name="connsiteY1" fmla="*/ 0 h 1571566"/>
                <a:gd name="connsiteX2" fmla="*/ 1929438 w 2177887"/>
                <a:gd name="connsiteY2" fmla="*/ 0 h 1571566"/>
                <a:gd name="connsiteX3" fmla="*/ 2177887 w 2177887"/>
                <a:gd name="connsiteY3" fmla="*/ 248449 h 1571566"/>
                <a:gd name="connsiteX4" fmla="*/ 2034860 w 2177887"/>
                <a:gd name="connsiteY4" fmla="*/ 1242807 h 1571566"/>
                <a:gd name="connsiteX5" fmla="*/ 1834051 w 2177887"/>
                <a:gd name="connsiteY5" fmla="*/ 1571566 h 1571566"/>
                <a:gd name="connsiteX6" fmla="*/ 0 w 2177887"/>
                <a:gd name="connsiteY6" fmla="*/ 557647 h 1571566"/>
                <a:gd name="connsiteX0" fmla="*/ 0 w 2034860"/>
                <a:gd name="connsiteY0" fmla="*/ 557647 h 1571566"/>
                <a:gd name="connsiteX1" fmla="*/ 341949 w 2034860"/>
                <a:gd name="connsiteY1" fmla="*/ 0 h 1571566"/>
                <a:gd name="connsiteX2" fmla="*/ 1929438 w 2034860"/>
                <a:gd name="connsiteY2" fmla="*/ 0 h 1571566"/>
                <a:gd name="connsiteX3" fmla="*/ 2015811 w 2034860"/>
                <a:gd name="connsiteY3" fmla="*/ 219979 h 1571566"/>
                <a:gd name="connsiteX4" fmla="*/ 2034860 w 2034860"/>
                <a:gd name="connsiteY4" fmla="*/ 1242807 h 1571566"/>
                <a:gd name="connsiteX5" fmla="*/ 1834051 w 2034860"/>
                <a:gd name="connsiteY5" fmla="*/ 1571566 h 1571566"/>
                <a:gd name="connsiteX6" fmla="*/ 0 w 2034860"/>
                <a:gd name="connsiteY6" fmla="*/ 557647 h 1571566"/>
                <a:gd name="connsiteX0" fmla="*/ 0 w 2034860"/>
                <a:gd name="connsiteY0" fmla="*/ 557647 h 1571566"/>
                <a:gd name="connsiteX1" fmla="*/ 341949 w 2034860"/>
                <a:gd name="connsiteY1" fmla="*/ 0 h 1571566"/>
                <a:gd name="connsiteX2" fmla="*/ 1748332 w 2034860"/>
                <a:gd name="connsiteY2" fmla="*/ 0 h 1571566"/>
                <a:gd name="connsiteX3" fmla="*/ 2015811 w 2034860"/>
                <a:gd name="connsiteY3" fmla="*/ 219979 h 1571566"/>
                <a:gd name="connsiteX4" fmla="*/ 2034860 w 2034860"/>
                <a:gd name="connsiteY4" fmla="*/ 1242807 h 1571566"/>
                <a:gd name="connsiteX5" fmla="*/ 1834051 w 2034860"/>
                <a:gd name="connsiteY5" fmla="*/ 1571566 h 1571566"/>
                <a:gd name="connsiteX6" fmla="*/ 0 w 2034860"/>
                <a:gd name="connsiteY6" fmla="*/ 557647 h 1571566"/>
                <a:gd name="connsiteX0" fmla="*/ 0 w 2034860"/>
                <a:gd name="connsiteY0" fmla="*/ 557647 h 1571566"/>
                <a:gd name="connsiteX1" fmla="*/ 437166 w 2034860"/>
                <a:gd name="connsiteY1" fmla="*/ 0 h 1571566"/>
                <a:gd name="connsiteX2" fmla="*/ 1748332 w 2034860"/>
                <a:gd name="connsiteY2" fmla="*/ 0 h 1571566"/>
                <a:gd name="connsiteX3" fmla="*/ 2015811 w 2034860"/>
                <a:gd name="connsiteY3" fmla="*/ 219979 h 1571566"/>
                <a:gd name="connsiteX4" fmla="*/ 2034860 w 2034860"/>
                <a:gd name="connsiteY4" fmla="*/ 1242807 h 1571566"/>
                <a:gd name="connsiteX5" fmla="*/ 1834051 w 2034860"/>
                <a:gd name="connsiteY5" fmla="*/ 1571566 h 1571566"/>
                <a:gd name="connsiteX6" fmla="*/ 0 w 2034860"/>
                <a:gd name="connsiteY6" fmla="*/ 557647 h 1571566"/>
                <a:gd name="connsiteX0" fmla="*/ 0 w 2034860"/>
                <a:gd name="connsiteY0" fmla="*/ 557647 h 1571566"/>
                <a:gd name="connsiteX1" fmla="*/ 437166 w 2034860"/>
                <a:gd name="connsiteY1" fmla="*/ 0 h 1571566"/>
                <a:gd name="connsiteX2" fmla="*/ 1748332 w 2034860"/>
                <a:gd name="connsiteY2" fmla="*/ 0 h 1571566"/>
                <a:gd name="connsiteX3" fmla="*/ 2015811 w 2034860"/>
                <a:gd name="connsiteY3" fmla="*/ 219979 h 1571566"/>
                <a:gd name="connsiteX4" fmla="*/ 2034860 w 2034860"/>
                <a:gd name="connsiteY4" fmla="*/ 1242807 h 1571566"/>
                <a:gd name="connsiteX5" fmla="*/ 1834051 w 2034860"/>
                <a:gd name="connsiteY5" fmla="*/ 1571566 h 1571566"/>
                <a:gd name="connsiteX6" fmla="*/ 0 w 2034860"/>
                <a:gd name="connsiteY6" fmla="*/ 557647 h 1571566"/>
                <a:gd name="connsiteX0" fmla="*/ 0 w 1987239"/>
                <a:gd name="connsiteY0" fmla="*/ 462618 h 1571566"/>
                <a:gd name="connsiteX1" fmla="*/ 389545 w 1987239"/>
                <a:gd name="connsiteY1" fmla="*/ 0 h 1571566"/>
                <a:gd name="connsiteX2" fmla="*/ 1700711 w 1987239"/>
                <a:gd name="connsiteY2" fmla="*/ 0 h 1571566"/>
                <a:gd name="connsiteX3" fmla="*/ 1968190 w 1987239"/>
                <a:gd name="connsiteY3" fmla="*/ 219979 h 1571566"/>
                <a:gd name="connsiteX4" fmla="*/ 1987239 w 1987239"/>
                <a:gd name="connsiteY4" fmla="*/ 1242807 h 1571566"/>
                <a:gd name="connsiteX5" fmla="*/ 1786430 w 1987239"/>
                <a:gd name="connsiteY5" fmla="*/ 1571566 h 1571566"/>
                <a:gd name="connsiteX6" fmla="*/ 0 w 1987239"/>
                <a:gd name="connsiteY6" fmla="*/ 462618 h 1571566"/>
                <a:gd name="connsiteX0" fmla="*/ 252 w 1987491"/>
                <a:gd name="connsiteY0" fmla="*/ 462618 h 1571566"/>
                <a:gd name="connsiteX1" fmla="*/ 389797 w 1987491"/>
                <a:gd name="connsiteY1" fmla="*/ 0 h 1571566"/>
                <a:gd name="connsiteX2" fmla="*/ 1700963 w 1987491"/>
                <a:gd name="connsiteY2" fmla="*/ 0 h 1571566"/>
                <a:gd name="connsiteX3" fmla="*/ 1968442 w 1987491"/>
                <a:gd name="connsiteY3" fmla="*/ 219979 h 1571566"/>
                <a:gd name="connsiteX4" fmla="*/ 1987491 w 1987491"/>
                <a:gd name="connsiteY4" fmla="*/ 1242807 h 1571566"/>
                <a:gd name="connsiteX5" fmla="*/ 1786682 w 1987491"/>
                <a:gd name="connsiteY5" fmla="*/ 1571566 h 1571566"/>
                <a:gd name="connsiteX6" fmla="*/ 252 w 1987491"/>
                <a:gd name="connsiteY6" fmla="*/ 462618 h 1571566"/>
                <a:gd name="connsiteX0" fmla="*/ 252 w 1987491"/>
                <a:gd name="connsiteY0" fmla="*/ 462618 h 1244715"/>
                <a:gd name="connsiteX1" fmla="*/ 389797 w 1987491"/>
                <a:gd name="connsiteY1" fmla="*/ 0 h 1244715"/>
                <a:gd name="connsiteX2" fmla="*/ 1700963 w 1987491"/>
                <a:gd name="connsiteY2" fmla="*/ 0 h 1244715"/>
                <a:gd name="connsiteX3" fmla="*/ 1968442 w 1987491"/>
                <a:gd name="connsiteY3" fmla="*/ 219979 h 1244715"/>
                <a:gd name="connsiteX4" fmla="*/ 1987491 w 1987491"/>
                <a:gd name="connsiteY4" fmla="*/ 1242807 h 1244715"/>
                <a:gd name="connsiteX5" fmla="*/ 252 w 1987491"/>
                <a:gd name="connsiteY5" fmla="*/ 462618 h 1244715"/>
                <a:gd name="connsiteX0" fmla="*/ 252 w 1968442"/>
                <a:gd name="connsiteY0" fmla="*/ 462618 h 1578192"/>
                <a:gd name="connsiteX1" fmla="*/ 389797 w 1968442"/>
                <a:gd name="connsiteY1" fmla="*/ 0 h 1578192"/>
                <a:gd name="connsiteX2" fmla="*/ 1700963 w 1968442"/>
                <a:gd name="connsiteY2" fmla="*/ 0 h 1578192"/>
                <a:gd name="connsiteX3" fmla="*/ 1968442 w 1968442"/>
                <a:gd name="connsiteY3" fmla="*/ 219979 h 1578192"/>
                <a:gd name="connsiteX4" fmla="*/ 1930197 w 1968442"/>
                <a:gd name="connsiteY4" fmla="*/ 1576936 h 1578192"/>
                <a:gd name="connsiteX5" fmla="*/ 252 w 1968442"/>
                <a:gd name="connsiteY5" fmla="*/ 462618 h 1578192"/>
                <a:gd name="connsiteX0" fmla="*/ 252 w 1968442"/>
                <a:gd name="connsiteY0" fmla="*/ 462618 h 1616932"/>
                <a:gd name="connsiteX1" fmla="*/ 389797 w 1968442"/>
                <a:gd name="connsiteY1" fmla="*/ 0 h 1616932"/>
                <a:gd name="connsiteX2" fmla="*/ 1700963 w 1968442"/>
                <a:gd name="connsiteY2" fmla="*/ 0 h 1616932"/>
                <a:gd name="connsiteX3" fmla="*/ 1968442 w 1968442"/>
                <a:gd name="connsiteY3" fmla="*/ 219979 h 1616932"/>
                <a:gd name="connsiteX4" fmla="*/ 1930197 w 1968442"/>
                <a:gd name="connsiteY4" fmla="*/ 1576936 h 1616932"/>
                <a:gd name="connsiteX5" fmla="*/ 252 w 1968442"/>
                <a:gd name="connsiteY5" fmla="*/ 462618 h 1616932"/>
                <a:gd name="connsiteX0" fmla="*/ 252 w 2053445"/>
                <a:gd name="connsiteY0" fmla="*/ 462618 h 1616932"/>
                <a:gd name="connsiteX1" fmla="*/ 389797 w 2053445"/>
                <a:gd name="connsiteY1" fmla="*/ 0 h 1616932"/>
                <a:gd name="connsiteX2" fmla="*/ 1700963 w 2053445"/>
                <a:gd name="connsiteY2" fmla="*/ 0 h 1616932"/>
                <a:gd name="connsiteX3" fmla="*/ 1968442 w 2053445"/>
                <a:gd name="connsiteY3" fmla="*/ 219979 h 1616932"/>
                <a:gd name="connsiteX4" fmla="*/ 1930197 w 2053445"/>
                <a:gd name="connsiteY4" fmla="*/ 1576936 h 1616932"/>
                <a:gd name="connsiteX5" fmla="*/ 252 w 2053445"/>
                <a:gd name="connsiteY5" fmla="*/ 462618 h 1616932"/>
                <a:gd name="connsiteX0" fmla="*/ 252 w 2053445"/>
                <a:gd name="connsiteY0" fmla="*/ 462618 h 1608100"/>
                <a:gd name="connsiteX1" fmla="*/ 389797 w 2053445"/>
                <a:gd name="connsiteY1" fmla="*/ 0 h 1608100"/>
                <a:gd name="connsiteX2" fmla="*/ 1700963 w 2053445"/>
                <a:gd name="connsiteY2" fmla="*/ 0 h 1608100"/>
                <a:gd name="connsiteX3" fmla="*/ 1968442 w 2053445"/>
                <a:gd name="connsiteY3" fmla="*/ 219979 h 1608100"/>
                <a:gd name="connsiteX4" fmla="*/ 1930197 w 2053445"/>
                <a:gd name="connsiteY4" fmla="*/ 1576936 h 1608100"/>
                <a:gd name="connsiteX5" fmla="*/ 252 w 2053445"/>
                <a:gd name="connsiteY5" fmla="*/ 462618 h 1608100"/>
                <a:gd name="connsiteX0" fmla="*/ 252 w 2073997"/>
                <a:gd name="connsiteY0" fmla="*/ 462618 h 1571650"/>
                <a:gd name="connsiteX1" fmla="*/ 389797 w 2073997"/>
                <a:gd name="connsiteY1" fmla="*/ 0 h 1571650"/>
                <a:gd name="connsiteX2" fmla="*/ 1700963 w 2073997"/>
                <a:gd name="connsiteY2" fmla="*/ 0 h 1571650"/>
                <a:gd name="connsiteX3" fmla="*/ 1968442 w 2073997"/>
                <a:gd name="connsiteY3" fmla="*/ 219979 h 1571650"/>
                <a:gd name="connsiteX4" fmla="*/ 1958626 w 2073997"/>
                <a:gd name="connsiteY4" fmla="*/ 1539572 h 1571650"/>
                <a:gd name="connsiteX5" fmla="*/ 252 w 2073997"/>
                <a:gd name="connsiteY5" fmla="*/ 462618 h 1571650"/>
                <a:gd name="connsiteX0" fmla="*/ 252 w 2073997"/>
                <a:gd name="connsiteY0" fmla="*/ 491428 h 1572391"/>
                <a:gd name="connsiteX1" fmla="*/ 389797 w 2073997"/>
                <a:gd name="connsiteY1" fmla="*/ 0 h 1572391"/>
                <a:gd name="connsiteX2" fmla="*/ 1700963 w 2073997"/>
                <a:gd name="connsiteY2" fmla="*/ 0 h 1572391"/>
                <a:gd name="connsiteX3" fmla="*/ 1968442 w 2073997"/>
                <a:gd name="connsiteY3" fmla="*/ 219979 h 1572391"/>
                <a:gd name="connsiteX4" fmla="*/ 1958626 w 2073997"/>
                <a:gd name="connsiteY4" fmla="*/ 1539572 h 1572391"/>
                <a:gd name="connsiteX5" fmla="*/ 252 w 2073997"/>
                <a:gd name="connsiteY5" fmla="*/ 491428 h 1572391"/>
                <a:gd name="connsiteX0" fmla="*/ 252 w 4016354"/>
                <a:gd name="connsiteY0" fmla="*/ 491428 h 1572391"/>
                <a:gd name="connsiteX1" fmla="*/ 389797 w 4016354"/>
                <a:gd name="connsiteY1" fmla="*/ 0 h 1572391"/>
                <a:gd name="connsiteX2" fmla="*/ 1700963 w 4016354"/>
                <a:gd name="connsiteY2" fmla="*/ 0 h 1572391"/>
                <a:gd name="connsiteX3" fmla="*/ 4016354 w 4016354"/>
                <a:gd name="connsiteY3" fmla="*/ 176522 h 1572391"/>
                <a:gd name="connsiteX4" fmla="*/ 1958626 w 4016354"/>
                <a:gd name="connsiteY4" fmla="*/ 1539572 h 1572391"/>
                <a:gd name="connsiteX5" fmla="*/ 252 w 4016354"/>
                <a:gd name="connsiteY5" fmla="*/ 491428 h 1572391"/>
                <a:gd name="connsiteX0" fmla="*/ 252 w 4038938"/>
                <a:gd name="connsiteY0" fmla="*/ 491428 h 2157881"/>
                <a:gd name="connsiteX1" fmla="*/ 389797 w 4038938"/>
                <a:gd name="connsiteY1" fmla="*/ 0 h 2157881"/>
                <a:gd name="connsiteX2" fmla="*/ 1700963 w 4038938"/>
                <a:gd name="connsiteY2" fmla="*/ 0 h 2157881"/>
                <a:gd name="connsiteX3" fmla="*/ 4016354 w 4038938"/>
                <a:gd name="connsiteY3" fmla="*/ 176522 h 2157881"/>
                <a:gd name="connsiteX4" fmla="*/ 3875860 w 4038938"/>
                <a:gd name="connsiteY4" fmla="*/ 2135698 h 2157881"/>
                <a:gd name="connsiteX5" fmla="*/ 252 w 4038938"/>
                <a:gd name="connsiteY5" fmla="*/ 491428 h 2157881"/>
                <a:gd name="connsiteX0" fmla="*/ 252 w 4038938"/>
                <a:gd name="connsiteY0" fmla="*/ 433581 h 2157204"/>
                <a:gd name="connsiteX1" fmla="*/ 389797 w 4038938"/>
                <a:gd name="connsiteY1" fmla="*/ 0 h 2157204"/>
                <a:gd name="connsiteX2" fmla="*/ 1700963 w 4038938"/>
                <a:gd name="connsiteY2" fmla="*/ 0 h 2157204"/>
                <a:gd name="connsiteX3" fmla="*/ 4016354 w 4038938"/>
                <a:gd name="connsiteY3" fmla="*/ 176522 h 2157204"/>
                <a:gd name="connsiteX4" fmla="*/ 3875860 w 4038938"/>
                <a:gd name="connsiteY4" fmla="*/ 2135698 h 2157204"/>
                <a:gd name="connsiteX5" fmla="*/ 252 w 4038938"/>
                <a:gd name="connsiteY5" fmla="*/ 433581 h 2157204"/>
                <a:gd name="connsiteX0" fmla="*/ 252 w 4038938"/>
                <a:gd name="connsiteY0" fmla="*/ 694966 h 2418589"/>
                <a:gd name="connsiteX1" fmla="*/ 389933 w 4038938"/>
                <a:gd name="connsiteY1" fmla="*/ 0 h 2418589"/>
                <a:gd name="connsiteX2" fmla="*/ 1700963 w 4038938"/>
                <a:gd name="connsiteY2" fmla="*/ 261385 h 2418589"/>
                <a:gd name="connsiteX3" fmla="*/ 4016354 w 4038938"/>
                <a:gd name="connsiteY3" fmla="*/ 437907 h 2418589"/>
                <a:gd name="connsiteX4" fmla="*/ 3875860 w 4038938"/>
                <a:gd name="connsiteY4" fmla="*/ 2397083 h 2418589"/>
                <a:gd name="connsiteX5" fmla="*/ 252 w 4038938"/>
                <a:gd name="connsiteY5" fmla="*/ 694966 h 2418589"/>
                <a:gd name="connsiteX0" fmla="*/ 252 w 4038938"/>
                <a:gd name="connsiteY0" fmla="*/ 694966 h 2418589"/>
                <a:gd name="connsiteX1" fmla="*/ 389933 w 4038938"/>
                <a:gd name="connsiteY1" fmla="*/ 0 h 2418589"/>
                <a:gd name="connsiteX2" fmla="*/ 1774152 w 4038938"/>
                <a:gd name="connsiteY2" fmla="*/ 128 h 2418589"/>
                <a:gd name="connsiteX3" fmla="*/ 4016354 w 4038938"/>
                <a:gd name="connsiteY3" fmla="*/ 437907 h 2418589"/>
                <a:gd name="connsiteX4" fmla="*/ 3875860 w 4038938"/>
                <a:gd name="connsiteY4" fmla="*/ 2397083 h 2418589"/>
                <a:gd name="connsiteX5" fmla="*/ 252 w 4038938"/>
                <a:gd name="connsiteY5" fmla="*/ 694966 h 2418589"/>
                <a:gd name="connsiteX0" fmla="*/ 252 w 4039658"/>
                <a:gd name="connsiteY0" fmla="*/ 694966 h 2418589"/>
                <a:gd name="connsiteX1" fmla="*/ 389933 w 4039658"/>
                <a:gd name="connsiteY1" fmla="*/ 0 h 2418589"/>
                <a:gd name="connsiteX2" fmla="*/ 1774152 w 4039658"/>
                <a:gd name="connsiteY2" fmla="*/ 128 h 2418589"/>
                <a:gd name="connsiteX3" fmla="*/ 4017753 w 4039658"/>
                <a:gd name="connsiteY3" fmla="*/ 249342 h 2418589"/>
                <a:gd name="connsiteX4" fmla="*/ 3875860 w 4039658"/>
                <a:gd name="connsiteY4" fmla="*/ 2397083 h 2418589"/>
                <a:gd name="connsiteX5" fmla="*/ 252 w 4039658"/>
                <a:gd name="connsiteY5" fmla="*/ 694966 h 2418589"/>
                <a:gd name="connsiteX0" fmla="*/ 252 w 4039658"/>
                <a:gd name="connsiteY0" fmla="*/ 694966 h 2418589"/>
                <a:gd name="connsiteX1" fmla="*/ 389933 w 4039658"/>
                <a:gd name="connsiteY1" fmla="*/ 0 h 2418589"/>
                <a:gd name="connsiteX2" fmla="*/ 3517090 w 4039658"/>
                <a:gd name="connsiteY2" fmla="*/ 29170 h 2418589"/>
                <a:gd name="connsiteX3" fmla="*/ 4017753 w 4039658"/>
                <a:gd name="connsiteY3" fmla="*/ 249342 h 2418589"/>
                <a:gd name="connsiteX4" fmla="*/ 3875860 w 4039658"/>
                <a:gd name="connsiteY4" fmla="*/ 2397083 h 2418589"/>
                <a:gd name="connsiteX5" fmla="*/ 252 w 4039658"/>
                <a:gd name="connsiteY5" fmla="*/ 694966 h 2418589"/>
                <a:gd name="connsiteX0" fmla="*/ 252 w 3995907"/>
                <a:gd name="connsiteY0" fmla="*/ 694966 h 2418589"/>
                <a:gd name="connsiteX1" fmla="*/ 389933 w 3995907"/>
                <a:gd name="connsiteY1" fmla="*/ 0 h 2418589"/>
                <a:gd name="connsiteX2" fmla="*/ 3517090 w 3995907"/>
                <a:gd name="connsiteY2" fmla="*/ 29170 h 2418589"/>
                <a:gd name="connsiteX3" fmla="*/ 3902996 w 3995907"/>
                <a:gd name="connsiteY3" fmla="*/ 322070 h 2418589"/>
                <a:gd name="connsiteX4" fmla="*/ 3875860 w 3995907"/>
                <a:gd name="connsiteY4" fmla="*/ 2397083 h 2418589"/>
                <a:gd name="connsiteX5" fmla="*/ 252 w 3995907"/>
                <a:gd name="connsiteY5" fmla="*/ 694966 h 2418589"/>
                <a:gd name="connsiteX0" fmla="*/ 252 w 3995907"/>
                <a:gd name="connsiteY0" fmla="*/ 723867 h 2447490"/>
                <a:gd name="connsiteX1" fmla="*/ 389933 w 3995907"/>
                <a:gd name="connsiteY1" fmla="*/ 28901 h 2447490"/>
                <a:gd name="connsiteX2" fmla="*/ 3213409 w 3995907"/>
                <a:gd name="connsiteY2" fmla="*/ 0 h 2447490"/>
                <a:gd name="connsiteX3" fmla="*/ 3902996 w 3995907"/>
                <a:gd name="connsiteY3" fmla="*/ 350971 h 2447490"/>
                <a:gd name="connsiteX4" fmla="*/ 3875860 w 3995907"/>
                <a:gd name="connsiteY4" fmla="*/ 2425984 h 2447490"/>
                <a:gd name="connsiteX5" fmla="*/ 252 w 3995907"/>
                <a:gd name="connsiteY5" fmla="*/ 723867 h 2447490"/>
                <a:gd name="connsiteX0" fmla="*/ 252 w 4041096"/>
                <a:gd name="connsiteY0" fmla="*/ 723867 h 2447490"/>
                <a:gd name="connsiteX1" fmla="*/ 389933 w 4041096"/>
                <a:gd name="connsiteY1" fmla="*/ 28901 h 2447490"/>
                <a:gd name="connsiteX2" fmla="*/ 3213409 w 4041096"/>
                <a:gd name="connsiteY2" fmla="*/ 0 h 2447490"/>
                <a:gd name="connsiteX3" fmla="*/ 4020511 w 4041096"/>
                <a:gd name="connsiteY3" fmla="*/ 438270 h 2447490"/>
                <a:gd name="connsiteX4" fmla="*/ 3875860 w 4041096"/>
                <a:gd name="connsiteY4" fmla="*/ 2425984 h 2447490"/>
                <a:gd name="connsiteX5" fmla="*/ 252 w 4041096"/>
                <a:gd name="connsiteY5" fmla="*/ 723867 h 2447490"/>
                <a:gd name="connsiteX0" fmla="*/ 252 w 4041096"/>
                <a:gd name="connsiteY0" fmla="*/ 694966 h 2418589"/>
                <a:gd name="connsiteX1" fmla="*/ 389933 w 4041096"/>
                <a:gd name="connsiteY1" fmla="*/ 0 h 2418589"/>
                <a:gd name="connsiteX2" fmla="*/ 3359722 w 4041096"/>
                <a:gd name="connsiteY2" fmla="*/ 29184 h 2418589"/>
                <a:gd name="connsiteX3" fmla="*/ 4020511 w 4041096"/>
                <a:gd name="connsiteY3" fmla="*/ 409369 h 2418589"/>
                <a:gd name="connsiteX4" fmla="*/ 3875860 w 4041096"/>
                <a:gd name="connsiteY4" fmla="*/ 2397083 h 2418589"/>
                <a:gd name="connsiteX5" fmla="*/ 252 w 4041096"/>
                <a:gd name="connsiteY5" fmla="*/ 694966 h 2418589"/>
                <a:gd name="connsiteX0" fmla="*/ 125 w 4040969"/>
                <a:gd name="connsiteY0" fmla="*/ 724009 h 2447632"/>
                <a:gd name="connsiteX1" fmla="*/ 665809 w 4040969"/>
                <a:gd name="connsiteY1" fmla="*/ 0 h 2447632"/>
                <a:gd name="connsiteX2" fmla="*/ 3359595 w 4040969"/>
                <a:gd name="connsiteY2" fmla="*/ 58227 h 2447632"/>
                <a:gd name="connsiteX3" fmla="*/ 4020384 w 4040969"/>
                <a:gd name="connsiteY3" fmla="*/ 438412 h 2447632"/>
                <a:gd name="connsiteX4" fmla="*/ 3875733 w 4040969"/>
                <a:gd name="connsiteY4" fmla="*/ 2426126 h 2447632"/>
                <a:gd name="connsiteX5" fmla="*/ 125 w 4040969"/>
                <a:gd name="connsiteY5" fmla="*/ 724009 h 2447632"/>
                <a:gd name="connsiteX0" fmla="*/ 132 w 4011938"/>
                <a:gd name="connsiteY0" fmla="*/ 796969 h 2448493"/>
                <a:gd name="connsiteX1" fmla="*/ 636778 w 4011938"/>
                <a:gd name="connsiteY1" fmla="*/ 0 h 2448493"/>
                <a:gd name="connsiteX2" fmla="*/ 3330564 w 4011938"/>
                <a:gd name="connsiteY2" fmla="*/ 58227 h 2448493"/>
                <a:gd name="connsiteX3" fmla="*/ 3991353 w 4011938"/>
                <a:gd name="connsiteY3" fmla="*/ 438412 h 2448493"/>
                <a:gd name="connsiteX4" fmla="*/ 3846702 w 4011938"/>
                <a:gd name="connsiteY4" fmla="*/ 2426126 h 2448493"/>
                <a:gd name="connsiteX5" fmla="*/ 132 w 4011938"/>
                <a:gd name="connsiteY5" fmla="*/ 796969 h 2448493"/>
                <a:gd name="connsiteX0" fmla="*/ 774 w 4012580"/>
                <a:gd name="connsiteY0" fmla="*/ 797447 h 2448971"/>
                <a:gd name="connsiteX1" fmla="*/ 637420 w 4012580"/>
                <a:gd name="connsiteY1" fmla="*/ 478 h 2448971"/>
                <a:gd name="connsiteX2" fmla="*/ 3331206 w 4012580"/>
                <a:gd name="connsiteY2" fmla="*/ 58705 h 2448971"/>
                <a:gd name="connsiteX3" fmla="*/ 3991995 w 4012580"/>
                <a:gd name="connsiteY3" fmla="*/ 438890 h 2448971"/>
                <a:gd name="connsiteX4" fmla="*/ 3847344 w 4012580"/>
                <a:gd name="connsiteY4" fmla="*/ 2426604 h 2448971"/>
                <a:gd name="connsiteX5" fmla="*/ 774 w 4012580"/>
                <a:gd name="connsiteY5" fmla="*/ 797447 h 2448971"/>
                <a:gd name="connsiteX0" fmla="*/ 66664 w 4078470"/>
                <a:gd name="connsiteY0" fmla="*/ 797380 h 2448904"/>
                <a:gd name="connsiteX1" fmla="*/ 703310 w 4078470"/>
                <a:gd name="connsiteY1" fmla="*/ 411 h 2448904"/>
                <a:gd name="connsiteX2" fmla="*/ 3397096 w 4078470"/>
                <a:gd name="connsiteY2" fmla="*/ 58638 h 2448904"/>
                <a:gd name="connsiteX3" fmla="*/ 4057885 w 4078470"/>
                <a:gd name="connsiteY3" fmla="*/ 438823 h 2448904"/>
                <a:gd name="connsiteX4" fmla="*/ 3913234 w 4078470"/>
                <a:gd name="connsiteY4" fmla="*/ 2426537 h 2448904"/>
                <a:gd name="connsiteX5" fmla="*/ 66664 w 4078470"/>
                <a:gd name="connsiteY5" fmla="*/ 797380 h 2448904"/>
                <a:gd name="connsiteX0" fmla="*/ 66664 w 4078470"/>
                <a:gd name="connsiteY0" fmla="*/ 797380 h 2450111"/>
                <a:gd name="connsiteX1" fmla="*/ 703310 w 4078470"/>
                <a:gd name="connsiteY1" fmla="*/ 411 h 2450111"/>
                <a:gd name="connsiteX2" fmla="*/ 3397096 w 4078470"/>
                <a:gd name="connsiteY2" fmla="*/ 58638 h 2450111"/>
                <a:gd name="connsiteX3" fmla="*/ 4057885 w 4078470"/>
                <a:gd name="connsiteY3" fmla="*/ 438823 h 2450111"/>
                <a:gd name="connsiteX4" fmla="*/ 3913234 w 4078470"/>
                <a:gd name="connsiteY4" fmla="*/ 2426537 h 2450111"/>
                <a:gd name="connsiteX5" fmla="*/ 66664 w 4078470"/>
                <a:gd name="connsiteY5" fmla="*/ 797380 h 2450111"/>
                <a:gd name="connsiteX0" fmla="*/ 66664 w 4078470"/>
                <a:gd name="connsiteY0" fmla="*/ 797380 h 2469482"/>
                <a:gd name="connsiteX1" fmla="*/ 703310 w 4078470"/>
                <a:gd name="connsiteY1" fmla="*/ 411 h 2469482"/>
                <a:gd name="connsiteX2" fmla="*/ 3397096 w 4078470"/>
                <a:gd name="connsiteY2" fmla="*/ 58638 h 2469482"/>
                <a:gd name="connsiteX3" fmla="*/ 4057885 w 4078470"/>
                <a:gd name="connsiteY3" fmla="*/ 438823 h 2469482"/>
                <a:gd name="connsiteX4" fmla="*/ 3913234 w 4078470"/>
                <a:gd name="connsiteY4" fmla="*/ 2426537 h 2469482"/>
                <a:gd name="connsiteX5" fmla="*/ 66664 w 4078470"/>
                <a:gd name="connsiteY5" fmla="*/ 797380 h 2469482"/>
                <a:gd name="connsiteX0" fmla="*/ 66664 w 4078470"/>
                <a:gd name="connsiteY0" fmla="*/ 797380 h 2471222"/>
                <a:gd name="connsiteX1" fmla="*/ 703310 w 4078470"/>
                <a:gd name="connsiteY1" fmla="*/ 411 h 2471222"/>
                <a:gd name="connsiteX2" fmla="*/ 3397096 w 4078470"/>
                <a:gd name="connsiteY2" fmla="*/ 58638 h 2471222"/>
                <a:gd name="connsiteX3" fmla="*/ 4057885 w 4078470"/>
                <a:gd name="connsiteY3" fmla="*/ 438823 h 2471222"/>
                <a:gd name="connsiteX4" fmla="*/ 3913234 w 4078470"/>
                <a:gd name="connsiteY4" fmla="*/ 2426537 h 2471222"/>
                <a:gd name="connsiteX5" fmla="*/ 66664 w 4078470"/>
                <a:gd name="connsiteY5" fmla="*/ 797380 h 2471222"/>
                <a:gd name="connsiteX0" fmla="*/ 66664 w 4078470"/>
                <a:gd name="connsiteY0" fmla="*/ 797380 h 2455102"/>
                <a:gd name="connsiteX1" fmla="*/ 703310 w 4078470"/>
                <a:gd name="connsiteY1" fmla="*/ 411 h 2455102"/>
                <a:gd name="connsiteX2" fmla="*/ 3397096 w 4078470"/>
                <a:gd name="connsiteY2" fmla="*/ 58638 h 2455102"/>
                <a:gd name="connsiteX3" fmla="*/ 4057885 w 4078470"/>
                <a:gd name="connsiteY3" fmla="*/ 438823 h 2455102"/>
                <a:gd name="connsiteX4" fmla="*/ 3913234 w 4078470"/>
                <a:gd name="connsiteY4" fmla="*/ 2426537 h 2455102"/>
                <a:gd name="connsiteX5" fmla="*/ 2028515 w 4078470"/>
                <a:gd name="connsiteY5" fmla="*/ 1368026 h 2455102"/>
                <a:gd name="connsiteX6" fmla="*/ 66664 w 4078470"/>
                <a:gd name="connsiteY6" fmla="*/ 797380 h 2455102"/>
                <a:gd name="connsiteX0" fmla="*/ 66664 w 4078470"/>
                <a:gd name="connsiteY0" fmla="*/ 797380 h 2459252"/>
                <a:gd name="connsiteX1" fmla="*/ 703310 w 4078470"/>
                <a:gd name="connsiteY1" fmla="*/ 411 h 2459252"/>
                <a:gd name="connsiteX2" fmla="*/ 3397096 w 4078470"/>
                <a:gd name="connsiteY2" fmla="*/ 58638 h 2459252"/>
                <a:gd name="connsiteX3" fmla="*/ 4057885 w 4078470"/>
                <a:gd name="connsiteY3" fmla="*/ 438823 h 2459252"/>
                <a:gd name="connsiteX4" fmla="*/ 3913234 w 4078470"/>
                <a:gd name="connsiteY4" fmla="*/ 2426537 h 2459252"/>
                <a:gd name="connsiteX5" fmla="*/ 2028515 w 4078470"/>
                <a:gd name="connsiteY5" fmla="*/ 1368026 h 2459252"/>
                <a:gd name="connsiteX6" fmla="*/ 66664 w 4078470"/>
                <a:gd name="connsiteY6" fmla="*/ 797380 h 2459252"/>
                <a:gd name="connsiteX0" fmla="*/ 66664 w 4078470"/>
                <a:gd name="connsiteY0" fmla="*/ 797380 h 2459252"/>
                <a:gd name="connsiteX1" fmla="*/ 703310 w 4078470"/>
                <a:gd name="connsiteY1" fmla="*/ 411 h 2459252"/>
                <a:gd name="connsiteX2" fmla="*/ 3397096 w 4078470"/>
                <a:gd name="connsiteY2" fmla="*/ 58638 h 2459252"/>
                <a:gd name="connsiteX3" fmla="*/ 4057885 w 4078470"/>
                <a:gd name="connsiteY3" fmla="*/ 438823 h 2459252"/>
                <a:gd name="connsiteX4" fmla="*/ 3913234 w 4078470"/>
                <a:gd name="connsiteY4" fmla="*/ 2426537 h 2459252"/>
                <a:gd name="connsiteX5" fmla="*/ 2028515 w 4078470"/>
                <a:gd name="connsiteY5" fmla="*/ 1368026 h 2459252"/>
                <a:gd name="connsiteX6" fmla="*/ 66664 w 4078470"/>
                <a:gd name="connsiteY6" fmla="*/ 797380 h 2459252"/>
                <a:gd name="connsiteX0" fmla="*/ 66664 w 4078470"/>
                <a:gd name="connsiteY0" fmla="*/ 797380 h 2459252"/>
                <a:gd name="connsiteX1" fmla="*/ 703310 w 4078470"/>
                <a:gd name="connsiteY1" fmla="*/ 411 h 2459252"/>
                <a:gd name="connsiteX2" fmla="*/ 3397096 w 4078470"/>
                <a:gd name="connsiteY2" fmla="*/ 58638 h 2459252"/>
                <a:gd name="connsiteX3" fmla="*/ 4057885 w 4078470"/>
                <a:gd name="connsiteY3" fmla="*/ 438823 h 2459252"/>
                <a:gd name="connsiteX4" fmla="*/ 3913234 w 4078470"/>
                <a:gd name="connsiteY4" fmla="*/ 2426537 h 2459252"/>
                <a:gd name="connsiteX5" fmla="*/ 2028515 w 4078470"/>
                <a:gd name="connsiteY5" fmla="*/ 1368026 h 2459252"/>
                <a:gd name="connsiteX6" fmla="*/ 66664 w 4078470"/>
                <a:gd name="connsiteY6" fmla="*/ 797380 h 2459252"/>
                <a:gd name="connsiteX0" fmla="*/ 66664 w 4143148"/>
                <a:gd name="connsiteY0" fmla="*/ 797380 h 2459252"/>
                <a:gd name="connsiteX1" fmla="*/ 703310 w 4143148"/>
                <a:gd name="connsiteY1" fmla="*/ 411 h 2459252"/>
                <a:gd name="connsiteX2" fmla="*/ 3397096 w 4143148"/>
                <a:gd name="connsiteY2" fmla="*/ 58638 h 2459252"/>
                <a:gd name="connsiteX3" fmla="*/ 4057885 w 4143148"/>
                <a:gd name="connsiteY3" fmla="*/ 438823 h 2459252"/>
                <a:gd name="connsiteX4" fmla="*/ 3913234 w 4143148"/>
                <a:gd name="connsiteY4" fmla="*/ 2426537 h 2459252"/>
                <a:gd name="connsiteX5" fmla="*/ 2028515 w 4143148"/>
                <a:gd name="connsiteY5" fmla="*/ 1368026 h 2459252"/>
                <a:gd name="connsiteX6" fmla="*/ 66664 w 4143148"/>
                <a:gd name="connsiteY6" fmla="*/ 797380 h 2459252"/>
                <a:gd name="connsiteX0" fmla="*/ 66664 w 4143148"/>
                <a:gd name="connsiteY0" fmla="*/ 797380 h 2459252"/>
                <a:gd name="connsiteX1" fmla="*/ 703310 w 4143148"/>
                <a:gd name="connsiteY1" fmla="*/ 411 h 2459252"/>
                <a:gd name="connsiteX2" fmla="*/ 4057885 w 4143148"/>
                <a:gd name="connsiteY2" fmla="*/ 438823 h 2459252"/>
                <a:gd name="connsiteX3" fmla="*/ 3913234 w 4143148"/>
                <a:gd name="connsiteY3" fmla="*/ 2426537 h 2459252"/>
                <a:gd name="connsiteX4" fmla="*/ 2028515 w 4143148"/>
                <a:gd name="connsiteY4" fmla="*/ 1368026 h 2459252"/>
                <a:gd name="connsiteX5" fmla="*/ 66664 w 4143148"/>
                <a:gd name="connsiteY5" fmla="*/ 797380 h 2459252"/>
                <a:gd name="connsiteX0" fmla="*/ 66664 w 4072454"/>
                <a:gd name="connsiteY0" fmla="*/ 797380 h 2459252"/>
                <a:gd name="connsiteX1" fmla="*/ 703310 w 4072454"/>
                <a:gd name="connsiteY1" fmla="*/ 411 h 2459252"/>
                <a:gd name="connsiteX2" fmla="*/ 3926407 w 4072454"/>
                <a:gd name="connsiteY2" fmla="*/ 57836 h 2459252"/>
                <a:gd name="connsiteX3" fmla="*/ 3913234 w 4072454"/>
                <a:gd name="connsiteY3" fmla="*/ 2426537 h 2459252"/>
                <a:gd name="connsiteX4" fmla="*/ 2028515 w 4072454"/>
                <a:gd name="connsiteY4" fmla="*/ 1368026 h 2459252"/>
                <a:gd name="connsiteX5" fmla="*/ 66664 w 4072454"/>
                <a:gd name="connsiteY5" fmla="*/ 797380 h 2459252"/>
                <a:gd name="connsiteX0" fmla="*/ 66664 w 4072454"/>
                <a:gd name="connsiteY0" fmla="*/ 853215 h 2515087"/>
                <a:gd name="connsiteX1" fmla="*/ 703310 w 4072454"/>
                <a:gd name="connsiteY1" fmla="*/ 56246 h 2515087"/>
                <a:gd name="connsiteX2" fmla="*/ 3926407 w 4072454"/>
                <a:gd name="connsiteY2" fmla="*/ 113671 h 2515087"/>
                <a:gd name="connsiteX3" fmla="*/ 3913234 w 4072454"/>
                <a:gd name="connsiteY3" fmla="*/ 2482372 h 2515087"/>
                <a:gd name="connsiteX4" fmla="*/ 2028515 w 4072454"/>
                <a:gd name="connsiteY4" fmla="*/ 1423861 h 2515087"/>
                <a:gd name="connsiteX5" fmla="*/ 66664 w 4072454"/>
                <a:gd name="connsiteY5" fmla="*/ 853215 h 2515087"/>
                <a:gd name="connsiteX0" fmla="*/ 66664 w 4152017"/>
                <a:gd name="connsiteY0" fmla="*/ 853215 h 2515087"/>
                <a:gd name="connsiteX1" fmla="*/ 703310 w 4152017"/>
                <a:gd name="connsiteY1" fmla="*/ 56246 h 2515087"/>
                <a:gd name="connsiteX2" fmla="*/ 3926407 w 4152017"/>
                <a:gd name="connsiteY2" fmla="*/ 113671 h 2515087"/>
                <a:gd name="connsiteX3" fmla="*/ 3913234 w 4152017"/>
                <a:gd name="connsiteY3" fmla="*/ 2482372 h 2515087"/>
                <a:gd name="connsiteX4" fmla="*/ 2028515 w 4152017"/>
                <a:gd name="connsiteY4" fmla="*/ 1423861 h 2515087"/>
                <a:gd name="connsiteX5" fmla="*/ 66664 w 4152017"/>
                <a:gd name="connsiteY5" fmla="*/ 853215 h 2515087"/>
                <a:gd name="connsiteX0" fmla="*/ 66664 w 4103861"/>
                <a:gd name="connsiteY0" fmla="*/ 840739 h 2502611"/>
                <a:gd name="connsiteX1" fmla="*/ 703310 w 4103861"/>
                <a:gd name="connsiteY1" fmla="*/ 43770 h 2502611"/>
                <a:gd name="connsiteX2" fmla="*/ 3832984 w 4103861"/>
                <a:gd name="connsiteY2" fmla="*/ 120276 h 2502611"/>
                <a:gd name="connsiteX3" fmla="*/ 3913234 w 4103861"/>
                <a:gd name="connsiteY3" fmla="*/ 2469896 h 2502611"/>
                <a:gd name="connsiteX4" fmla="*/ 2028515 w 4103861"/>
                <a:gd name="connsiteY4" fmla="*/ 1411385 h 2502611"/>
                <a:gd name="connsiteX5" fmla="*/ 66664 w 4103861"/>
                <a:gd name="connsiteY5" fmla="*/ 840739 h 2502611"/>
                <a:gd name="connsiteX0" fmla="*/ 66664 w 4103861"/>
                <a:gd name="connsiteY0" fmla="*/ 840739 h 2523932"/>
                <a:gd name="connsiteX1" fmla="*/ 703310 w 4103861"/>
                <a:gd name="connsiteY1" fmla="*/ 43770 h 2523932"/>
                <a:gd name="connsiteX2" fmla="*/ 3832984 w 4103861"/>
                <a:gd name="connsiteY2" fmla="*/ 120276 h 2523932"/>
                <a:gd name="connsiteX3" fmla="*/ 3913234 w 4103861"/>
                <a:gd name="connsiteY3" fmla="*/ 2469896 h 2523932"/>
                <a:gd name="connsiteX4" fmla="*/ 2028515 w 4103861"/>
                <a:gd name="connsiteY4" fmla="*/ 1411385 h 2523932"/>
                <a:gd name="connsiteX5" fmla="*/ 66664 w 4103861"/>
                <a:gd name="connsiteY5" fmla="*/ 840739 h 2523932"/>
                <a:gd name="connsiteX0" fmla="*/ 66664 w 4103861"/>
                <a:gd name="connsiteY0" fmla="*/ 882070 h 2565263"/>
                <a:gd name="connsiteX1" fmla="*/ 703310 w 4103861"/>
                <a:gd name="connsiteY1" fmla="*/ 85101 h 2565263"/>
                <a:gd name="connsiteX2" fmla="*/ 3832984 w 4103861"/>
                <a:gd name="connsiteY2" fmla="*/ 161607 h 2565263"/>
                <a:gd name="connsiteX3" fmla="*/ 3913234 w 4103861"/>
                <a:gd name="connsiteY3" fmla="*/ 2511227 h 2565263"/>
                <a:gd name="connsiteX4" fmla="*/ 2028515 w 4103861"/>
                <a:gd name="connsiteY4" fmla="*/ 1452716 h 2565263"/>
                <a:gd name="connsiteX5" fmla="*/ 66664 w 4103861"/>
                <a:gd name="connsiteY5" fmla="*/ 882070 h 2565263"/>
                <a:gd name="connsiteX0" fmla="*/ 66664 w 4133053"/>
                <a:gd name="connsiteY0" fmla="*/ 816347 h 2499540"/>
                <a:gd name="connsiteX1" fmla="*/ 703310 w 4133053"/>
                <a:gd name="connsiteY1" fmla="*/ 19378 h 2499540"/>
                <a:gd name="connsiteX2" fmla="*/ 3891989 w 4133053"/>
                <a:gd name="connsiteY2" fmla="*/ 210248 h 2499540"/>
                <a:gd name="connsiteX3" fmla="*/ 3913234 w 4133053"/>
                <a:gd name="connsiteY3" fmla="*/ 2445504 h 2499540"/>
                <a:gd name="connsiteX4" fmla="*/ 2028515 w 4133053"/>
                <a:gd name="connsiteY4" fmla="*/ 1386993 h 2499540"/>
                <a:gd name="connsiteX5" fmla="*/ 66664 w 4133053"/>
                <a:gd name="connsiteY5" fmla="*/ 816347 h 2499540"/>
                <a:gd name="connsiteX0" fmla="*/ 66664 w 4133053"/>
                <a:gd name="connsiteY0" fmla="*/ 844795 h 2527988"/>
                <a:gd name="connsiteX1" fmla="*/ 703310 w 4133053"/>
                <a:gd name="connsiteY1" fmla="*/ 47826 h 2527988"/>
                <a:gd name="connsiteX2" fmla="*/ 3891989 w 4133053"/>
                <a:gd name="connsiteY2" fmla="*/ 238696 h 2527988"/>
                <a:gd name="connsiteX3" fmla="*/ 3913234 w 4133053"/>
                <a:gd name="connsiteY3" fmla="*/ 2473952 h 2527988"/>
                <a:gd name="connsiteX4" fmla="*/ 2028515 w 4133053"/>
                <a:gd name="connsiteY4" fmla="*/ 1415441 h 2527988"/>
                <a:gd name="connsiteX5" fmla="*/ 66664 w 4133053"/>
                <a:gd name="connsiteY5" fmla="*/ 844795 h 2527988"/>
                <a:gd name="connsiteX0" fmla="*/ 66664 w 4133053"/>
                <a:gd name="connsiteY0" fmla="*/ 844795 h 2526280"/>
                <a:gd name="connsiteX1" fmla="*/ 703310 w 4133053"/>
                <a:gd name="connsiteY1" fmla="*/ 47826 h 2526280"/>
                <a:gd name="connsiteX2" fmla="*/ 3891989 w 4133053"/>
                <a:gd name="connsiteY2" fmla="*/ 238696 h 2526280"/>
                <a:gd name="connsiteX3" fmla="*/ 3913234 w 4133053"/>
                <a:gd name="connsiteY3" fmla="*/ 2473952 h 2526280"/>
                <a:gd name="connsiteX4" fmla="*/ 2181955 w 4133053"/>
                <a:gd name="connsiteY4" fmla="*/ 1377660 h 2526280"/>
                <a:gd name="connsiteX5" fmla="*/ 66664 w 4133053"/>
                <a:gd name="connsiteY5" fmla="*/ 844795 h 2526280"/>
                <a:gd name="connsiteX0" fmla="*/ 66664 w 4133053"/>
                <a:gd name="connsiteY0" fmla="*/ 844795 h 2532479"/>
                <a:gd name="connsiteX1" fmla="*/ 703310 w 4133053"/>
                <a:gd name="connsiteY1" fmla="*/ 47826 h 2532479"/>
                <a:gd name="connsiteX2" fmla="*/ 3891989 w 4133053"/>
                <a:gd name="connsiteY2" fmla="*/ 238696 h 2532479"/>
                <a:gd name="connsiteX3" fmla="*/ 3913234 w 4133053"/>
                <a:gd name="connsiteY3" fmla="*/ 2473952 h 2532479"/>
                <a:gd name="connsiteX4" fmla="*/ 2181955 w 4133053"/>
                <a:gd name="connsiteY4" fmla="*/ 1377660 h 2532479"/>
                <a:gd name="connsiteX5" fmla="*/ 66664 w 4133053"/>
                <a:gd name="connsiteY5" fmla="*/ 844795 h 2532479"/>
                <a:gd name="connsiteX0" fmla="*/ 66664 w 4133053"/>
                <a:gd name="connsiteY0" fmla="*/ 844795 h 2537785"/>
                <a:gd name="connsiteX1" fmla="*/ 703310 w 4133053"/>
                <a:gd name="connsiteY1" fmla="*/ 47826 h 2537785"/>
                <a:gd name="connsiteX2" fmla="*/ 3891989 w 4133053"/>
                <a:gd name="connsiteY2" fmla="*/ 238696 h 2537785"/>
                <a:gd name="connsiteX3" fmla="*/ 3913234 w 4133053"/>
                <a:gd name="connsiteY3" fmla="*/ 2473952 h 2537785"/>
                <a:gd name="connsiteX4" fmla="*/ 2181955 w 4133053"/>
                <a:gd name="connsiteY4" fmla="*/ 1377660 h 2537785"/>
                <a:gd name="connsiteX5" fmla="*/ 66664 w 4133053"/>
                <a:gd name="connsiteY5" fmla="*/ 844795 h 2537785"/>
                <a:gd name="connsiteX0" fmla="*/ 66664 w 4074924"/>
                <a:gd name="connsiteY0" fmla="*/ 844795 h 2592046"/>
                <a:gd name="connsiteX1" fmla="*/ 703310 w 4074924"/>
                <a:gd name="connsiteY1" fmla="*/ 47826 h 2592046"/>
                <a:gd name="connsiteX2" fmla="*/ 3891989 w 4074924"/>
                <a:gd name="connsiteY2" fmla="*/ 238696 h 2592046"/>
                <a:gd name="connsiteX3" fmla="*/ 3762627 w 4074924"/>
                <a:gd name="connsiteY3" fmla="*/ 2531689 h 2592046"/>
                <a:gd name="connsiteX4" fmla="*/ 2181955 w 4074924"/>
                <a:gd name="connsiteY4" fmla="*/ 1377660 h 2592046"/>
                <a:gd name="connsiteX5" fmla="*/ 66664 w 4074924"/>
                <a:gd name="connsiteY5" fmla="*/ 844795 h 2592046"/>
                <a:gd name="connsiteX0" fmla="*/ 66664 w 4074924"/>
                <a:gd name="connsiteY0" fmla="*/ 844795 h 2564002"/>
                <a:gd name="connsiteX1" fmla="*/ 703310 w 4074924"/>
                <a:gd name="connsiteY1" fmla="*/ 47826 h 2564002"/>
                <a:gd name="connsiteX2" fmla="*/ 3891989 w 4074924"/>
                <a:gd name="connsiteY2" fmla="*/ 238696 h 2564002"/>
                <a:gd name="connsiteX3" fmla="*/ 3762627 w 4074924"/>
                <a:gd name="connsiteY3" fmla="*/ 2531689 h 2564002"/>
                <a:gd name="connsiteX4" fmla="*/ 2181955 w 4074924"/>
                <a:gd name="connsiteY4" fmla="*/ 1377660 h 2564002"/>
                <a:gd name="connsiteX5" fmla="*/ 66664 w 4074924"/>
                <a:gd name="connsiteY5" fmla="*/ 844795 h 2564002"/>
                <a:gd name="connsiteX0" fmla="*/ 66664 w 4132506"/>
                <a:gd name="connsiteY0" fmla="*/ 844795 h 2564002"/>
                <a:gd name="connsiteX1" fmla="*/ 703310 w 4132506"/>
                <a:gd name="connsiteY1" fmla="*/ 47826 h 2564002"/>
                <a:gd name="connsiteX2" fmla="*/ 3891989 w 4132506"/>
                <a:gd name="connsiteY2" fmla="*/ 238696 h 2564002"/>
                <a:gd name="connsiteX3" fmla="*/ 3762627 w 4132506"/>
                <a:gd name="connsiteY3" fmla="*/ 2531689 h 2564002"/>
                <a:gd name="connsiteX4" fmla="*/ 2181955 w 4132506"/>
                <a:gd name="connsiteY4" fmla="*/ 1377660 h 2564002"/>
                <a:gd name="connsiteX5" fmla="*/ 66664 w 4132506"/>
                <a:gd name="connsiteY5" fmla="*/ 844795 h 2564002"/>
                <a:gd name="connsiteX0" fmla="*/ 66664 w 4078174"/>
                <a:gd name="connsiteY0" fmla="*/ 844795 h 2527918"/>
                <a:gd name="connsiteX1" fmla="*/ 703310 w 4078174"/>
                <a:gd name="connsiteY1" fmla="*/ 47826 h 2527918"/>
                <a:gd name="connsiteX2" fmla="*/ 3891989 w 4078174"/>
                <a:gd name="connsiteY2" fmla="*/ 238696 h 2527918"/>
                <a:gd name="connsiteX3" fmla="*/ 3611948 w 4078174"/>
                <a:gd name="connsiteY3" fmla="*/ 2494167 h 2527918"/>
                <a:gd name="connsiteX4" fmla="*/ 2181955 w 4078174"/>
                <a:gd name="connsiteY4" fmla="*/ 1377660 h 2527918"/>
                <a:gd name="connsiteX5" fmla="*/ 66664 w 4078174"/>
                <a:gd name="connsiteY5" fmla="*/ 844795 h 2527918"/>
                <a:gd name="connsiteX0" fmla="*/ 81159 w 3997342"/>
                <a:gd name="connsiteY0" fmla="*/ 959317 h 2527918"/>
                <a:gd name="connsiteX1" fmla="*/ 622478 w 3997342"/>
                <a:gd name="connsiteY1" fmla="*/ 47826 h 2527918"/>
                <a:gd name="connsiteX2" fmla="*/ 3811157 w 3997342"/>
                <a:gd name="connsiteY2" fmla="*/ 238696 h 2527918"/>
                <a:gd name="connsiteX3" fmla="*/ 3531116 w 3997342"/>
                <a:gd name="connsiteY3" fmla="*/ 2494167 h 2527918"/>
                <a:gd name="connsiteX4" fmla="*/ 2101123 w 3997342"/>
                <a:gd name="connsiteY4" fmla="*/ 1377660 h 2527918"/>
                <a:gd name="connsiteX5" fmla="*/ 81159 w 3997342"/>
                <a:gd name="connsiteY5" fmla="*/ 959317 h 2527918"/>
                <a:gd name="connsiteX0" fmla="*/ 81159 w 3997342"/>
                <a:gd name="connsiteY0" fmla="*/ 959317 h 2524620"/>
                <a:gd name="connsiteX1" fmla="*/ 622478 w 3997342"/>
                <a:gd name="connsiteY1" fmla="*/ 47826 h 2524620"/>
                <a:gd name="connsiteX2" fmla="*/ 3811157 w 3997342"/>
                <a:gd name="connsiteY2" fmla="*/ 238696 h 2524620"/>
                <a:gd name="connsiteX3" fmla="*/ 3531116 w 3997342"/>
                <a:gd name="connsiteY3" fmla="*/ 2494167 h 2524620"/>
                <a:gd name="connsiteX4" fmla="*/ 2101123 w 3997342"/>
                <a:gd name="connsiteY4" fmla="*/ 1377660 h 2524620"/>
                <a:gd name="connsiteX5" fmla="*/ 81159 w 3997342"/>
                <a:gd name="connsiteY5" fmla="*/ 959317 h 2524620"/>
                <a:gd name="connsiteX0" fmla="*/ 81159 w 3997342"/>
                <a:gd name="connsiteY0" fmla="*/ 959317 h 2524630"/>
                <a:gd name="connsiteX1" fmla="*/ 622478 w 3997342"/>
                <a:gd name="connsiteY1" fmla="*/ 47826 h 2524630"/>
                <a:gd name="connsiteX2" fmla="*/ 3811157 w 3997342"/>
                <a:gd name="connsiteY2" fmla="*/ 238696 h 2524630"/>
                <a:gd name="connsiteX3" fmla="*/ 3531116 w 3997342"/>
                <a:gd name="connsiteY3" fmla="*/ 2494167 h 2524630"/>
                <a:gd name="connsiteX4" fmla="*/ 1987770 w 3997342"/>
                <a:gd name="connsiteY4" fmla="*/ 1377979 h 2524630"/>
                <a:gd name="connsiteX5" fmla="*/ 81159 w 3997342"/>
                <a:gd name="connsiteY5" fmla="*/ 959317 h 2524630"/>
                <a:gd name="connsiteX0" fmla="*/ 81159 w 3997342"/>
                <a:gd name="connsiteY0" fmla="*/ 959317 h 2524630"/>
                <a:gd name="connsiteX1" fmla="*/ 622478 w 3997342"/>
                <a:gd name="connsiteY1" fmla="*/ 47826 h 2524630"/>
                <a:gd name="connsiteX2" fmla="*/ 3811157 w 3997342"/>
                <a:gd name="connsiteY2" fmla="*/ 238696 h 2524630"/>
                <a:gd name="connsiteX3" fmla="*/ 3531116 w 3997342"/>
                <a:gd name="connsiteY3" fmla="*/ 2494167 h 2524630"/>
                <a:gd name="connsiteX4" fmla="*/ 1987770 w 3997342"/>
                <a:gd name="connsiteY4" fmla="*/ 1377979 h 2524630"/>
                <a:gd name="connsiteX5" fmla="*/ 81159 w 3997342"/>
                <a:gd name="connsiteY5" fmla="*/ 959317 h 2524630"/>
                <a:gd name="connsiteX0" fmla="*/ 76261 w 3992444"/>
                <a:gd name="connsiteY0" fmla="*/ 1027172 h 2592485"/>
                <a:gd name="connsiteX1" fmla="*/ 646465 w 3992444"/>
                <a:gd name="connsiteY1" fmla="*/ 1366 h 2592485"/>
                <a:gd name="connsiteX2" fmla="*/ 3806259 w 3992444"/>
                <a:gd name="connsiteY2" fmla="*/ 306551 h 2592485"/>
                <a:gd name="connsiteX3" fmla="*/ 3526218 w 3992444"/>
                <a:gd name="connsiteY3" fmla="*/ 2562022 h 2592485"/>
                <a:gd name="connsiteX4" fmla="*/ 1982872 w 3992444"/>
                <a:gd name="connsiteY4" fmla="*/ 1445834 h 2592485"/>
                <a:gd name="connsiteX5" fmla="*/ 76261 w 3992444"/>
                <a:gd name="connsiteY5" fmla="*/ 1027172 h 2592485"/>
                <a:gd name="connsiteX0" fmla="*/ 86623 w 4088647"/>
                <a:gd name="connsiteY0" fmla="*/ 1181077 h 2746390"/>
                <a:gd name="connsiteX1" fmla="*/ 656827 w 4088647"/>
                <a:gd name="connsiteY1" fmla="*/ 155271 h 2746390"/>
                <a:gd name="connsiteX2" fmla="*/ 3932790 w 4088647"/>
                <a:gd name="connsiteY2" fmla="*/ 260456 h 2746390"/>
                <a:gd name="connsiteX3" fmla="*/ 3536580 w 4088647"/>
                <a:gd name="connsiteY3" fmla="*/ 2715927 h 2746390"/>
                <a:gd name="connsiteX4" fmla="*/ 1993234 w 4088647"/>
                <a:gd name="connsiteY4" fmla="*/ 1599739 h 2746390"/>
                <a:gd name="connsiteX5" fmla="*/ 86623 w 4088647"/>
                <a:gd name="connsiteY5" fmla="*/ 1181077 h 2746390"/>
                <a:gd name="connsiteX0" fmla="*/ 82716 w 3981699"/>
                <a:gd name="connsiteY0" fmla="*/ 1164788 h 2730101"/>
                <a:gd name="connsiteX1" fmla="*/ 652920 w 3981699"/>
                <a:gd name="connsiteY1" fmla="*/ 138982 h 2730101"/>
                <a:gd name="connsiteX2" fmla="*/ 3787815 w 3981699"/>
                <a:gd name="connsiteY2" fmla="*/ 272809 h 2730101"/>
                <a:gd name="connsiteX3" fmla="*/ 3532673 w 3981699"/>
                <a:gd name="connsiteY3" fmla="*/ 2699638 h 2730101"/>
                <a:gd name="connsiteX4" fmla="*/ 1989327 w 3981699"/>
                <a:gd name="connsiteY4" fmla="*/ 1583450 h 2730101"/>
                <a:gd name="connsiteX5" fmla="*/ 82716 w 3981699"/>
                <a:gd name="connsiteY5" fmla="*/ 1164788 h 2730101"/>
                <a:gd name="connsiteX0" fmla="*/ 100683 w 3999666"/>
                <a:gd name="connsiteY0" fmla="*/ 1164772 h 2730085"/>
                <a:gd name="connsiteX1" fmla="*/ 585432 w 3999666"/>
                <a:gd name="connsiteY1" fmla="*/ 138998 h 2730085"/>
                <a:gd name="connsiteX2" fmla="*/ 3805782 w 3999666"/>
                <a:gd name="connsiteY2" fmla="*/ 272793 h 2730085"/>
                <a:gd name="connsiteX3" fmla="*/ 3550640 w 3999666"/>
                <a:gd name="connsiteY3" fmla="*/ 2699622 h 2730085"/>
                <a:gd name="connsiteX4" fmla="*/ 2007294 w 3999666"/>
                <a:gd name="connsiteY4" fmla="*/ 1583434 h 2730085"/>
                <a:gd name="connsiteX5" fmla="*/ 100683 w 3999666"/>
                <a:gd name="connsiteY5" fmla="*/ 1164772 h 2730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99666" h="2730085">
                  <a:moveTo>
                    <a:pt x="100683" y="1164772"/>
                  </a:moveTo>
                  <a:cubicBezTo>
                    <a:pt x="-99436" y="999225"/>
                    <a:pt x="-32084" y="287661"/>
                    <a:pt x="585432" y="138998"/>
                  </a:cubicBezTo>
                  <a:cubicBezTo>
                    <a:pt x="1202948" y="-9665"/>
                    <a:pt x="3555714" y="-127480"/>
                    <a:pt x="3805782" y="272793"/>
                  </a:cubicBezTo>
                  <a:cubicBezTo>
                    <a:pt x="4159026" y="801685"/>
                    <a:pt x="4003383" y="2562771"/>
                    <a:pt x="3550640" y="2699622"/>
                  </a:cubicBezTo>
                  <a:cubicBezTo>
                    <a:pt x="3012460" y="2890696"/>
                    <a:pt x="2424510" y="2142494"/>
                    <a:pt x="2007294" y="1583434"/>
                  </a:cubicBezTo>
                  <a:cubicBezTo>
                    <a:pt x="1653380" y="1159956"/>
                    <a:pt x="270726" y="1446695"/>
                    <a:pt x="100683" y="1164772"/>
                  </a:cubicBezTo>
                  <a:close/>
                </a:path>
              </a:pathLst>
            </a:custGeom>
            <a:solidFill>
              <a:srgbClr val="1044E7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TextBox 7"/>
            <p:cNvSpPr txBox="1">
              <a:spLocks noChangeArrowheads="1"/>
            </p:cNvSpPr>
            <p:nvPr/>
          </p:nvSpPr>
          <p:spPr bwMode="auto">
            <a:xfrm>
              <a:off x="15237928" y="20803725"/>
              <a:ext cx="6699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4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14775966" y="19360687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14775966" y="20356050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17127053" y="19360687"/>
              <a:ext cx="1371600" cy="457200"/>
            </a:xfrm>
            <a:prstGeom prst="ellipse">
              <a:avLst/>
            </a:prstGeom>
            <a:solidFill>
              <a:srgbClr val="1144E7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17127053" y="20356050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12326453" y="20356050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cxnSp>
          <p:nvCxnSpPr>
            <p:cNvPr id="24" name="Straight Connector 23"/>
            <p:cNvCxnSpPr>
              <a:stCxn id="19" idx="6"/>
              <a:endCxn id="21" idx="2"/>
            </p:cNvCxnSpPr>
            <p:nvPr/>
          </p:nvCxnSpPr>
          <p:spPr>
            <a:xfrm>
              <a:off x="16147566" y="19589287"/>
              <a:ext cx="97948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9" idx="4"/>
            </p:cNvCxnSpPr>
            <p:nvPr/>
          </p:nvCxnSpPr>
          <p:spPr>
            <a:xfrm>
              <a:off x="15461766" y="19817887"/>
              <a:ext cx="0" cy="5381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1" idx="4"/>
            </p:cNvCxnSpPr>
            <p:nvPr/>
          </p:nvCxnSpPr>
          <p:spPr>
            <a:xfrm>
              <a:off x="17812853" y="19817887"/>
              <a:ext cx="0" cy="5381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0" idx="6"/>
              <a:endCxn id="22" idx="2"/>
            </p:cNvCxnSpPr>
            <p:nvPr/>
          </p:nvCxnSpPr>
          <p:spPr>
            <a:xfrm>
              <a:off x="16147566" y="20584650"/>
              <a:ext cx="979487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17"/>
            <p:cNvSpPr txBox="1">
              <a:spLocks noChangeArrowheads="1"/>
            </p:cNvSpPr>
            <p:nvPr/>
          </p:nvSpPr>
          <p:spPr bwMode="auto">
            <a:xfrm>
              <a:off x="15145853" y="18711400"/>
              <a:ext cx="7588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3</a:t>
              </a:r>
            </a:p>
          </p:txBody>
        </p:sp>
        <p:sp>
          <p:nvSpPr>
            <p:cNvPr id="29" name="TextBox 18"/>
            <p:cNvSpPr txBox="1">
              <a:spLocks noChangeArrowheads="1"/>
            </p:cNvSpPr>
            <p:nvPr/>
          </p:nvSpPr>
          <p:spPr bwMode="auto">
            <a:xfrm>
              <a:off x="17508053" y="18711400"/>
              <a:ext cx="77311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b="1" dirty="0">
                  <a:latin typeface="Arial" charset="0"/>
                  <a:ea typeface="宋体" charset="-122"/>
                </a:rPr>
                <a:t>R</a:t>
              </a:r>
              <a:r>
                <a:rPr lang="en-US" sz="3200" b="1" baseline="-25000" dirty="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30" name="TextBox 19"/>
            <p:cNvSpPr txBox="1">
              <a:spLocks noChangeArrowheads="1"/>
            </p:cNvSpPr>
            <p:nvPr/>
          </p:nvSpPr>
          <p:spPr bwMode="auto">
            <a:xfrm>
              <a:off x="17489003" y="20803725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2</a:t>
              </a:r>
            </a:p>
          </p:txBody>
        </p:sp>
        <p:cxnSp>
          <p:nvCxnSpPr>
            <p:cNvPr id="35" name="Straight Connector 34"/>
            <p:cNvCxnSpPr>
              <a:stCxn id="39" idx="6"/>
              <a:endCxn id="19" idx="2"/>
            </p:cNvCxnSpPr>
            <p:nvPr/>
          </p:nvCxnSpPr>
          <p:spPr>
            <a:xfrm>
              <a:off x="13698053" y="19589287"/>
              <a:ext cx="1077913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20" idx="2"/>
              <a:endCxn id="23" idx="6"/>
            </p:cNvCxnSpPr>
            <p:nvPr/>
          </p:nvCxnSpPr>
          <p:spPr>
            <a:xfrm flipH="1">
              <a:off x="13698053" y="20584650"/>
              <a:ext cx="1077913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12326453" y="19360687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endParaRPr lang="en-US" sz="3200" dirty="0"/>
            </a:p>
          </p:txBody>
        </p:sp>
        <p:cxnSp>
          <p:nvCxnSpPr>
            <p:cNvPr id="40" name="Straight Connector 39"/>
            <p:cNvCxnSpPr>
              <a:stCxn id="39" idx="4"/>
            </p:cNvCxnSpPr>
            <p:nvPr/>
          </p:nvCxnSpPr>
          <p:spPr>
            <a:xfrm>
              <a:off x="13012253" y="19817887"/>
              <a:ext cx="0" cy="5381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23" idx="7"/>
              <a:endCxn id="19" idx="3"/>
            </p:cNvCxnSpPr>
            <p:nvPr/>
          </p:nvCxnSpPr>
          <p:spPr>
            <a:xfrm flipV="1">
              <a:off x="13498028" y="19751212"/>
              <a:ext cx="1477963" cy="6715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39" idx="5"/>
            </p:cNvCxnSpPr>
            <p:nvPr/>
          </p:nvCxnSpPr>
          <p:spPr>
            <a:xfrm>
              <a:off x="13498028" y="19751212"/>
              <a:ext cx="1477963" cy="6715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35"/>
            <p:cNvSpPr txBox="1">
              <a:spLocks noChangeArrowheads="1"/>
            </p:cNvSpPr>
            <p:nvPr/>
          </p:nvSpPr>
          <p:spPr bwMode="auto">
            <a:xfrm>
              <a:off x="12677291" y="18711400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5</a:t>
              </a:r>
            </a:p>
          </p:txBody>
        </p:sp>
        <p:sp>
          <p:nvSpPr>
            <p:cNvPr id="47" name="TextBox 36"/>
            <p:cNvSpPr txBox="1">
              <a:spLocks noChangeArrowheads="1"/>
            </p:cNvSpPr>
            <p:nvPr/>
          </p:nvSpPr>
          <p:spPr bwMode="auto">
            <a:xfrm>
              <a:off x="12707453" y="20803725"/>
              <a:ext cx="6096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6</a:t>
              </a: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16535400" y="28553691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August 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2011</a:t>
            </a:r>
            <a:endParaRPr lang="en-US" sz="2400" dirty="0"/>
          </a:p>
        </p:txBody>
      </p:sp>
      <p:sp>
        <p:nvSpPr>
          <p:cNvPr id="181" name="Rectangle 279"/>
          <p:cNvSpPr>
            <a:spLocks noChangeArrowheads="1"/>
          </p:cNvSpPr>
          <p:nvPr/>
        </p:nvSpPr>
        <p:spPr bwMode="auto">
          <a:xfrm>
            <a:off x="3657600" y="171753"/>
            <a:ext cx="12801600" cy="923318"/>
          </a:xfrm>
          <a:prstGeom prst="rect">
            <a:avLst/>
          </a:prstGeom>
          <a:solidFill>
            <a:srgbClr val="1144E7"/>
          </a:solidFill>
          <a:ln>
            <a:noFill/>
          </a:ln>
          <a:effectLst/>
          <a:extLst/>
        </p:spPr>
        <p:txBody>
          <a:bodyPr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5400" b="1" dirty="0" smtClean="0">
                <a:solidFill>
                  <a:schemeClr val="bg1"/>
                </a:solidFill>
                <a:latin typeface="Arial" charset="0"/>
              </a:rPr>
              <a:t>Characterizing RNIC</a:t>
            </a:r>
            <a:endParaRPr lang="en-US" sz="5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677534" y="2610719"/>
            <a:ext cx="137160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GAC</a:t>
            </a:r>
            <a:endParaRPr lang="en-US" sz="3200" dirty="0">
              <a:latin typeface="Arial"/>
              <a:cs typeface="Arial"/>
            </a:endParaRPr>
          </a:p>
        </p:txBody>
      </p:sp>
      <p:cxnSp>
        <p:nvCxnSpPr>
          <p:cNvPr id="185" name="Straight Arrow Connector 184"/>
          <p:cNvCxnSpPr>
            <a:stCxn id="184" idx="3"/>
            <a:endCxn id="186" idx="1"/>
          </p:cNvCxnSpPr>
          <p:nvPr/>
        </p:nvCxnSpPr>
        <p:spPr>
          <a:xfrm flipV="1">
            <a:off x="2049134" y="2475133"/>
            <a:ext cx="472824" cy="364186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2521958" y="2246533"/>
            <a:ext cx="219456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R(*,2)C+DF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2521958" y="2974905"/>
            <a:ext cx="219456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SGAC</a:t>
            </a:r>
            <a:endParaRPr lang="en-US" sz="3200" dirty="0">
              <a:latin typeface="Arial"/>
              <a:cs typeface="Arial"/>
            </a:endParaRPr>
          </a:p>
        </p:txBody>
      </p:sp>
      <p:cxnSp>
        <p:nvCxnSpPr>
          <p:cNvPr id="188" name="Straight Arrow Connector 187"/>
          <p:cNvCxnSpPr>
            <a:stCxn id="184" idx="3"/>
            <a:endCxn id="187" idx="1"/>
          </p:cNvCxnSpPr>
          <p:nvPr/>
        </p:nvCxnSpPr>
        <p:spPr>
          <a:xfrm>
            <a:off x="2049134" y="2839319"/>
            <a:ext cx="472824" cy="364186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9" name="TextBox 188"/>
          <p:cNvSpPr txBox="1"/>
          <p:nvPr/>
        </p:nvSpPr>
        <p:spPr>
          <a:xfrm>
            <a:off x="5167091" y="2244916"/>
            <a:ext cx="182880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RNIC+DF</a:t>
            </a:r>
          </a:p>
        </p:txBody>
      </p:sp>
      <p:cxnSp>
        <p:nvCxnSpPr>
          <p:cNvPr id="190" name="Straight Arrow Connector 189"/>
          <p:cNvCxnSpPr>
            <a:stCxn id="186" idx="3"/>
            <a:endCxn id="189" idx="1"/>
          </p:cNvCxnSpPr>
          <p:nvPr/>
        </p:nvCxnSpPr>
        <p:spPr>
          <a:xfrm flipV="1">
            <a:off x="4716518" y="2473516"/>
            <a:ext cx="450573" cy="1617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12573549" y="2959945"/>
            <a:ext cx="173736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R(*,3)C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12604645" y="3658353"/>
            <a:ext cx="173736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err="1" smtClean="0">
                <a:latin typeface="Arial"/>
                <a:cs typeface="Arial"/>
              </a:rPr>
              <a:t>wRNIC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14790978" y="2263287"/>
            <a:ext cx="219456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R(*,4)C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14773480" y="2959945"/>
            <a:ext cx="219456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RNIC</a:t>
            </a:r>
            <a:endParaRPr lang="en-US" sz="3200" dirty="0">
              <a:latin typeface="Arial"/>
              <a:cs typeface="Arial"/>
            </a:endParaRPr>
          </a:p>
        </p:txBody>
      </p:sp>
      <p:cxnSp>
        <p:nvCxnSpPr>
          <p:cNvPr id="196" name="Straight Arrow Connector 195"/>
          <p:cNvCxnSpPr>
            <a:stCxn id="203" idx="3"/>
            <a:endCxn id="192" idx="1"/>
          </p:cNvCxnSpPr>
          <p:nvPr/>
        </p:nvCxnSpPr>
        <p:spPr>
          <a:xfrm>
            <a:off x="12110978" y="3188545"/>
            <a:ext cx="462571" cy="0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>
            <a:stCxn id="192" idx="3"/>
            <a:endCxn id="195" idx="1"/>
          </p:cNvCxnSpPr>
          <p:nvPr/>
        </p:nvCxnSpPr>
        <p:spPr>
          <a:xfrm>
            <a:off x="14310909" y="3188545"/>
            <a:ext cx="462571" cy="0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stCxn id="193" idx="3"/>
          </p:cNvCxnSpPr>
          <p:nvPr/>
        </p:nvCxnSpPr>
        <p:spPr>
          <a:xfrm flipV="1">
            <a:off x="14342005" y="3246601"/>
            <a:ext cx="431475" cy="640352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9" name="TextBox 198"/>
          <p:cNvSpPr txBox="1"/>
          <p:nvPr/>
        </p:nvSpPr>
        <p:spPr>
          <a:xfrm>
            <a:off x="17430612" y="2959945"/>
            <a:ext cx="201168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R(*,</a:t>
            </a:r>
            <a:r>
              <a:rPr lang="el-GR" sz="3200" i="1" dirty="0" smtClean="0">
                <a:latin typeface="Arial"/>
                <a:cs typeface="Arial"/>
              </a:rPr>
              <a:t>δ</a:t>
            </a:r>
            <a:r>
              <a:rPr lang="en-US" sz="3200" dirty="0" smtClean="0">
                <a:latin typeface="Arial"/>
                <a:cs typeface="Arial"/>
              </a:rPr>
              <a:t>+1)C</a:t>
            </a:r>
            <a:endParaRPr lang="en-US" sz="3200" dirty="0">
              <a:latin typeface="Arial"/>
              <a:cs typeface="Arial"/>
            </a:endParaRPr>
          </a:p>
        </p:txBody>
      </p:sp>
      <p:cxnSp>
        <p:nvCxnSpPr>
          <p:cNvPr id="200" name="Straight Arrow Connector 199"/>
          <p:cNvCxnSpPr>
            <a:stCxn id="195" idx="3"/>
            <a:endCxn id="199" idx="1"/>
          </p:cNvCxnSpPr>
          <p:nvPr/>
        </p:nvCxnSpPr>
        <p:spPr>
          <a:xfrm>
            <a:off x="16968040" y="3188545"/>
            <a:ext cx="462572" cy="0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1" name="TextBox 200"/>
          <p:cNvSpPr txBox="1"/>
          <p:nvPr/>
        </p:nvSpPr>
        <p:spPr>
          <a:xfrm>
            <a:off x="8173687" y="2731345"/>
            <a:ext cx="1737360" cy="9144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R(*,2)C≡</a:t>
            </a:r>
          </a:p>
          <a:p>
            <a:pPr algn="ctr"/>
            <a:r>
              <a:rPr lang="en-US" sz="3200" dirty="0" err="1" smtClean="0">
                <a:latin typeface="Arial"/>
                <a:cs typeface="Arial"/>
              </a:rPr>
              <a:t>wR</a:t>
            </a:r>
            <a:r>
              <a:rPr lang="en-US" sz="3200" dirty="0" smtClean="0">
                <a:latin typeface="Arial"/>
                <a:cs typeface="Arial"/>
              </a:rPr>
              <a:t>(*,2)C</a:t>
            </a:r>
            <a:endParaRPr lang="en-US" sz="3200" dirty="0">
              <a:latin typeface="Arial"/>
              <a:cs typeface="Arial"/>
            </a:endParaRPr>
          </a:p>
        </p:txBody>
      </p:sp>
      <p:cxnSp>
        <p:nvCxnSpPr>
          <p:cNvPr id="202" name="Straight Arrow Connector 201"/>
          <p:cNvCxnSpPr>
            <a:stCxn id="203" idx="3"/>
            <a:endCxn id="204" idx="1"/>
          </p:cNvCxnSpPr>
          <p:nvPr/>
        </p:nvCxnSpPr>
        <p:spPr>
          <a:xfrm flipV="1">
            <a:off x="12110978" y="2491887"/>
            <a:ext cx="493667" cy="696658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3" name="TextBox 202"/>
          <p:cNvSpPr txBox="1"/>
          <p:nvPr/>
        </p:nvSpPr>
        <p:spPr>
          <a:xfrm>
            <a:off x="10373618" y="2959945"/>
            <a:ext cx="173736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err="1" smtClean="0">
                <a:latin typeface="Arial"/>
                <a:cs typeface="Arial"/>
              </a:rPr>
              <a:t>wR</a:t>
            </a:r>
            <a:r>
              <a:rPr lang="en-US" sz="3200" dirty="0" smtClean="0">
                <a:latin typeface="Arial"/>
                <a:cs typeface="Arial"/>
              </a:rPr>
              <a:t>(*,3)C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12604645" y="2263287"/>
            <a:ext cx="173736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err="1" smtClean="0">
                <a:latin typeface="Arial"/>
                <a:cs typeface="Arial"/>
              </a:rPr>
              <a:t>wR</a:t>
            </a:r>
            <a:r>
              <a:rPr lang="en-US" sz="3200" dirty="0" smtClean="0">
                <a:latin typeface="Arial"/>
                <a:cs typeface="Arial"/>
              </a:rPr>
              <a:t>(*,4)C</a:t>
            </a:r>
            <a:endParaRPr lang="en-US" sz="3200" dirty="0">
              <a:latin typeface="Arial"/>
              <a:cs typeface="Arial"/>
            </a:endParaRPr>
          </a:p>
        </p:txBody>
      </p:sp>
      <p:cxnSp>
        <p:nvCxnSpPr>
          <p:cNvPr id="205" name="Straight Arrow Connector 204"/>
          <p:cNvCxnSpPr>
            <a:stCxn id="204" idx="3"/>
            <a:endCxn id="194" idx="1"/>
          </p:cNvCxnSpPr>
          <p:nvPr/>
        </p:nvCxnSpPr>
        <p:spPr>
          <a:xfrm>
            <a:off x="14342005" y="2491887"/>
            <a:ext cx="448973" cy="0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>
            <a:stCxn id="201" idx="3"/>
            <a:endCxn id="203" idx="1"/>
          </p:cNvCxnSpPr>
          <p:nvPr/>
        </p:nvCxnSpPr>
        <p:spPr>
          <a:xfrm>
            <a:off x="9911047" y="3188545"/>
            <a:ext cx="462571" cy="0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03" idx="3"/>
            <a:endCxn id="193" idx="1"/>
          </p:cNvCxnSpPr>
          <p:nvPr/>
        </p:nvCxnSpPr>
        <p:spPr>
          <a:xfrm>
            <a:off x="12110978" y="3188545"/>
            <a:ext cx="493667" cy="698408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TextBox 207"/>
          <p:cNvSpPr txBox="1"/>
          <p:nvPr/>
        </p:nvSpPr>
        <p:spPr>
          <a:xfrm>
            <a:off x="14797386" y="3658353"/>
            <a:ext cx="2194560" cy="4572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lIns="0" tIns="0" rIns="0" bIns="45720" rtlCol="0" anchor="ctr" anchorCtr="0">
            <a:noAutofit/>
          </a:bodyPr>
          <a:lstStyle/>
          <a:p>
            <a:pPr algn="ctr"/>
            <a:r>
              <a:rPr lang="en-US" sz="3200" dirty="0" err="1" smtClean="0">
                <a:latin typeface="Arial"/>
                <a:cs typeface="Arial"/>
              </a:rPr>
              <a:t>wR</a:t>
            </a:r>
            <a:r>
              <a:rPr lang="en-US" sz="3200" dirty="0" smtClean="0">
                <a:latin typeface="Arial"/>
                <a:cs typeface="Arial"/>
              </a:rPr>
              <a:t>(*,</a:t>
            </a:r>
            <a:r>
              <a:rPr lang="el-GR" sz="3200" i="1" dirty="0" smtClean="0">
                <a:latin typeface="Arial"/>
                <a:cs typeface="Arial"/>
              </a:rPr>
              <a:t>δ</a:t>
            </a:r>
            <a:r>
              <a:rPr lang="en-US" sz="3200" i="1" dirty="0" smtClean="0">
                <a:latin typeface="Arial"/>
                <a:cs typeface="Arial"/>
              </a:rPr>
              <a:t>+1</a:t>
            </a:r>
            <a:r>
              <a:rPr lang="en-US" sz="3200" dirty="0" smtClean="0">
                <a:latin typeface="Arial"/>
                <a:cs typeface="Arial"/>
              </a:rPr>
              <a:t>)C</a:t>
            </a:r>
            <a:endParaRPr lang="en-US" sz="3200" dirty="0">
              <a:latin typeface="Arial"/>
              <a:cs typeface="Arial"/>
            </a:endParaRPr>
          </a:p>
        </p:txBody>
      </p:sp>
      <p:cxnSp>
        <p:nvCxnSpPr>
          <p:cNvPr id="209" name="Straight Arrow Connector 208"/>
          <p:cNvCxnSpPr>
            <a:stCxn id="193" idx="3"/>
            <a:endCxn id="208" idx="1"/>
          </p:cNvCxnSpPr>
          <p:nvPr/>
        </p:nvCxnSpPr>
        <p:spPr>
          <a:xfrm>
            <a:off x="14342005" y="3886953"/>
            <a:ext cx="455381" cy="0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>
            <a:stCxn id="208" idx="3"/>
          </p:cNvCxnSpPr>
          <p:nvPr/>
        </p:nvCxnSpPr>
        <p:spPr>
          <a:xfrm flipV="1">
            <a:off x="16991946" y="3246601"/>
            <a:ext cx="438666" cy="640352"/>
          </a:xfrm>
          <a:prstGeom prst="straightConnector1">
            <a:avLst/>
          </a:prstGeom>
          <a:ln w="19050"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2" name="Rectangle 831"/>
          <p:cNvSpPr>
            <a:spLocks noChangeArrowheads="1"/>
          </p:cNvSpPr>
          <p:nvPr/>
        </p:nvSpPr>
        <p:spPr bwMode="auto">
          <a:xfrm>
            <a:off x="12546839" y="1431553"/>
            <a:ext cx="5677659" cy="584763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 At the Relations Level</a:t>
            </a:r>
            <a:endParaRPr lang="en-US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3" name="Rectangle 831"/>
          <p:cNvSpPr>
            <a:spLocks noChangeArrowheads="1"/>
          </p:cNvSpPr>
          <p:nvPr/>
        </p:nvSpPr>
        <p:spPr bwMode="auto">
          <a:xfrm>
            <a:off x="1730778" y="1431553"/>
            <a:ext cx="5677659" cy="584763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3200" dirty="0" smtClean="0">
                <a:solidFill>
                  <a:srgbClr val="000000"/>
                </a:solidFill>
                <a:latin typeface="Arial" charset="0"/>
              </a:rPr>
              <a:t>At the Domains Level</a:t>
            </a:r>
            <a:endParaRPr lang="en-US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" name="Text Box 370"/>
          <p:cNvSpPr txBox="1">
            <a:spLocks noChangeArrowheads="1"/>
          </p:cNvSpPr>
          <p:nvPr/>
        </p:nvSpPr>
        <p:spPr bwMode="auto">
          <a:xfrm>
            <a:off x="8034837" y="19087863"/>
            <a:ext cx="1157000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marL="0" indent="0" algn="l" eaLnBrk="1" hangingPunct="1"/>
            <a:r>
              <a:rPr lang="en-US" sz="3600" dirty="0" smtClean="0">
                <a:latin typeface="Arial" charset="0"/>
              </a:rPr>
              <a:t>Dynamically </a:t>
            </a:r>
            <a:r>
              <a:rPr lang="en-US" sz="3600" dirty="0">
                <a:latin typeface="Arial" charset="0"/>
              </a:rPr>
              <a:t>detect </a:t>
            </a:r>
            <a:r>
              <a:rPr lang="en-US" sz="3600" dirty="0" smtClean="0">
                <a:latin typeface="Arial" charset="0"/>
              </a:rPr>
              <a:t>dangles, applying  </a:t>
            </a:r>
            <a:r>
              <a:rPr lang="en-US" sz="3600" dirty="0">
                <a:latin typeface="Arial" charset="0"/>
              </a:rPr>
              <a:t>directional arc </a:t>
            </a:r>
            <a:r>
              <a:rPr lang="en-US" sz="3600" dirty="0" smtClean="0">
                <a:latin typeface="Arial" charset="0"/>
              </a:rPr>
              <a:t>consistency to quickly detect inconsistency.</a:t>
            </a:r>
          </a:p>
          <a:p>
            <a:pPr marL="0" indent="0" eaLnBrk="1" hangingPunct="1"/>
            <a:r>
              <a:rPr lang="en-US" sz="3600" dirty="0" smtClean="0">
                <a:latin typeface="Arial"/>
                <a:cs typeface="Arial"/>
              </a:rPr>
              <a:t>R</a:t>
            </a:r>
            <a:r>
              <a:rPr lang="en-US" sz="3600" baseline="-25000" dirty="0" smtClean="0">
                <a:latin typeface="Arial"/>
                <a:cs typeface="Arial"/>
              </a:rPr>
              <a:t>2</a:t>
            </a:r>
            <a:r>
              <a:rPr lang="en-US" sz="3600" dirty="0" smtClean="0">
                <a:latin typeface="Arial"/>
                <a:cs typeface="Arial"/>
              </a:rPr>
              <a:t>,R</a:t>
            </a:r>
            <a:r>
              <a:rPr lang="en-US" sz="3600" baseline="-25000" dirty="0" smtClean="0">
                <a:latin typeface="Arial"/>
                <a:cs typeface="Arial"/>
              </a:rPr>
              <a:t>3</a:t>
            </a:r>
            <a:r>
              <a:rPr lang="en-US" sz="3600" dirty="0" smtClean="0">
                <a:latin typeface="Arial"/>
                <a:cs typeface="Arial"/>
              </a:rPr>
              <a:t> are dangles in the subproblem for R</a:t>
            </a:r>
            <a:r>
              <a:rPr lang="en-US" sz="3600" baseline="-25000" dirty="0" smtClean="0">
                <a:latin typeface="Arial"/>
                <a:cs typeface="Arial"/>
              </a:rPr>
              <a:t>1</a:t>
            </a:r>
            <a:r>
              <a:rPr lang="en-US" sz="3600" dirty="0" smtClean="0">
                <a:latin typeface="Arial"/>
                <a:cs typeface="Arial"/>
              </a:rPr>
              <a:t>, induced by Neigh(R</a:t>
            </a:r>
            <a:r>
              <a:rPr lang="en-US" sz="3600" baseline="-25000" dirty="0" smtClean="0">
                <a:latin typeface="Arial"/>
                <a:cs typeface="Arial"/>
              </a:rPr>
              <a:t>1</a:t>
            </a:r>
            <a:r>
              <a:rPr lang="en-US" sz="3600" dirty="0" smtClean="0">
                <a:latin typeface="Arial"/>
                <a:cs typeface="Arial"/>
              </a:rPr>
              <a:t>)∪{R</a:t>
            </a:r>
            <a:r>
              <a:rPr lang="en-US" sz="3600" baseline="-25000" dirty="0" smtClean="0">
                <a:latin typeface="Arial"/>
                <a:cs typeface="Arial"/>
              </a:rPr>
              <a:t>1</a:t>
            </a:r>
            <a:r>
              <a:rPr lang="en-US" sz="3600" dirty="0" smtClean="0">
                <a:latin typeface="Arial"/>
                <a:cs typeface="Arial"/>
              </a:rPr>
              <a:t>}</a:t>
            </a:r>
          </a:p>
        </p:txBody>
      </p:sp>
      <p:sp>
        <p:nvSpPr>
          <p:cNvPr id="305" name="Text Box 370"/>
          <p:cNvSpPr txBox="1">
            <a:spLocks noChangeArrowheads="1"/>
          </p:cNvSpPr>
          <p:nvPr/>
        </p:nvSpPr>
        <p:spPr bwMode="auto">
          <a:xfrm>
            <a:off x="12750779" y="24319290"/>
            <a:ext cx="687655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marL="500063" indent="-500063" algn="l" eaLnBrk="1" hangingPunct="1">
              <a:buFont typeface="Arial"/>
              <a:buChar char="•"/>
            </a:pPr>
            <a:r>
              <a:rPr lang="en-US" sz="4000" i="1" dirty="0" err="1" smtClean="0">
                <a:latin typeface="Times New Roman"/>
                <a:cs typeface="Times New Roman"/>
              </a:rPr>
              <a:t>d</a:t>
            </a:r>
            <a:r>
              <a:rPr lang="en-US" sz="3600" dirty="0" smtClean="0">
                <a:latin typeface="Arial" charset="0"/>
              </a:rPr>
              <a:t> = maximum domain size</a:t>
            </a:r>
          </a:p>
          <a:p>
            <a:pPr marL="500063" indent="-500063" algn="l" eaLnBrk="1" hangingPunct="1">
              <a:buFont typeface="Arial"/>
              <a:buChar char="•"/>
            </a:pPr>
            <a:r>
              <a:rPr lang="en-US" sz="4000" i="1" dirty="0" err="1" smtClean="0">
                <a:latin typeface="Times New Roman"/>
                <a:cs typeface="Times New Roman"/>
              </a:rPr>
              <a:t>k</a:t>
            </a:r>
            <a:r>
              <a:rPr lang="en-US" sz="3600" dirty="0" smtClean="0">
                <a:latin typeface="Arial" charset="0"/>
              </a:rPr>
              <a:t> = maximum constraint arity</a:t>
            </a:r>
          </a:p>
          <a:p>
            <a:pPr marL="500063" indent="-500063" algn="l" eaLnBrk="1" hangingPunct="1">
              <a:buFont typeface="Arial"/>
              <a:buChar char="•"/>
            </a:pPr>
            <a:r>
              <a:rPr lang="en-US" sz="4000" i="1" dirty="0" smtClean="0">
                <a:latin typeface="Times New Roman"/>
                <a:cs typeface="Times New Roman"/>
              </a:rPr>
              <a:t>e</a:t>
            </a:r>
            <a:r>
              <a:rPr lang="en-US" sz="3600" dirty="0" smtClean="0">
                <a:latin typeface="Arial" charset="0"/>
              </a:rPr>
              <a:t> = number of relations</a:t>
            </a:r>
          </a:p>
          <a:p>
            <a:pPr marL="500063" indent="-500063" eaLnBrk="1" hangingPunct="1">
              <a:buFont typeface="Arial"/>
              <a:buChar char="•"/>
            </a:pPr>
            <a:r>
              <a:rPr lang="en-US" sz="4000" i="1" dirty="0" smtClean="0">
                <a:latin typeface="Times New Roman"/>
                <a:cs typeface="Times New Roman"/>
              </a:rPr>
              <a:t>δ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= degree of the dual graph</a:t>
            </a:r>
          </a:p>
          <a:p>
            <a:pPr marL="500063" indent="-500063" eaLnBrk="1" hangingPunct="1">
              <a:buFont typeface="Arial"/>
              <a:buChar char="•"/>
            </a:pPr>
            <a:r>
              <a:rPr lang="en-US" sz="4000" i="1" dirty="0">
                <a:latin typeface="Times New Roman"/>
                <a:cs typeface="Times New Roman"/>
              </a:rPr>
              <a:t>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= maximum number of tuples</a:t>
            </a:r>
            <a:endParaRPr lang="en-US" sz="3600" dirty="0" smtClean="0">
              <a:latin typeface="Arial" charset="0"/>
            </a:endParaRPr>
          </a:p>
        </p:txBody>
      </p:sp>
      <p:sp>
        <p:nvSpPr>
          <p:cNvPr id="306" name="Text Box 370"/>
          <p:cNvSpPr txBox="1">
            <a:spLocks noChangeArrowheads="1"/>
          </p:cNvSpPr>
          <p:nvPr/>
        </p:nvSpPr>
        <p:spPr bwMode="auto">
          <a:xfrm>
            <a:off x="507343" y="23949958"/>
            <a:ext cx="12097302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marL="500063" indent="-500063" eaLnBrk="1" hangingPunct="1">
              <a:buFont typeface="Arial"/>
              <a:buChar char="•"/>
            </a:pPr>
            <a:r>
              <a:rPr lang="en-US" sz="3600" b="1" dirty="0" smtClean="0">
                <a:latin typeface="Arial" charset="0"/>
              </a:rPr>
              <a:t>Time: </a:t>
            </a:r>
            <a:r>
              <a:rPr lang="en-US" sz="4000" i="1" dirty="0" smtClean="0">
                <a:latin typeface="Times New Roman"/>
                <a:cs typeface="Times New Roman"/>
              </a:rPr>
              <a:t>O</a:t>
            </a:r>
            <a:r>
              <a:rPr lang="en-US" sz="3600" dirty="0" smtClean="0">
                <a:latin typeface="Arial" charset="0"/>
              </a:rPr>
              <a:t>(</a:t>
            </a:r>
            <a:r>
              <a:rPr lang="en-US" sz="4000" i="1" dirty="0" smtClean="0">
                <a:latin typeface="Times New Roman"/>
                <a:cs typeface="Times New Roman"/>
              </a:rPr>
              <a:t>t</a:t>
            </a:r>
            <a:r>
              <a:rPr lang="en-US" sz="4400" i="1" baseline="30000" dirty="0" smtClean="0">
                <a:latin typeface="Times New Roman"/>
                <a:cs typeface="Times New Roman"/>
              </a:rPr>
              <a:t>δ</a:t>
            </a:r>
            <a:r>
              <a:rPr lang="en-US" sz="4000" i="1" baseline="30000" dirty="0" smtClean="0">
                <a:latin typeface="Times New Roman"/>
                <a:cs typeface="Times New Roman"/>
              </a:rPr>
              <a:t>+1</a:t>
            </a:r>
            <a:r>
              <a:rPr lang="en-US" sz="4000" i="1" dirty="0" smtClean="0">
                <a:latin typeface="Times New Roman"/>
                <a:cs typeface="Times New Roman"/>
              </a:rPr>
              <a:t>e</a:t>
            </a:r>
            <a:r>
              <a:rPr lang="en-US" sz="4400" i="1" dirty="0" smtClean="0">
                <a:latin typeface="Times New Roman"/>
                <a:cs typeface="Times New Roman"/>
              </a:rPr>
              <a:t>δ</a:t>
            </a:r>
            <a:r>
              <a:rPr lang="en-US" sz="3600" dirty="0" smtClean="0">
                <a:latin typeface="Arial" charset="0"/>
              </a:rPr>
              <a:t>)</a:t>
            </a:r>
          </a:p>
          <a:p>
            <a:pPr marL="957263" lvl="1" indent="-500063" eaLnBrk="1" hangingPunct="1">
              <a:buFont typeface="Arial"/>
              <a:buChar char="•"/>
            </a:pPr>
            <a:r>
              <a:rPr lang="en-US" sz="3600" dirty="0" smtClean="0">
                <a:latin typeface="Arial" charset="0"/>
              </a:rPr>
              <a:t>Delete at most </a:t>
            </a:r>
            <a:r>
              <a:rPr lang="en-US" sz="4000" i="1" dirty="0" err="1" smtClean="0">
                <a:latin typeface="Times New Roman"/>
                <a:cs typeface="Times New Roman"/>
              </a:rPr>
              <a:t>O</a:t>
            </a:r>
            <a:r>
              <a:rPr lang="en-US" sz="3600" dirty="0" err="1" smtClean="0">
                <a:latin typeface="Arial" charset="0"/>
              </a:rPr>
              <a:t>(</a:t>
            </a:r>
            <a:r>
              <a:rPr lang="en-US" sz="4000" i="1" dirty="0" err="1" smtClean="0">
                <a:latin typeface="Times New Roman"/>
                <a:cs typeface="Times New Roman"/>
              </a:rPr>
              <a:t>te</a:t>
            </a:r>
            <a:r>
              <a:rPr lang="en-US" sz="3600" dirty="0" smtClean="0">
                <a:latin typeface="Arial" charset="0"/>
              </a:rPr>
              <a:t>) tuples, </a:t>
            </a:r>
            <a:r>
              <a:rPr lang="en-US" sz="3600" dirty="0" err="1" smtClean="0">
                <a:latin typeface="Arial" charset="0"/>
              </a:rPr>
              <a:t>enqueuing</a:t>
            </a:r>
            <a:r>
              <a:rPr lang="en-US" sz="3600" dirty="0" smtClean="0">
                <a:latin typeface="Arial" charset="0"/>
              </a:rPr>
              <a:t> </a:t>
            </a:r>
            <a:r>
              <a:rPr lang="en-US" sz="4000" i="1" dirty="0" smtClean="0">
                <a:latin typeface="Times New Roman"/>
                <a:cs typeface="Times New Roman"/>
              </a:rPr>
              <a:t>O</a:t>
            </a:r>
            <a:r>
              <a:rPr lang="en-US" sz="3600" dirty="0" smtClean="0">
                <a:latin typeface="Arial" charset="0"/>
              </a:rPr>
              <a:t>(</a:t>
            </a:r>
            <a:r>
              <a:rPr lang="en-US" sz="4000" i="1" dirty="0">
                <a:latin typeface="Times New Roman"/>
                <a:cs typeface="Times New Roman"/>
              </a:rPr>
              <a:t>δ</a:t>
            </a:r>
            <a:r>
              <a:rPr lang="en-US" sz="3600" dirty="0" smtClean="0">
                <a:latin typeface="Arial" charset="0"/>
              </a:rPr>
              <a:t>) relations</a:t>
            </a:r>
          </a:p>
          <a:p>
            <a:pPr marL="957263" lvl="1" indent="-500063" eaLnBrk="1" hangingPunct="1">
              <a:buFont typeface="Arial"/>
              <a:buChar char="•"/>
            </a:pPr>
            <a:r>
              <a:rPr lang="en-US" sz="3600" dirty="0" smtClean="0">
                <a:latin typeface="Arial" charset="0"/>
              </a:rPr>
              <a:t>For each tuple, </a:t>
            </a:r>
            <a:r>
              <a:rPr lang="en-US" sz="3600" cap="small" dirty="0" smtClean="0">
                <a:latin typeface="Arial" charset="0"/>
              </a:rPr>
              <a:t>SearchSupport</a:t>
            </a:r>
            <a:r>
              <a:rPr lang="en-US" sz="3600" dirty="0" smtClean="0">
                <a:latin typeface="Arial" charset="0"/>
              </a:rPr>
              <a:t> executes search on a problem with </a:t>
            </a:r>
            <a:r>
              <a:rPr lang="en-US" sz="4000" i="1" dirty="0" err="1" smtClean="0">
                <a:latin typeface="Times New Roman"/>
                <a:cs typeface="Times New Roman"/>
              </a:rPr>
              <a:t>δ</a:t>
            </a:r>
            <a:r>
              <a:rPr lang="en-US" sz="3600" dirty="0" smtClean="0">
                <a:latin typeface="Arial" charset="0"/>
              </a:rPr>
              <a:t> variables of domain size </a:t>
            </a:r>
            <a:r>
              <a:rPr lang="en-US" sz="4000" i="1" dirty="0" smtClean="0">
                <a:latin typeface="Times New Roman"/>
                <a:cs typeface="Times New Roman"/>
              </a:rPr>
              <a:t>t</a:t>
            </a:r>
            <a:endParaRPr lang="en-US" sz="3600" i="1" dirty="0" smtClean="0">
              <a:latin typeface="Times New Roman"/>
              <a:cs typeface="Times New Roman"/>
            </a:endParaRPr>
          </a:p>
          <a:p>
            <a:pPr marL="500063" indent="-500063" eaLnBrk="1" hangingPunct="1">
              <a:buFont typeface="Arial"/>
              <a:buChar char="•"/>
            </a:pPr>
            <a:r>
              <a:rPr lang="en-US" sz="3600" b="1" dirty="0" smtClean="0">
                <a:latin typeface="Arial" charset="0"/>
              </a:rPr>
              <a:t>Space: </a:t>
            </a:r>
            <a:r>
              <a:rPr lang="en-US" sz="4000" i="1" dirty="0" err="1" smtClean="0">
                <a:latin typeface="Times New Roman"/>
                <a:cs typeface="Times New Roman"/>
              </a:rPr>
              <a:t>O</a:t>
            </a:r>
            <a:r>
              <a:rPr lang="en-US" sz="3600" dirty="0" err="1" smtClean="0">
                <a:latin typeface="Arial" charset="0"/>
              </a:rPr>
              <a:t>(</a:t>
            </a:r>
            <a:r>
              <a:rPr lang="en-US" sz="4000" i="1" dirty="0" err="1" smtClean="0">
                <a:latin typeface="Times New Roman"/>
                <a:cs typeface="Times New Roman"/>
              </a:rPr>
              <a:t>ket</a:t>
            </a:r>
            <a:r>
              <a:rPr lang="en-US" sz="4400" i="1" dirty="0" err="1" smtClean="0">
                <a:latin typeface="Times New Roman"/>
                <a:cs typeface="Times New Roman"/>
              </a:rPr>
              <a:t>δ</a:t>
            </a:r>
            <a:r>
              <a:rPr lang="en-US" sz="3600" dirty="0" smtClean="0">
                <a:latin typeface="Arial" charset="0"/>
              </a:rPr>
              <a:t>)</a:t>
            </a:r>
          </a:p>
          <a:p>
            <a:pPr marL="957263" lvl="1" indent="-500063" eaLnBrk="1" hangingPunct="1">
              <a:buFont typeface="Arial"/>
              <a:buChar char="•"/>
            </a:pPr>
            <a:r>
              <a:rPr lang="en-US" sz="3600" dirty="0" smtClean="0">
                <a:latin typeface="Arial" charset="0"/>
              </a:rPr>
              <a:t>Storing </a:t>
            </a:r>
            <a:r>
              <a:rPr lang="en-US" sz="4000" i="1" dirty="0" err="1" smtClean="0">
                <a:latin typeface="Times New Roman"/>
                <a:cs typeface="Times New Roman"/>
              </a:rPr>
              <a:t>O</a:t>
            </a:r>
            <a:r>
              <a:rPr lang="en-US" sz="3600" dirty="0" err="1" smtClean="0">
                <a:latin typeface="Arial" charset="0"/>
              </a:rPr>
              <a:t>(</a:t>
            </a:r>
            <a:r>
              <a:rPr lang="en-US" sz="4000" i="1" dirty="0" err="1" smtClean="0">
                <a:latin typeface="Times New Roman"/>
                <a:cs typeface="Times New Roman"/>
              </a:rPr>
              <a:t>et</a:t>
            </a:r>
            <a:r>
              <a:rPr lang="en-US" sz="4400" i="1" dirty="0" err="1" smtClean="0">
                <a:latin typeface="Times New Roman"/>
                <a:cs typeface="Times New Roman"/>
              </a:rPr>
              <a:t>δ</a:t>
            </a:r>
            <a:r>
              <a:rPr lang="en-US" sz="3600" dirty="0" smtClean="0">
                <a:latin typeface="Arial" charset="0"/>
              </a:rPr>
              <a:t>) supports, </a:t>
            </a:r>
            <a:r>
              <a:rPr lang="en-US" sz="4000" i="1" dirty="0" err="1" smtClean="0">
                <a:latin typeface="Times New Roman"/>
                <a:cs typeface="Times New Roman"/>
              </a:rPr>
              <a:t>O</a:t>
            </a:r>
            <a:r>
              <a:rPr lang="en-US" sz="3600" dirty="0" err="1" smtClean="0">
                <a:latin typeface="Arial" charset="0"/>
              </a:rPr>
              <a:t>(</a:t>
            </a:r>
            <a:r>
              <a:rPr lang="en-US" sz="4000" i="1" dirty="0" err="1" smtClean="0">
                <a:latin typeface="Times New Roman"/>
                <a:cs typeface="Times New Roman"/>
              </a:rPr>
              <a:t>ket</a:t>
            </a:r>
            <a:r>
              <a:rPr lang="en-US" sz="4400" i="1" dirty="0" err="1" smtClean="0">
                <a:latin typeface="Times New Roman"/>
                <a:cs typeface="Times New Roman"/>
              </a:rPr>
              <a:t>δ</a:t>
            </a:r>
            <a:r>
              <a:rPr lang="en-US" sz="3600" dirty="0" smtClean="0">
                <a:latin typeface="Arial" charset="0"/>
              </a:rPr>
              <a:t>) Index-Trees</a:t>
            </a:r>
          </a:p>
        </p:txBody>
      </p:sp>
      <p:graphicFrame>
        <p:nvGraphicFramePr>
          <p:cNvPr id="82" name="Table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294622"/>
              </p:ext>
            </p:extLst>
          </p:nvPr>
        </p:nvGraphicFramePr>
        <p:xfrm>
          <a:off x="7134424" y="15708713"/>
          <a:ext cx="2467758" cy="1158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0953"/>
                <a:gridCol w="610953"/>
                <a:gridCol w="610953"/>
                <a:gridCol w="6348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4E7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4E7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4E7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4E7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4E7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4E7">
                        <a:alpha val="50196"/>
                      </a:srgbClr>
                    </a:solidFill>
                  </a:tcPr>
                </a:tc>
              </a:tr>
            </a:tbl>
          </a:graphicData>
        </a:graphic>
      </p:graphicFrame>
      <p:grpSp>
        <p:nvGrpSpPr>
          <p:cNvPr id="88" name="Group 87"/>
          <p:cNvGrpSpPr/>
          <p:nvPr/>
        </p:nvGrpSpPr>
        <p:grpSpPr>
          <a:xfrm>
            <a:off x="1442310" y="15478864"/>
            <a:ext cx="3325008" cy="1050703"/>
            <a:chOff x="2647478" y="17865511"/>
            <a:chExt cx="3325008" cy="1050703"/>
          </a:xfrm>
        </p:grpSpPr>
        <p:sp>
          <p:nvSpPr>
            <p:cNvPr id="296" name="Oval 295"/>
            <p:cNvSpPr/>
            <p:nvPr/>
          </p:nvSpPr>
          <p:spPr>
            <a:xfrm>
              <a:off x="4600886" y="18459014"/>
              <a:ext cx="1371600" cy="457200"/>
            </a:xfrm>
            <a:prstGeom prst="ellipse">
              <a:avLst/>
            </a:prstGeom>
            <a:solidFill>
              <a:schemeClr val="lt1"/>
            </a:solidFill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ABCD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97" name="Oval 296"/>
            <p:cNvSpPr/>
            <p:nvPr/>
          </p:nvSpPr>
          <p:spPr>
            <a:xfrm>
              <a:off x="2647478" y="18459014"/>
              <a:ext cx="1371600" cy="457200"/>
            </a:xfrm>
            <a:prstGeom prst="ellipse">
              <a:avLst/>
            </a:prstGeom>
            <a:solidFill>
              <a:schemeClr val="lt1"/>
            </a:solidFill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ABXD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4953255" y="17865511"/>
              <a:ext cx="65869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32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en-US" sz="3200" baseline="-25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99" name="Straight Connector 298"/>
            <p:cNvCxnSpPr>
              <a:stCxn id="297" idx="6"/>
              <a:endCxn id="296" idx="2"/>
            </p:cNvCxnSpPr>
            <p:nvPr/>
          </p:nvCxnSpPr>
          <p:spPr>
            <a:xfrm>
              <a:off x="4019078" y="18687614"/>
              <a:ext cx="581808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0" name="TextBox 339"/>
            <p:cNvSpPr txBox="1"/>
            <p:nvPr/>
          </p:nvSpPr>
          <p:spPr>
            <a:xfrm>
              <a:off x="3059776" y="17865511"/>
              <a:ext cx="65869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3200" baseline="-250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sp>
        <p:nvSpPr>
          <p:cNvPr id="341" name="TextBox 340"/>
          <p:cNvSpPr txBox="1"/>
          <p:nvPr/>
        </p:nvSpPr>
        <p:spPr>
          <a:xfrm>
            <a:off x="6549386" y="15002285"/>
            <a:ext cx="3606200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Given R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’s tuple: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12346890" y="14220917"/>
            <a:ext cx="5017908" cy="4497732"/>
            <a:chOff x="4580298" y="17424051"/>
            <a:chExt cx="5017908" cy="4497732"/>
          </a:xfrm>
        </p:grpSpPr>
        <p:sp>
          <p:nvSpPr>
            <p:cNvPr id="247" name="Oval 246"/>
            <p:cNvSpPr/>
            <p:nvPr/>
          </p:nvSpPr>
          <p:spPr>
            <a:xfrm>
              <a:off x="5009426" y="18849018"/>
              <a:ext cx="457200" cy="457200"/>
            </a:xfrm>
            <a:prstGeom prst="ellipse">
              <a:avLst/>
            </a:prstGeom>
            <a:solidFill>
              <a:srgbClr val="1044E7">
                <a:alpha val="50196"/>
              </a:srgbClr>
            </a:solidFill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0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48" name="Oval 247"/>
            <p:cNvSpPr/>
            <p:nvPr/>
          </p:nvSpPr>
          <p:spPr>
            <a:xfrm>
              <a:off x="4628426" y="19506243"/>
              <a:ext cx="457200" cy="457200"/>
            </a:xfrm>
            <a:prstGeom prst="ellipse">
              <a:avLst/>
            </a:prstGeom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0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49" name="Oval 248"/>
            <p:cNvSpPr/>
            <p:nvPr/>
          </p:nvSpPr>
          <p:spPr>
            <a:xfrm>
              <a:off x="5314226" y="19506243"/>
              <a:ext cx="457200" cy="457200"/>
            </a:xfrm>
            <a:prstGeom prst="ellipse">
              <a:avLst/>
            </a:prstGeom>
            <a:solidFill>
              <a:srgbClr val="1044E7">
                <a:alpha val="50196"/>
              </a:srgbClr>
            </a:solidFill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1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50" name="Oval 249"/>
            <p:cNvSpPr/>
            <p:nvPr/>
          </p:nvSpPr>
          <p:spPr>
            <a:xfrm>
              <a:off x="5314226" y="20163468"/>
              <a:ext cx="457200" cy="457200"/>
            </a:xfrm>
            <a:prstGeom prst="ellipse">
              <a:avLst/>
            </a:prstGeom>
            <a:solidFill>
              <a:srgbClr val="1044E7">
                <a:alpha val="50196"/>
              </a:srgbClr>
            </a:solidFill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1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51" name="Oval 250"/>
            <p:cNvSpPr/>
            <p:nvPr/>
          </p:nvSpPr>
          <p:spPr>
            <a:xfrm>
              <a:off x="4628426" y="20163468"/>
              <a:ext cx="457200" cy="457200"/>
            </a:xfrm>
            <a:prstGeom prst="ellipse">
              <a:avLst/>
            </a:prstGeom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1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52" name="Oval 251"/>
            <p:cNvSpPr/>
            <p:nvPr/>
          </p:nvSpPr>
          <p:spPr>
            <a:xfrm>
              <a:off x="6000026" y="19506243"/>
              <a:ext cx="457200" cy="457200"/>
            </a:xfrm>
            <a:prstGeom prst="ellipse">
              <a:avLst/>
            </a:prstGeom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1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53" name="Oval 252"/>
            <p:cNvSpPr/>
            <p:nvPr/>
          </p:nvSpPr>
          <p:spPr>
            <a:xfrm>
              <a:off x="6000026" y="20163468"/>
              <a:ext cx="457200" cy="457200"/>
            </a:xfrm>
            <a:prstGeom prst="ellipse">
              <a:avLst/>
            </a:prstGeom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1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54" name="Oval 253"/>
            <p:cNvSpPr/>
            <p:nvPr/>
          </p:nvSpPr>
          <p:spPr>
            <a:xfrm>
              <a:off x="6000026" y="18849018"/>
              <a:ext cx="457200" cy="457200"/>
            </a:xfrm>
            <a:prstGeom prst="ellipse">
              <a:avLst/>
            </a:prstGeom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200" dirty="0" smtClean="0">
                  <a:cs typeface="Arial" pitchFamily="34" charset="0"/>
                </a:rPr>
                <a:t>1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55" name="Rectangle 254"/>
            <p:cNvSpPr/>
            <p:nvPr/>
          </p:nvSpPr>
          <p:spPr>
            <a:xfrm>
              <a:off x="4580298" y="20820693"/>
              <a:ext cx="548640" cy="548640"/>
            </a:xfrm>
            <a:prstGeom prst="rect">
              <a:avLst/>
            </a:prstGeom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3600" dirty="0" smtClean="0">
                  <a:solidFill>
                    <a:prstClr val="black"/>
                  </a:solidFill>
                  <a:latin typeface="Calibri" pitchFamily="34" charset="0"/>
                  <a:cs typeface="Calibri" pitchFamily="34" charset="0"/>
                </a:rPr>
                <a:t>τ</a:t>
              </a:r>
              <a:r>
                <a:rPr lang="en-US" sz="3200" baseline="-25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en-US" sz="32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5272114" y="20820693"/>
              <a:ext cx="548640" cy="548640"/>
            </a:xfrm>
            <a:prstGeom prst="rect">
              <a:avLst/>
            </a:prstGeom>
            <a:solidFill>
              <a:srgbClr val="1044E7">
                <a:alpha val="50196"/>
              </a:srgbClr>
            </a:solidFill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en-US" sz="3600" dirty="0" smtClean="0">
                  <a:solidFill>
                    <a:prstClr val="black"/>
                  </a:solidFill>
                  <a:latin typeface="Calibri" pitchFamily="34" charset="0"/>
                  <a:cs typeface="Calibri" pitchFamily="34" charset="0"/>
                </a:rPr>
                <a:t>τ</a:t>
              </a:r>
              <a:r>
                <a:rPr lang="en-US" sz="3200" baseline="-250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5272114" y="21373143"/>
              <a:ext cx="548640" cy="548640"/>
            </a:xfrm>
            <a:prstGeom prst="rect">
              <a:avLst/>
            </a:prstGeom>
            <a:solidFill>
              <a:srgbClr val="1044E7">
                <a:alpha val="50196"/>
              </a:srgbClr>
            </a:solidFill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en-US" sz="3600" dirty="0" smtClean="0">
                  <a:solidFill>
                    <a:prstClr val="black"/>
                  </a:solidFill>
                  <a:latin typeface="Calibri" pitchFamily="34" charset="0"/>
                  <a:cs typeface="Calibri" pitchFamily="34" charset="0"/>
                </a:rPr>
                <a:t>τ</a:t>
              </a:r>
              <a:r>
                <a:rPr lang="en-US" sz="3200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endParaRPr lang="en-US" sz="32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8" name="Rectangle 257"/>
            <p:cNvSpPr/>
            <p:nvPr/>
          </p:nvSpPr>
          <p:spPr>
            <a:xfrm>
              <a:off x="5963930" y="20820693"/>
              <a:ext cx="548640" cy="548640"/>
            </a:xfrm>
            <a:prstGeom prst="rect">
              <a:avLst/>
            </a:prstGeom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en-US" sz="3600" dirty="0" smtClean="0">
                  <a:solidFill>
                    <a:prstClr val="black"/>
                  </a:solidFill>
                  <a:latin typeface="Calibri" pitchFamily="34" charset="0"/>
                  <a:cs typeface="Calibri" pitchFamily="34" charset="0"/>
                </a:rPr>
                <a:t>τ</a:t>
              </a:r>
              <a:r>
                <a:rPr lang="en-US" sz="3200" baseline="-25000" dirty="0" smtClean="0">
                  <a:latin typeface="Arial" pitchFamily="34" charset="0"/>
                  <a:cs typeface="Arial" pitchFamily="34" charset="0"/>
                </a:rPr>
                <a:t>4</a:t>
              </a:r>
              <a:endParaRPr lang="en-US" sz="3200" baseline="-25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9" name="Straight Connector 258"/>
            <p:cNvCxnSpPr>
              <a:stCxn id="247" idx="4"/>
              <a:endCxn id="248" idx="7"/>
            </p:cNvCxnSpPr>
            <p:nvPr/>
          </p:nvCxnSpPr>
          <p:spPr>
            <a:xfrm flipH="1">
              <a:off x="5018671" y="19306218"/>
              <a:ext cx="219355" cy="266980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>
              <a:stCxn id="247" idx="4"/>
              <a:endCxn id="249" idx="0"/>
            </p:cNvCxnSpPr>
            <p:nvPr/>
          </p:nvCxnSpPr>
          <p:spPr>
            <a:xfrm>
              <a:off x="5238026" y="19306218"/>
              <a:ext cx="304800" cy="200025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>
              <a:stCxn id="248" idx="4"/>
              <a:endCxn id="251" idx="0"/>
            </p:cNvCxnSpPr>
            <p:nvPr/>
          </p:nvCxnSpPr>
          <p:spPr>
            <a:xfrm>
              <a:off x="4857026" y="19963443"/>
              <a:ext cx="0" cy="200025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>
              <a:stCxn id="255" idx="0"/>
              <a:endCxn id="251" idx="4"/>
            </p:cNvCxnSpPr>
            <p:nvPr/>
          </p:nvCxnSpPr>
          <p:spPr>
            <a:xfrm flipV="1">
              <a:off x="4854618" y="20620668"/>
              <a:ext cx="2408" cy="200025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>
              <a:stCxn id="249" idx="4"/>
              <a:endCxn id="250" idx="0"/>
            </p:cNvCxnSpPr>
            <p:nvPr/>
          </p:nvCxnSpPr>
          <p:spPr>
            <a:xfrm>
              <a:off x="5542826" y="19963443"/>
              <a:ext cx="0" cy="200025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>
              <a:stCxn id="250" idx="4"/>
              <a:endCxn id="256" idx="0"/>
            </p:cNvCxnSpPr>
            <p:nvPr/>
          </p:nvCxnSpPr>
          <p:spPr>
            <a:xfrm>
              <a:off x="5542826" y="20620668"/>
              <a:ext cx="3608" cy="200025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>
              <a:stCxn id="254" idx="4"/>
              <a:endCxn id="252" idx="0"/>
            </p:cNvCxnSpPr>
            <p:nvPr/>
          </p:nvCxnSpPr>
          <p:spPr>
            <a:xfrm>
              <a:off x="6228626" y="19306218"/>
              <a:ext cx="0" cy="200025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>
              <a:stCxn id="252" idx="4"/>
              <a:endCxn id="253" idx="0"/>
            </p:cNvCxnSpPr>
            <p:nvPr/>
          </p:nvCxnSpPr>
          <p:spPr>
            <a:xfrm>
              <a:off x="6228626" y="19963443"/>
              <a:ext cx="0" cy="200025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>
              <a:stCxn id="253" idx="4"/>
              <a:endCxn id="258" idx="0"/>
            </p:cNvCxnSpPr>
            <p:nvPr/>
          </p:nvCxnSpPr>
          <p:spPr>
            <a:xfrm>
              <a:off x="6228626" y="20620668"/>
              <a:ext cx="9624" cy="200025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8" name="Oval 267"/>
            <p:cNvSpPr/>
            <p:nvPr/>
          </p:nvSpPr>
          <p:spPr>
            <a:xfrm>
              <a:off x="5504726" y="18191793"/>
              <a:ext cx="457200" cy="457200"/>
            </a:xfrm>
            <a:prstGeom prst="ellipse">
              <a:avLst/>
            </a:prstGeom>
            <a:ln w="12700"/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3200" dirty="0">
                <a:cs typeface="Arial" pitchFamily="34" charset="0"/>
              </a:endParaRPr>
            </a:p>
          </p:txBody>
        </p:sp>
        <p:cxnSp>
          <p:nvCxnSpPr>
            <p:cNvPr id="269" name="Straight Connector 268"/>
            <p:cNvCxnSpPr>
              <a:stCxn id="268" idx="4"/>
              <a:endCxn id="247" idx="7"/>
            </p:cNvCxnSpPr>
            <p:nvPr/>
          </p:nvCxnSpPr>
          <p:spPr>
            <a:xfrm flipH="1">
              <a:off x="5399671" y="18648993"/>
              <a:ext cx="333655" cy="266980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>
              <a:stCxn id="268" idx="4"/>
              <a:endCxn id="254" idx="1"/>
            </p:cNvCxnSpPr>
            <p:nvPr/>
          </p:nvCxnSpPr>
          <p:spPr>
            <a:xfrm>
              <a:off x="5733326" y="18648993"/>
              <a:ext cx="333655" cy="266980"/>
            </a:xfrm>
            <a:prstGeom prst="line">
              <a:avLst/>
            </a:prstGeom>
            <a:ln w="12700"/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1" name="TextBox 270"/>
            <p:cNvSpPr txBox="1"/>
            <p:nvPr/>
          </p:nvSpPr>
          <p:spPr>
            <a:xfrm>
              <a:off x="5885726" y="18077493"/>
              <a:ext cx="969753" cy="584775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cs typeface="Arial" pitchFamily="34" charset="0"/>
                </a:rPr>
                <a:t>Root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72" name="TextBox 271"/>
            <p:cNvSpPr txBox="1"/>
            <p:nvPr/>
          </p:nvSpPr>
          <p:spPr>
            <a:xfrm>
              <a:off x="6485833" y="18803172"/>
              <a:ext cx="469874" cy="492443"/>
            </a:xfrm>
            <a:prstGeom prst="rect">
              <a:avLst/>
            </a:prstGeom>
            <a:noFill/>
            <a:effectLst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200" dirty="0" smtClean="0">
                  <a:cs typeface="Arial" pitchFamily="34" charset="0"/>
                </a:rPr>
                <a:t>A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>
              <a:off x="6533425" y="19488972"/>
              <a:ext cx="460381" cy="492443"/>
            </a:xfrm>
            <a:prstGeom prst="rect">
              <a:avLst/>
            </a:prstGeom>
            <a:noFill/>
            <a:effectLst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200" dirty="0" smtClean="0">
                  <a:cs typeface="Arial" pitchFamily="34" charset="0"/>
                </a:rPr>
                <a:t>B</a:t>
              </a:r>
              <a:endParaRPr lang="en-US" sz="3200" dirty="0">
                <a:cs typeface="Arial" pitchFamily="34" charset="0"/>
              </a:endParaRPr>
            </a:p>
          </p:txBody>
        </p:sp>
        <p:sp>
          <p:nvSpPr>
            <p:cNvPr id="274" name="TextBox 273"/>
            <p:cNvSpPr txBox="1"/>
            <p:nvPr/>
          </p:nvSpPr>
          <p:spPr>
            <a:xfrm>
              <a:off x="6533425" y="20155722"/>
              <a:ext cx="422281" cy="492443"/>
            </a:xfrm>
            <a:prstGeom prst="rect">
              <a:avLst/>
            </a:prstGeom>
            <a:noFill/>
            <a:effectLst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200" dirty="0">
                  <a:cs typeface="Arial" pitchFamily="34" charset="0"/>
                </a:rPr>
                <a:t>D</a:t>
              </a:r>
            </a:p>
          </p:txBody>
        </p:sp>
        <p:sp>
          <p:nvSpPr>
            <p:cNvPr id="300" name="TextBox 299"/>
            <p:cNvSpPr txBox="1"/>
            <p:nvPr/>
          </p:nvSpPr>
          <p:spPr>
            <a:xfrm>
              <a:off x="5285340" y="17424051"/>
              <a:ext cx="4312866" cy="584776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Index-Tree(R</a:t>
              </a:r>
              <a:r>
                <a:rPr lang="en-US" sz="3200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,{A,B,D})</a:t>
              </a:r>
              <a:endParaRPr lang="en-US" sz="32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39" name="Table 3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5200"/>
              </p:ext>
            </p:extLst>
          </p:nvPr>
        </p:nvGraphicFramePr>
        <p:xfrm>
          <a:off x="15300338" y="15079100"/>
          <a:ext cx="2515871" cy="3139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8479"/>
                <a:gridCol w="617727"/>
                <a:gridCol w="617727"/>
                <a:gridCol w="64193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4107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prstClr val="black"/>
                          </a:solidFill>
                          <a:latin typeface="Calibri" pitchFamily="34" charset="0"/>
                          <a:cs typeface="Calibri" pitchFamily="34" charset="0"/>
                        </a:rPr>
                        <a:t>τ</a:t>
                      </a:r>
                      <a:r>
                        <a:rPr lang="en-US" sz="3200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4107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prstClr val="black"/>
                          </a:solidFill>
                          <a:latin typeface="Calibri" pitchFamily="34" charset="0"/>
                          <a:cs typeface="Calibri" pitchFamily="34" charset="0"/>
                        </a:rPr>
                        <a:t>τ</a:t>
                      </a:r>
                      <a:r>
                        <a:rPr lang="en-US" sz="3200" baseline="-25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32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60E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60E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60EB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4107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prstClr val="black"/>
                          </a:solidFill>
                          <a:latin typeface="Calibri" pitchFamily="34" charset="0"/>
                          <a:cs typeface="Calibri" pitchFamily="34" charset="0"/>
                        </a:rPr>
                        <a:t>τ</a:t>
                      </a:r>
                      <a:r>
                        <a:rPr lang="en-US" sz="3200" baseline="-25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32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60E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60E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360EB">
                        <a:alpha val="50196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4107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prstClr val="black"/>
                          </a:solidFill>
                          <a:latin typeface="Calibri" pitchFamily="34" charset="0"/>
                          <a:cs typeface="Calibri" pitchFamily="34" charset="0"/>
                        </a:rPr>
                        <a:t>τ</a:t>
                      </a:r>
                      <a:r>
                        <a:rPr lang="en-US" sz="3200" baseline="-25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32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42" name="TextBox 341"/>
          <p:cNvSpPr txBox="1"/>
          <p:nvPr/>
        </p:nvSpPr>
        <p:spPr>
          <a:xfrm>
            <a:off x="6549386" y="16854626"/>
            <a:ext cx="4418067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find its support in R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36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Text Box 369"/>
          <p:cNvSpPr txBox="1">
            <a:spLocks noChangeArrowheads="1"/>
          </p:cNvSpPr>
          <p:nvPr/>
        </p:nvSpPr>
        <p:spPr bwMode="auto">
          <a:xfrm>
            <a:off x="5756148" y="6258590"/>
            <a:ext cx="8604504" cy="707886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r>
              <a:rPr lang="en-US" sz="4000" b="1" dirty="0" smtClean="0">
                <a:latin typeface="Arial" charset="0"/>
              </a:rPr>
              <a:t>Propagation Algorithm</a:t>
            </a:r>
            <a:endParaRPr lang="en-US" sz="4000" dirty="0">
              <a:latin typeface="Arial" charset="0"/>
            </a:endParaRPr>
          </a:p>
        </p:txBody>
      </p:sp>
      <p:sp>
        <p:nvSpPr>
          <p:cNvPr id="160" name="Text Box 369"/>
          <p:cNvSpPr txBox="1">
            <a:spLocks noChangeArrowheads="1"/>
          </p:cNvSpPr>
          <p:nvPr/>
        </p:nvSpPr>
        <p:spPr bwMode="auto">
          <a:xfrm>
            <a:off x="5756148" y="12171456"/>
            <a:ext cx="8604504" cy="707886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r>
              <a:rPr lang="en-US" sz="4000" b="1" dirty="0" smtClean="0">
                <a:latin typeface="Arial" charset="0"/>
              </a:rPr>
              <a:t>Implementation</a:t>
            </a:r>
            <a:endParaRPr lang="en-US" sz="4000" dirty="0">
              <a:latin typeface="Arial" charset="0"/>
            </a:endParaRPr>
          </a:p>
        </p:txBody>
      </p:sp>
      <p:sp>
        <p:nvSpPr>
          <p:cNvPr id="161" name="Text Box 369"/>
          <p:cNvSpPr txBox="1">
            <a:spLocks noChangeArrowheads="1"/>
          </p:cNvSpPr>
          <p:nvPr/>
        </p:nvSpPr>
        <p:spPr bwMode="auto">
          <a:xfrm>
            <a:off x="5756148" y="22922962"/>
            <a:ext cx="8604504" cy="707886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r>
              <a:rPr lang="en-US" sz="4000" b="1" dirty="0" smtClean="0">
                <a:latin typeface="Arial" charset="0"/>
              </a:rPr>
              <a:t>Complexity</a:t>
            </a:r>
            <a:endParaRPr lang="en-US" sz="4000" dirty="0">
              <a:latin typeface="Arial" charset="0"/>
            </a:endParaRPr>
          </a:p>
        </p:txBody>
      </p:sp>
      <p:grpSp>
        <p:nvGrpSpPr>
          <p:cNvPr id="140" name="Group 139"/>
          <p:cNvGrpSpPr/>
          <p:nvPr/>
        </p:nvGrpSpPr>
        <p:grpSpPr>
          <a:xfrm>
            <a:off x="9992784" y="7185150"/>
            <a:ext cx="9417168" cy="4746979"/>
            <a:chOff x="9992784" y="9048633"/>
            <a:chExt cx="9417168" cy="4746979"/>
          </a:xfrm>
        </p:grpSpPr>
        <p:sp>
          <p:nvSpPr>
            <p:cNvPr id="178" name="Rectangle 831"/>
            <p:cNvSpPr>
              <a:spLocks noChangeArrowheads="1"/>
            </p:cNvSpPr>
            <p:nvPr/>
          </p:nvSpPr>
          <p:spPr bwMode="auto">
            <a:xfrm>
              <a:off x="12546839" y="9048633"/>
              <a:ext cx="5678424" cy="584763"/>
            </a:xfrm>
            <a:prstGeom prst="rect">
              <a:avLst/>
            </a:prstGeom>
            <a:noFill/>
            <a:ln>
              <a:solidFill>
                <a:srgbClr val="1044E7"/>
              </a:solidFill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1427" tIns="45714" rIns="91427" bIns="45714">
              <a:spAutoFit/>
            </a:bodyPr>
            <a:lstStyle/>
            <a:p>
              <a:pPr marL="114300" lvl="1" algn="ctr" eaLnBrk="0" hangingPunct="0"/>
              <a:r>
                <a:rPr lang="en-US" sz="3200" cap="small" dirty="0" smtClean="0">
                  <a:latin typeface="Times New Roman" pitchFamily="18" charset="0"/>
                  <a:cs typeface="Times New Roman" pitchFamily="18" charset="0"/>
                </a:rPr>
                <a:t>SearchSupport</a:t>
              </a:r>
              <a:endParaRPr lang="en-US" sz="3200" cap="small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6" name="Group 145"/>
            <p:cNvGrpSpPr/>
            <p:nvPr/>
          </p:nvGrpSpPr>
          <p:grpSpPr>
            <a:xfrm>
              <a:off x="10729235" y="10045197"/>
              <a:ext cx="8680717" cy="3750415"/>
              <a:chOff x="10246635" y="10045197"/>
              <a:chExt cx="8680717" cy="3750415"/>
            </a:xfrm>
          </p:grpSpPr>
          <p:grpSp>
            <p:nvGrpSpPr>
              <p:cNvPr id="177" name="Group 7"/>
              <p:cNvGrpSpPr/>
              <p:nvPr/>
            </p:nvGrpSpPr>
            <p:grpSpPr>
              <a:xfrm>
                <a:off x="14019070" y="10045197"/>
                <a:ext cx="1828800" cy="2286000"/>
                <a:chOff x="5410200" y="4114800"/>
                <a:chExt cx="838200" cy="914400"/>
              </a:xfrm>
            </p:grpSpPr>
            <p:sp>
              <p:nvSpPr>
                <p:cNvPr id="180" name="Rectangle 179"/>
                <p:cNvSpPr/>
                <p:nvPr/>
              </p:nvSpPr>
              <p:spPr>
                <a:xfrm>
                  <a:off x="5410200" y="4114800"/>
                  <a:ext cx="838200" cy="914400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endParaRPr>
                </a:p>
              </p:txBody>
            </p:sp>
            <p:cxnSp>
              <p:nvCxnSpPr>
                <p:cNvPr id="182" name="Straight Connector 181"/>
                <p:cNvCxnSpPr/>
                <p:nvPr/>
              </p:nvCxnSpPr>
              <p:spPr>
                <a:xfrm>
                  <a:off x="5410200" y="4267200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>
                  <a:off x="5410200" y="4419600"/>
                  <a:ext cx="838200" cy="0"/>
                </a:xfrm>
                <a:prstGeom prst="line">
                  <a:avLst/>
                </a:prstGeom>
                <a:effectLst/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5410200" y="4572000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/>
                <p:cNvCxnSpPr/>
                <p:nvPr/>
              </p:nvCxnSpPr>
              <p:spPr>
                <a:xfrm>
                  <a:off x="5410200" y="4724400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/>
                <p:cNvCxnSpPr/>
                <p:nvPr/>
              </p:nvCxnSpPr>
              <p:spPr>
                <a:xfrm>
                  <a:off x="5410200" y="4876800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" name="Group 8"/>
              <p:cNvGrpSpPr/>
              <p:nvPr/>
            </p:nvGrpSpPr>
            <p:grpSpPr>
              <a:xfrm>
                <a:off x="10969432" y="10045197"/>
                <a:ext cx="1828800" cy="2286000"/>
                <a:chOff x="13024236" y="11715622"/>
                <a:chExt cx="838200" cy="914400"/>
              </a:xfrm>
            </p:grpSpPr>
            <p:sp>
              <p:nvSpPr>
                <p:cNvPr id="220" name="Rectangle 219"/>
                <p:cNvSpPr/>
                <p:nvPr/>
              </p:nvSpPr>
              <p:spPr>
                <a:xfrm>
                  <a:off x="13024236" y="11715622"/>
                  <a:ext cx="838200" cy="914400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endParaRPr>
                </a:p>
              </p:txBody>
            </p:sp>
            <p:cxnSp>
              <p:nvCxnSpPr>
                <p:cNvPr id="222" name="Straight Connector 221"/>
                <p:cNvCxnSpPr/>
                <p:nvPr/>
              </p:nvCxnSpPr>
              <p:spPr>
                <a:xfrm>
                  <a:off x="13024236" y="11868022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/>
                <p:cNvCxnSpPr/>
                <p:nvPr/>
              </p:nvCxnSpPr>
              <p:spPr>
                <a:xfrm>
                  <a:off x="13024236" y="12020422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/>
                <p:cNvCxnSpPr/>
                <p:nvPr/>
              </p:nvCxnSpPr>
              <p:spPr>
                <a:xfrm>
                  <a:off x="13024236" y="12172822"/>
                  <a:ext cx="838200" cy="0"/>
                </a:xfrm>
                <a:prstGeom prst="line">
                  <a:avLst/>
                </a:prstGeom>
                <a:effectLst/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/>
                <p:cNvCxnSpPr/>
                <p:nvPr/>
              </p:nvCxnSpPr>
              <p:spPr>
                <a:xfrm>
                  <a:off x="13024236" y="12325222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/>
                <p:cNvCxnSpPr/>
                <p:nvPr/>
              </p:nvCxnSpPr>
              <p:spPr>
                <a:xfrm>
                  <a:off x="13024236" y="12477622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2" name="Group 231"/>
              <p:cNvGrpSpPr/>
              <p:nvPr/>
            </p:nvGrpSpPr>
            <p:grpSpPr>
              <a:xfrm>
                <a:off x="17098552" y="10045197"/>
                <a:ext cx="1828800" cy="2286000"/>
                <a:chOff x="7010400" y="4114800"/>
                <a:chExt cx="838200" cy="914400"/>
              </a:xfrm>
            </p:grpSpPr>
            <p:sp>
              <p:nvSpPr>
                <p:cNvPr id="233" name="Rectangle 232"/>
                <p:cNvSpPr/>
                <p:nvPr/>
              </p:nvSpPr>
              <p:spPr>
                <a:xfrm>
                  <a:off x="7010400" y="4114800"/>
                  <a:ext cx="838200" cy="914400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b="1">
                    <a:ln w="12700">
                      <a:solidFill>
                        <a:schemeClr val="tx2">
                          <a:satMod val="155000"/>
                        </a:schemeClr>
                      </a:solidFill>
                      <a:prstDash val="solid"/>
                    </a:ln>
                    <a:solidFill>
                      <a:schemeClr val="bg2">
                        <a:tint val="85000"/>
                        <a:satMod val="155000"/>
                      </a:schemeClr>
                    </a:solidFill>
                    <a:effectLst>
                      <a:outerShdw blurRad="41275" dist="20320" dir="1800000" algn="tl" rotWithShape="0">
                        <a:srgbClr val="000000">
                          <a:alpha val="40000"/>
                        </a:srgbClr>
                      </a:outerShdw>
                    </a:effectLst>
                  </a:endParaRPr>
                </a:p>
              </p:txBody>
            </p:sp>
            <p:cxnSp>
              <p:nvCxnSpPr>
                <p:cNvPr id="234" name="Straight Connector 233"/>
                <p:cNvCxnSpPr/>
                <p:nvPr/>
              </p:nvCxnSpPr>
              <p:spPr>
                <a:xfrm>
                  <a:off x="7010400" y="4267200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/>
                <p:cNvCxnSpPr/>
                <p:nvPr/>
              </p:nvCxnSpPr>
              <p:spPr>
                <a:xfrm>
                  <a:off x="7010400" y="4419600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/>
                <p:cNvCxnSpPr/>
                <p:nvPr/>
              </p:nvCxnSpPr>
              <p:spPr>
                <a:xfrm>
                  <a:off x="7010400" y="4572000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Straight Connector 236"/>
                <p:cNvCxnSpPr/>
                <p:nvPr/>
              </p:nvCxnSpPr>
              <p:spPr>
                <a:xfrm>
                  <a:off x="7010400" y="4724400"/>
                  <a:ext cx="838200" cy="0"/>
                </a:xfrm>
                <a:prstGeom prst="line">
                  <a:avLst/>
                </a:prstGeom>
                <a:effectLst/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/>
                <p:cNvCxnSpPr/>
                <p:nvPr/>
              </p:nvCxnSpPr>
              <p:spPr>
                <a:xfrm>
                  <a:off x="7010400" y="4876800"/>
                  <a:ext cx="838200" cy="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9" name="Curved Connector 238"/>
              <p:cNvCxnSpPr/>
              <p:nvPr/>
            </p:nvCxnSpPr>
            <p:spPr>
              <a:xfrm flipV="1">
                <a:off x="12798232" y="10807197"/>
                <a:ext cx="1220838" cy="381000"/>
              </a:xfrm>
              <a:prstGeom prst="curvedConnector3">
                <a:avLst>
                  <a:gd name="adj1" fmla="val 50000"/>
                </a:avLst>
              </a:prstGeom>
              <a:ln>
                <a:tailEnd type="arrow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Curved Connector 239"/>
              <p:cNvCxnSpPr/>
              <p:nvPr/>
            </p:nvCxnSpPr>
            <p:spPr>
              <a:xfrm>
                <a:off x="15815976" y="10807197"/>
                <a:ext cx="1282576" cy="762000"/>
              </a:xfrm>
              <a:prstGeom prst="curvedConnector3">
                <a:avLst>
                  <a:gd name="adj1" fmla="val 50000"/>
                </a:avLst>
              </a:prstGeom>
              <a:ln>
                <a:tailEnd type="arrow" w="lg" len="lg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1" name="Right Brace 240"/>
              <p:cNvSpPr/>
              <p:nvPr/>
            </p:nvSpPr>
            <p:spPr>
              <a:xfrm rot="5400000">
                <a:off x="16103425" y="10323041"/>
                <a:ext cx="528057" cy="5001568"/>
              </a:xfrm>
              <a:prstGeom prst="rightBrace">
                <a:avLst>
                  <a:gd name="adj1" fmla="val 8333"/>
                  <a:gd name="adj2" fmla="val 50000"/>
                </a:avLst>
              </a:prstGeom>
              <a:ln w="127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TextBox 241"/>
              <p:cNvSpPr txBox="1"/>
              <p:nvPr/>
            </p:nvSpPr>
            <p:spPr>
              <a:xfrm>
                <a:off x="16188470" y="11678407"/>
                <a:ext cx="5677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/>
                  <a:t>..…</a:t>
                </a:r>
                <a:endParaRPr lang="en-US" sz="2400" b="1" dirty="0"/>
              </a:p>
            </p:txBody>
          </p:sp>
          <p:sp>
            <p:nvSpPr>
              <p:cNvPr id="243" name="TextBox 242"/>
              <p:cNvSpPr txBox="1"/>
              <p:nvPr/>
            </p:nvSpPr>
            <p:spPr>
              <a:xfrm>
                <a:off x="15442173" y="13087726"/>
                <a:ext cx="192105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3600" dirty="0" smtClean="0"/>
                  <a:t>Neigh(</a:t>
                </a:r>
                <a:r>
                  <a:rPr lang="pt-BR" sz="4000" i="1" dirty="0" smtClean="0">
                    <a:solidFill>
                      <a:prstClr val="black"/>
                    </a:solidFill>
                    <a:latin typeface="Times New Roman"/>
                    <a:cs typeface="Times New Roman"/>
                  </a:rPr>
                  <a:t>R</a:t>
                </a:r>
                <a:r>
                  <a:rPr lang="en-US" sz="3600" dirty="0" smtClean="0"/>
                  <a:t>)</a:t>
                </a:r>
                <a:endParaRPr lang="en-US" sz="3600" i="1" dirty="0"/>
              </a:p>
            </p:txBody>
          </p:sp>
          <p:sp>
            <p:nvSpPr>
              <p:cNvPr id="307" name="Rectangular Callout 306"/>
              <p:cNvSpPr/>
              <p:nvPr/>
            </p:nvSpPr>
            <p:spPr>
              <a:xfrm>
                <a:off x="10246635" y="12833853"/>
                <a:ext cx="923544" cy="539493"/>
              </a:xfrm>
              <a:prstGeom prst="wedgeRectCallout">
                <a:avLst>
                  <a:gd name="adj1" fmla="val 64184"/>
                  <a:gd name="adj2" fmla="val -139265"/>
                </a:avLst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lvl="0" algn="ctr">
                  <a:defRPr/>
                </a:pPr>
                <a:r>
                  <a:rPr lang="pt-BR" sz="4000" i="1" dirty="0">
                    <a:solidFill>
                      <a:prstClr val="black"/>
                    </a:solidFill>
                    <a:latin typeface="Times New Roman"/>
                    <a:cs typeface="Times New Roman"/>
                  </a:rPr>
                  <a:t>R</a:t>
                </a:r>
                <a:endParaRPr lang="en-US" sz="4000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7" name="Rectangular Callout 146"/>
            <p:cNvSpPr/>
            <p:nvPr/>
          </p:nvSpPr>
          <p:spPr>
            <a:xfrm>
              <a:off x="9992784" y="10705594"/>
              <a:ext cx="915910" cy="536442"/>
            </a:xfrm>
            <a:prstGeom prst="wedgeRectCallout">
              <a:avLst>
                <a:gd name="adj1" fmla="val 112096"/>
                <a:gd name="adj2" fmla="val 42518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137160" rtlCol="0" anchor="ctr"/>
            <a:lstStyle/>
            <a:p>
              <a:pPr algn="ctr"/>
              <a:r>
                <a:rPr lang="en-US" sz="4000" i="1" dirty="0">
                  <a:solidFill>
                    <a:prstClr val="black"/>
                  </a:solidFill>
                  <a:latin typeface="Times New Roman"/>
                  <a:cs typeface="Times New Roman"/>
                </a:rPr>
                <a:t>τ</a:t>
              </a:r>
              <a:endParaRPr lang="en-US" sz="4400" i="1" dirty="0">
                <a:latin typeface="Times New Roman"/>
                <a:cs typeface="Times New Roman"/>
              </a:endParaRPr>
            </a:p>
          </p:txBody>
        </p:sp>
        <p:sp>
          <p:nvSpPr>
            <p:cNvPr id="148" name="Rectangular Callout 147"/>
            <p:cNvSpPr/>
            <p:nvPr/>
          </p:nvSpPr>
          <p:spPr>
            <a:xfrm>
              <a:off x="13453725" y="9895847"/>
              <a:ext cx="915910" cy="539496"/>
            </a:xfrm>
            <a:prstGeom prst="wedgeRectCallout">
              <a:avLst>
                <a:gd name="adj1" fmla="val 64951"/>
                <a:gd name="adj2" fmla="val 115225"/>
              </a:avLst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137160" rtlCol="0" anchor="ctr"/>
            <a:lstStyle/>
            <a:p>
              <a:pPr algn="ctr"/>
              <a:r>
                <a:rPr lang="en-US" sz="4000" i="1" dirty="0" err="1" smtClean="0">
                  <a:solidFill>
                    <a:prstClr val="black"/>
                  </a:solidFill>
                  <a:latin typeface="Times New Roman"/>
                  <a:cs typeface="Times New Roman"/>
                </a:rPr>
                <a:t>τ</a:t>
              </a:r>
              <a:r>
                <a:rPr lang="en-US" sz="4000" i="1" baseline="-25000" dirty="0" err="1" smtClean="0">
                  <a:solidFill>
                    <a:prstClr val="black"/>
                  </a:solidFill>
                  <a:latin typeface="Times New Roman"/>
                  <a:cs typeface="Times New Roman"/>
                </a:rPr>
                <a:t>i</a:t>
              </a:r>
              <a:endParaRPr lang="en-US" sz="4400" i="1" baseline="-25000" dirty="0"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Text Box 369"/>
          <p:cNvSpPr txBox="1">
            <a:spLocks noChangeArrowheads="1"/>
          </p:cNvSpPr>
          <p:nvPr/>
        </p:nvSpPr>
        <p:spPr bwMode="auto">
          <a:xfrm>
            <a:off x="737609" y="13793586"/>
            <a:ext cx="18641582" cy="2825269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endParaRPr lang="en-US" sz="4000" b="1" dirty="0">
              <a:latin typeface="Arial" charset="0"/>
            </a:endParaRPr>
          </a:p>
        </p:txBody>
      </p:sp>
      <p:sp>
        <p:nvSpPr>
          <p:cNvPr id="2" name="Rectangle 351"/>
          <p:cNvSpPr>
            <a:spLocks noChangeArrowheads="1"/>
          </p:cNvSpPr>
          <p:nvPr/>
        </p:nvSpPr>
        <p:spPr bwMode="auto">
          <a:xfrm>
            <a:off x="457200" y="533400"/>
            <a:ext cx="19202400" cy="16271776"/>
          </a:xfrm>
          <a:prstGeom prst="rect">
            <a:avLst/>
          </a:prstGeom>
          <a:noFill/>
          <a:ln w="19050">
            <a:solidFill>
              <a:srgbClr val="1044E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3" name="Rectangle 291"/>
          <p:cNvSpPr>
            <a:spLocks noChangeArrowheads="1"/>
          </p:cNvSpPr>
          <p:nvPr/>
        </p:nvSpPr>
        <p:spPr bwMode="auto">
          <a:xfrm>
            <a:off x="3543300" y="143482"/>
            <a:ext cx="13030200" cy="923318"/>
          </a:xfrm>
          <a:prstGeom prst="rect">
            <a:avLst/>
          </a:prstGeom>
          <a:solidFill>
            <a:srgbClr val="1144E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5400" b="1" dirty="0" smtClean="0">
                <a:solidFill>
                  <a:schemeClr val="bg1"/>
                </a:solidFill>
                <a:latin typeface="Arial" charset="0"/>
              </a:rPr>
              <a:t>Reformulating the Dual Graph</a:t>
            </a:r>
            <a:endParaRPr lang="en-US" sz="5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" name="Text Box 369"/>
          <p:cNvSpPr txBox="1">
            <a:spLocks noChangeArrowheads="1"/>
          </p:cNvSpPr>
          <p:nvPr/>
        </p:nvSpPr>
        <p:spPr bwMode="auto">
          <a:xfrm>
            <a:off x="969264" y="1432994"/>
            <a:ext cx="8604504" cy="707886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r>
              <a:rPr lang="en-US" sz="4000" b="1" dirty="0">
                <a:latin typeface="Arial" charset="0"/>
              </a:rPr>
              <a:t>Removing Redundant </a:t>
            </a:r>
            <a:r>
              <a:rPr lang="en-US" sz="4000" b="1" dirty="0" smtClean="0">
                <a:latin typeface="Arial" charset="0"/>
              </a:rPr>
              <a:t>Edges </a:t>
            </a:r>
            <a:r>
              <a:rPr lang="en-US" sz="4000" dirty="0" smtClean="0">
                <a:latin typeface="Arial" charset="0"/>
              </a:rPr>
              <a:t>[2]</a:t>
            </a:r>
            <a:endParaRPr lang="en-US" sz="4000" dirty="0">
              <a:latin typeface="Arial" charset="0"/>
            </a:endParaRPr>
          </a:p>
        </p:txBody>
      </p:sp>
      <p:sp>
        <p:nvSpPr>
          <p:cNvPr id="6" name="Text Box 370"/>
          <p:cNvSpPr txBox="1">
            <a:spLocks noChangeArrowheads="1"/>
          </p:cNvSpPr>
          <p:nvPr/>
        </p:nvSpPr>
        <p:spPr bwMode="auto">
          <a:xfrm>
            <a:off x="564247" y="2140880"/>
            <a:ext cx="9284150" cy="1754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>
              <a:buFont typeface="Arial"/>
              <a:buChar char="•"/>
            </a:pPr>
            <a:r>
              <a:rPr lang="en-US" sz="3600" dirty="0" smtClean="0">
                <a:latin typeface="Arial" charset="0"/>
              </a:rPr>
              <a:t>Dense dual graphs </a:t>
            </a:r>
            <a:r>
              <a:rPr lang="en-US" sz="3600" dirty="0" smtClean="0">
                <a:sym typeface="Symbol"/>
              </a:rPr>
              <a:t></a:t>
            </a:r>
            <a:r>
              <a:rPr lang="en-US" sz="3600" dirty="0" smtClean="0">
                <a:latin typeface="Arial" charset="0"/>
              </a:rPr>
              <a:t> Neighborhoods are large </a:t>
            </a:r>
            <a:r>
              <a:rPr lang="en-US" sz="3600" dirty="0" smtClean="0">
                <a:sym typeface="Symbol"/>
              </a:rPr>
              <a:t></a:t>
            </a:r>
            <a:r>
              <a:rPr lang="en-US" sz="3600" dirty="0" smtClean="0">
                <a:latin typeface="Arial" charset="0"/>
              </a:rPr>
              <a:t> Cost </a:t>
            </a:r>
            <a:r>
              <a:rPr lang="en-US" sz="3600" dirty="0">
                <a:latin typeface="Arial" charset="0"/>
              </a:rPr>
              <a:t>of</a:t>
            </a:r>
            <a:r>
              <a:rPr lang="en-US" sz="3600" dirty="0" smtClean="0">
                <a:latin typeface="Arial" charset="0"/>
              </a:rPr>
              <a:t> our algorithm increases</a:t>
            </a:r>
          </a:p>
          <a:p>
            <a:pPr eaLnBrk="1" hangingPunct="1">
              <a:buFont typeface="Arial"/>
              <a:buChar char="•"/>
            </a:pPr>
            <a:r>
              <a:rPr lang="en-US" sz="3600" dirty="0" smtClean="0">
                <a:latin typeface="Arial" charset="0"/>
              </a:rPr>
              <a:t>Redundancy removal reduces cost</a:t>
            </a:r>
          </a:p>
        </p:txBody>
      </p:sp>
      <p:sp>
        <p:nvSpPr>
          <p:cNvPr id="63" name="Text Box 369"/>
          <p:cNvSpPr txBox="1">
            <a:spLocks noChangeArrowheads="1"/>
          </p:cNvSpPr>
          <p:nvPr/>
        </p:nvSpPr>
        <p:spPr bwMode="auto">
          <a:xfrm>
            <a:off x="10532312" y="1432994"/>
            <a:ext cx="8604504" cy="707886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r>
              <a:rPr lang="en-US" sz="4000" b="1" dirty="0">
                <a:latin typeface="Arial" charset="0"/>
              </a:rPr>
              <a:t>Triangulating the</a:t>
            </a:r>
            <a:r>
              <a:rPr lang="en-US" sz="4000" b="1" dirty="0" smtClean="0">
                <a:latin typeface="Arial" charset="0"/>
              </a:rPr>
              <a:t> Dual </a:t>
            </a:r>
            <a:r>
              <a:rPr lang="en-US" sz="4000" b="1" dirty="0">
                <a:latin typeface="Arial" charset="0"/>
              </a:rPr>
              <a:t>G</a:t>
            </a:r>
            <a:r>
              <a:rPr lang="en-US" sz="4000" b="1" dirty="0" smtClean="0">
                <a:latin typeface="Arial" charset="0"/>
              </a:rPr>
              <a:t>raph</a:t>
            </a:r>
            <a:endParaRPr lang="en-US" sz="4000" b="1" dirty="0">
              <a:latin typeface="Arial" charset="0"/>
            </a:endParaRPr>
          </a:p>
        </p:txBody>
      </p:sp>
      <p:sp>
        <p:nvSpPr>
          <p:cNvPr id="64" name="Text Box 370"/>
          <p:cNvSpPr txBox="1">
            <a:spLocks noChangeArrowheads="1"/>
          </p:cNvSpPr>
          <p:nvPr/>
        </p:nvSpPr>
        <p:spPr bwMode="auto">
          <a:xfrm>
            <a:off x="10497501" y="2140880"/>
            <a:ext cx="8674127" cy="1754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>
              <a:buFont typeface="Arial"/>
              <a:buChar char="•"/>
            </a:pPr>
            <a:r>
              <a:rPr lang="en-US" sz="3600" dirty="0" smtClean="0">
                <a:latin typeface="Arial" charset="0"/>
              </a:rPr>
              <a:t>In cycles </a:t>
            </a:r>
            <a:r>
              <a:rPr lang="en-US" sz="3600" dirty="0">
                <a:latin typeface="Arial" charset="0"/>
              </a:rPr>
              <a:t>of </a:t>
            </a:r>
            <a:r>
              <a:rPr lang="en-US" sz="3600" dirty="0" smtClean="0">
                <a:latin typeface="Arial" charset="0"/>
              </a:rPr>
              <a:t>length ≥ 4, propagation is poor, RNIC</a:t>
            </a:r>
            <a:r>
              <a:rPr lang="en-US" sz="3600" dirty="0" smtClean="0">
                <a:latin typeface="Arial"/>
                <a:cs typeface="Arial"/>
                <a:sym typeface="Symbol"/>
              </a:rPr>
              <a:t></a:t>
            </a:r>
            <a:r>
              <a:rPr lang="en-US" sz="3600" dirty="0" smtClean="0">
                <a:latin typeface="Arial" charset="0"/>
              </a:rPr>
              <a:t>R</a:t>
            </a:r>
            <a:r>
              <a:rPr lang="en-US" sz="3600" dirty="0">
                <a:latin typeface="Arial" charset="0"/>
              </a:rPr>
              <a:t>(*,3)</a:t>
            </a:r>
            <a:r>
              <a:rPr lang="en-US" sz="3600" dirty="0" smtClean="0">
                <a:latin typeface="Arial" charset="0"/>
              </a:rPr>
              <a:t>C </a:t>
            </a:r>
          </a:p>
          <a:p>
            <a:pPr eaLnBrk="1" hangingPunct="1">
              <a:buFont typeface="Arial"/>
              <a:buChar char="•"/>
            </a:pPr>
            <a:r>
              <a:rPr lang="en-US" sz="3600" dirty="0" smtClean="0">
                <a:latin typeface="Arial" charset="0"/>
              </a:rPr>
              <a:t>Triangulation boosts propagation</a:t>
            </a:r>
            <a:endParaRPr lang="en-US" sz="3600" dirty="0">
              <a:latin typeface="Arial" charset="0"/>
            </a:endParaRPr>
          </a:p>
        </p:txBody>
      </p:sp>
      <p:sp>
        <p:nvSpPr>
          <p:cNvPr id="128" name="Text Box 369"/>
          <p:cNvSpPr txBox="1">
            <a:spLocks noChangeArrowheads="1"/>
          </p:cNvSpPr>
          <p:nvPr/>
        </p:nvSpPr>
        <p:spPr bwMode="auto">
          <a:xfrm>
            <a:off x="971919" y="7594224"/>
            <a:ext cx="8596540" cy="707886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r>
              <a:rPr lang="en-US" sz="4000" b="1" dirty="0">
                <a:latin typeface="Arial" charset="0"/>
              </a:rPr>
              <a:t>Triangulating a minimal dual graph</a:t>
            </a:r>
          </a:p>
        </p:txBody>
      </p:sp>
      <p:sp>
        <p:nvSpPr>
          <p:cNvPr id="129" name="Text Box 370"/>
          <p:cNvSpPr txBox="1">
            <a:spLocks noChangeArrowheads="1"/>
          </p:cNvSpPr>
          <p:nvPr/>
        </p:nvSpPr>
        <p:spPr bwMode="auto">
          <a:xfrm>
            <a:off x="564247" y="8320712"/>
            <a:ext cx="903695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sz="3600" dirty="0" smtClean="0">
                <a:latin typeface="Arial" charset="0"/>
              </a:rPr>
              <a:t>The two operations do </a:t>
            </a:r>
            <a:r>
              <a:rPr lang="en-US" sz="3600" dirty="0">
                <a:latin typeface="Arial" charset="0"/>
              </a:rPr>
              <a:t>not ‘clash’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600" dirty="0" smtClean="0">
                <a:latin typeface="Arial" charset="0"/>
              </a:rPr>
              <a:t>The </a:t>
            </a:r>
            <a:r>
              <a:rPr lang="en-US" sz="3600" dirty="0">
                <a:latin typeface="Arial" charset="0"/>
              </a:rPr>
              <a:t>solution set</a:t>
            </a:r>
            <a:r>
              <a:rPr lang="en-US" sz="3600" dirty="0" smtClean="0">
                <a:latin typeface="Arial" charset="0"/>
              </a:rPr>
              <a:t> of the CSP is the same in all three reformulations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600" dirty="0" smtClean="0">
                <a:latin typeface="Arial" charset="0"/>
              </a:rPr>
              <a:t>In total, four types of dual graphs</a:t>
            </a:r>
            <a:endParaRPr lang="en-US" sz="3600" dirty="0">
              <a:latin typeface="Arial" charset="0"/>
            </a:endParaRPr>
          </a:p>
        </p:txBody>
      </p:sp>
      <p:sp>
        <p:nvSpPr>
          <p:cNvPr id="207" name="Text Box 369"/>
          <p:cNvSpPr txBox="1">
            <a:spLocks noChangeArrowheads="1"/>
          </p:cNvSpPr>
          <p:nvPr/>
        </p:nvSpPr>
        <p:spPr bwMode="auto">
          <a:xfrm>
            <a:off x="10540378" y="7594224"/>
            <a:ext cx="8604504" cy="707886"/>
          </a:xfrm>
          <a:prstGeom prst="rect">
            <a:avLst/>
          </a:prstGeom>
          <a:noFill/>
          <a:ln>
            <a:solidFill>
              <a:srgbClr val="1044E7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r>
              <a:rPr lang="en-US" sz="4000" b="1" dirty="0">
                <a:latin typeface="Arial" charset="0"/>
              </a:rPr>
              <a:t>Selection Strategy</a:t>
            </a:r>
          </a:p>
        </p:txBody>
      </p:sp>
      <p:sp>
        <p:nvSpPr>
          <p:cNvPr id="208" name="Text Box 370"/>
          <p:cNvSpPr txBox="1">
            <a:spLocks noChangeArrowheads="1"/>
          </p:cNvSpPr>
          <p:nvPr/>
        </p:nvSpPr>
        <p:spPr bwMode="auto">
          <a:xfrm>
            <a:off x="10228118" y="8320712"/>
            <a:ext cx="9304324" cy="2366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sz="3600" dirty="0" smtClean="0">
                <a:latin typeface="Arial" charset="0"/>
              </a:rPr>
              <a:t>If Density </a:t>
            </a:r>
            <a:r>
              <a:rPr lang="en-US" sz="3600" dirty="0">
                <a:latin typeface="Arial" charset="0"/>
              </a:rPr>
              <a:t>≥ 15</a:t>
            </a:r>
            <a:r>
              <a:rPr lang="en-US" sz="3600" dirty="0" smtClean="0">
                <a:latin typeface="Arial" charset="0"/>
              </a:rPr>
              <a:t>%, </a:t>
            </a:r>
            <a:r>
              <a:rPr lang="en-US" sz="3600" dirty="0">
                <a:latin typeface="Arial" charset="0"/>
              </a:rPr>
              <a:t>remove redundant edges</a:t>
            </a:r>
            <a:endParaRPr lang="en-US" sz="3600" dirty="0" smtClean="0">
              <a:latin typeface="Arial" charset="0"/>
            </a:endParaRPr>
          </a:p>
          <a:p>
            <a:pPr algn="l" eaLnBrk="1" hangingPunct="1">
              <a:buFont typeface="Arial" charset="0"/>
              <a:buChar char="•"/>
            </a:pPr>
            <a:r>
              <a:rPr lang="en-US" sz="3600" dirty="0" smtClean="0">
                <a:latin typeface="Arial" charset="0"/>
              </a:rPr>
              <a:t>If triangulation </a:t>
            </a:r>
            <a:r>
              <a:rPr lang="en-US" sz="3600" dirty="0">
                <a:latin typeface="Arial" charset="0"/>
              </a:rPr>
              <a:t>increases density no more than two fold, triangulate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600" dirty="0">
                <a:latin typeface="Arial" charset="0"/>
              </a:rPr>
              <a:t>Each operation is executed at most once</a:t>
            </a:r>
          </a:p>
        </p:txBody>
      </p:sp>
      <p:grpSp>
        <p:nvGrpSpPr>
          <p:cNvPr id="7" name="Group 494"/>
          <p:cNvGrpSpPr/>
          <p:nvPr/>
        </p:nvGrpSpPr>
        <p:grpSpPr>
          <a:xfrm>
            <a:off x="1285244" y="14672820"/>
            <a:ext cx="5426075" cy="1066800"/>
            <a:chOff x="4468812" y="18211800"/>
            <a:chExt cx="5426075" cy="1066800"/>
          </a:xfrm>
        </p:grpSpPr>
        <p:sp>
          <p:nvSpPr>
            <p:cNvPr id="215" name="TextBox 214"/>
            <p:cNvSpPr txBox="1"/>
            <p:nvPr/>
          </p:nvSpPr>
          <p:spPr>
            <a:xfrm>
              <a:off x="4468812" y="18508663"/>
              <a:ext cx="1463675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>
                <a:defRPr/>
              </a:pPr>
              <a:r>
                <a:rPr lang="en-US" sz="3200" dirty="0" err="1" smtClean="0">
                  <a:cs typeface="Arial" charset="0"/>
                </a:rPr>
                <a:t>wRNIC</a:t>
              </a:r>
              <a:endParaRPr lang="en-US" sz="3200" dirty="0" smtClean="0">
                <a:cs typeface="Arial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6353175" y="18211800"/>
              <a:ext cx="1738312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>
                <a:defRPr/>
              </a:pPr>
              <a:r>
                <a:rPr lang="en-US" sz="3200" dirty="0" smtClean="0">
                  <a:cs typeface="Arial" charset="0"/>
                </a:rPr>
                <a:t>RNIC</a:t>
              </a:r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6353175" y="18821400"/>
              <a:ext cx="1738312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>
                <a:defRPr/>
              </a:pPr>
              <a:r>
                <a:rPr lang="en-US" sz="3200" dirty="0" err="1" smtClean="0">
                  <a:cs typeface="Arial" charset="0"/>
                </a:rPr>
                <a:t>wtriRNIC</a:t>
              </a:r>
              <a:endParaRPr lang="en-US" sz="3200" dirty="0" smtClean="0">
                <a:cs typeface="Arial" charset="0"/>
              </a:endParaRPr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8431212" y="18508663"/>
              <a:ext cx="1463675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>
                <a:defRPr/>
              </a:pPr>
              <a:r>
                <a:rPr lang="en-US" sz="3200" dirty="0" err="1" smtClean="0">
                  <a:cs typeface="Arial" charset="0"/>
                </a:rPr>
                <a:t>triRNIC</a:t>
              </a:r>
              <a:endParaRPr lang="en-US" sz="3200" dirty="0" smtClean="0">
                <a:cs typeface="Arial" charset="0"/>
              </a:endParaRPr>
            </a:p>
          </p:txBody>
        </p:sp>
        <p:cxnSp>
          <p:nvCxnSpPr>
            <p:cNvPr id="219" name="Straight Arrow Connector 218"/>
            <p:cNvCxnSpPr>
              <a:stCxn id="215" idx="3"/>
              <a:endCxn id="217" idx="1"/>
            </p:cNvCxnSpPr>
            <p:nvPr/>
          </p:nvCxnSpPr>
          <p:spPr>
            <a:xfrm>
              <a:off x="5932487" y="18737263"/>
              <a:ext cx="420688" cy="312737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0" name="Straight Arrow Connector 219"/>
            <p:cNvCxnSpPr>
              <a:stCxn id="215" idx="3"/>
              <a:endCxn id="216" idx="1"/>
            </p:cNvCxnSpPr>
            <p:nvPr/>
          </p:nvCxnSpPr>
          <p:spPr>
            <a:xfrm flipV="1">
              <a:off x="5932487" y="18440400"/>
              <a:ext cx="420688" cy="296863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1" name="Straight Arrow Connector 220"/>
            <p:cNvCxnSpPr>
              <a:stCxn id="217" idx="3"/>
              <a:endCxn id="218" idx="1"/>
            </p:cNvCxnSpPr>
            <p:nvPr/>
          </p:nvCxnSpPr>
          <p:spPr>
            <a:xfrm flipV="1">
              <a:off x="8091487" y="18737263"/>
              <a:ext cx="339725" cy="312737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2" name="Straight Arrow Connector 221"/>
            <p:cNvCxnSpPr>
              <a:stCxn id="216" idx="3"/>
              <a:endCxn id="218" idx="1"/>
            </p:cNvCxnSpPr>
            <p:nvPr/>
          </p:nvCxnSpPr>
          <p:spPr>
            <a:xfrm>
              <a:off x="8091487" y="18440400"/>
              <a:ext cx="339725" cy="296863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3" name="TextBox 222"/>
          <p:cNvSpPr txBox="1"/>
          <p:nvPr/>
        </p:nvSpPr>
        <p:spPr>
          <a:xfrm>
            <a:off x="16535400" y="28553691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August 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2011</a:t>
            </a:r>
            <a:endParaRPr lang="en-US" sz="2400" dirty="0"/>
          </a:p>
        </p:txBody>
      </p:sp>
      <p:sp>
        <p:nvSpPr>
          <p:cNvPr id="61" name="Right Arrow 4"/>
          <p:cNvSpPr>
            <a:spLocks noChangeArrowheads="1"/>
          </p:cNvSpPr>
          <p:nvPr/>
        </p:nvSpPr>
        <p:spPr bwMode="auto">
          <a:xfrm>
            <a:off x="5258106" y="5051532"/>
            <a:ext cx="636587" cy="461963"/>
          </a:xfrm>
          <a:prstGeom prst="rightArrow">
            <a:avLst>
              <a:gd name="adj1" fmla="val 50000"/>
              <a:gd name="adj2" fmla="val 50061"/>
            </a:avLst>
          </a:prstGeom>
          <a:solidFill>
            <a:srgbClr val="1044E7"/>
          </a:solidFill>
          <a:ln>
            <a:noFill/>
          </a:ln>
          <a:ex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9" name="Text Box 370"/>
          <p:cNvSpPr txBox="1">
            <a:spLocks noChangeArrowheads="1"/>
          </p:cNvSpPr>
          <p:nvPr/>
        </p:nvSpPr>
        <p:spPr bwMode="auto">
          <a:xfrm>
            <a:off x="1525644" y="6497142"/>
            <a:ext cx="2982912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r>
              <a:rPr lang="en-US" sz="3200" b="1" i="1" dirty="0" err="1">
                <a:solidFill>
                  <a:srgbClr val="1044EE"/>
                </a:solidFill>
                <a:latin typeface="Arial" charset="0"/>
              </a:rPr>
              <a:t>d</a:t>
            </a:r>
            <a:r>
              <a:rPr lang="en-US" sz="3200" b="1" i="1" baseline="30000" dirty="0" err="1">
                <a:solidFill>
                  <a:srgbClr val="1044EE"/>
                </a:solidFill>
                <a:latin typeface="Arial" charset="0"/>
              </a:rPr>
              <a:t>Go</a:t>
            </a:r>
            <a:r>
              <a:rPr lang="en-US" sz="3200" b="1" dirty="0">
                <a:solidFill>
                  <a:srgbClr val="1044EE"/>
                </a:solidFill>
                <a:latin typeface="Arial" charset="0"/>
              </a:rPr>
              <a:t> = 60%</a:t>
            </a:r>
          </a:p>
        </p:txBody>
      </p:sp>
      <p:sp>
        <p:nvSpPr>
          <p:cNvPr id="210" name="Text Box 370"/>
          <p:cNvSpPr txBox="1">
            <a:spLocks noChangeArrowheads="1"/>
          </p:cNvSpPr>
          <p:nvPr/>
        </p:nvSpPr>
        <p:spPr bwMode="auto">
          <a:xfrm>
            <a:off x="6696654" y="6497142"/>
            <a:ext cx="2836863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ctr" eaLnBrk="1" hangingPunct="1"/>
            <a:r>
              <a:rPr lang="en-US" sz="3200" b="1" i="1" dirty="0" err="1">
                <a:solidFill>
                  <a:srgbClr val="1044EE"/>
                </a:solidFill>
                <a:latin typeface="Arial" charset="0"/>
              </a:rPr>
              <a:t>d</a:t>
            </a:r>
            <a:r>
              <a:rPr lang="en-US" sz="3200" b="1" i="1" baseline="30000" dirty="0" err="1">
                <a:solidFill>
                  <a:srgbClr val="1044EE"/>
                </a:solidFill>
                <a:latin typeface="Arial" charset="0"/>
              </a:rPr>
              <a:t>Gw</a:t>
            </a:r>
            <a:r>
              <a:rPr lang="en-US" sz="3200" b="1" dirty="0">
                <a:solidFill>
                  <a:srgbClr val="1044EE"/>
                </a:solidFill>
                <a:latin typeface="Arial" charset="0"/>
              </a:rPr>
              <a:t> =</a:t>
            </a:r>
            <a:r>
              <a:rPr lang="en-US" sz="3200" b="1" dirty="0" smtClean="0">
                <a:solidFill>
                  <a:srgbClr val="1044EE"/>
                </a:solidFill>
                <a:latin typeface="Arial" charset="0"/>
              </a:rPr>
              <a:t> 40</a:t>
            </a:r>
            <a:r>
              <a:rPr lang="en-US" sz="3200" b="1" dirty="0">
                <a:solidFill>
                  <a:srgbClr val="1044EE"/>
                </a:solidFill>
                <a:latin typeface="Arial" charset="0"/>
              </a:rPr>
              <a:t>%</a:t>
            </a:r>
          </a:p>
        </p:txBody>
      </p:sp>
      <p:grpSp>
        <p:nvGrpSpPr>
          <p:cNvPr id="8" name="Group 287"/>
          <p:cNvGrpSpPr/>
          <p:nvPr/>
        </p:nvGrpSpPr>
        <p:grpSpPr>
          <a:xfrm>
            <a:off x="545196" y="4027624"/>
            <a:ext cx="4943808" cy="2432814"/>
            <a:chOff x="5369990" y="3798506"/>
            <a:chExt cx="4943808" cy="2432814"/>
          </a:xfrm>
        </p:grpSpPr>
        <p:sp>
          <p:nvSpPr>
            <p:cNvPr id="227" name="TextBox 7"/>
            <p:cNvSpPr txBox="1">
              <a:spLocks noChangeArrowheads="1"/>
            </p:cNvSpPr>
            <p:nvPr/>
          </p:nvSpPr>
          <p:spPr bwMode="auto">
            <a:xfrm>
              <a:off x="7630318" y="5739195"/>
              <a:ext cx="6699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4</a:t>
              </a:r>
            </a:p>
          </p:txBody>
        </p:sp>
        <p:sp>
          <p:nvSpPr>
            <p:cNvPr id="228" name="Oval 227"/>
            <p:cNvSpPr/>
            <p:nvPr/>
          </p:nvSpPr>
          <p:spPr>
            <a:xfrm>
              <a:off x="7168355" y="4333876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BCD</a:t>
              </a:r>
            </a:p>
          </p:txBody>
        </p:sp>
        <p:sp>
          <p:nvSpPr>
            <p:cNvPr id="229" name="Oval 228"/>
            <p:cNvSpPr/>
            <p:nvPr/>
          </p:nvSpPr>
          <p:spPr>
            <a:xfrm>
              <a:off x="7168355" y="5329238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ABDE</a:t>
              </a:r>
            </a:p>
          </p:txBody>
        </p:sp>
        <p:sp>
          <p:nvSpPr>
            <p:cNvPr id="230" name="Oval 229"/>
            <p:cNvSpPr/>
            <p:nvPr/>
          </p:nvSpPr>
          <p:spPr>
            <a:xfrm>
              <a:off x="8942198" y="4333876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CF</a:t>
              </a:r>
            </a:p>
          </p:txBody>
        </p:sp>
        <p:sp>
          <p:nvSpPr>
            <p:cNvPr id="231" name="Oval 230"/>
            <p:cNvSpPr/>
            <p:nvPr/>
          </p:nvSpPr>
          <p:spPr>
            <a:xfrm>
              <a:off x="8942198" y="5329238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EF</a:t>
              </a:r>
            </a:p>
          </p:txBody>
        </p:sp>
        <p:sp>
          <p:nvSpPr>
            <p:cNvPr id="232" name="Oval 231"/>
            <p:cNvSpPr/>
            <p:nvPr/>
          </p:nvSpPr>
          <p:spPr>
            <a:xfrm>
              <a:off x="5369990" y="5329238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AB</a:t>
              </a:r>
            </a:p>
          </p:txBody>
        </p:sp>
        <p:cxnSp>
          <p:nvCxnSpPr>
            <p:cNvPr id="233" name="Straight Connector 232"/>
            <p:cNvCxnSpPr>
              <a:stCxn id="228" idx="6"/>
              <a:endCxn id="230" idx="2"/>
            </p:cNvCxnSpPr>
            <p:nvPr/>
          </p:nvCxnSpPr>
          <p:spPr>
            <a:xfrm>
              <a:off x="8539955" y="4562476"/>
              <a:ext cx="4022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>
              <a:stCxn id="228" idx="4"/>
              <a:endCxn id="229" idx="0"/>
            </p:cNvCxnSpPr>
            <p:nvPr/>
          </p:nvCxnSpPr>
          <p:spPr>
            <a:xfrm>
              <a:off x="7854155" y="4791076"/>
              <a:ext cx="0" cy="53816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>
              <a:stCxn id="230" idx="4"/>
              <a:endCxn id="231" idx="0"/>
            </p:cNvCxnSpPr>
            <p:nvPr/>
          </p:nvCxnSpPr>
          <p:spPr>
            <a:xfrm rot="5400000">
              <a:off x="9358917" y="5060157"/>
              <a:ext cx="53816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>
              <a:stCxn id="229" idx="6"/>
              <a:endCxn id="231" idx="2"/>
            </p:cNvCxnSpPr>
            <p:nvPr/>
          </p:nvCxnSpPr>
          <p:spPr>
            <a:xfrm>
              <a:off x="8539955" y="5557838"/>
              <a:ext cx="4022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7" name="TextBox 17"/>
            <p:cNvSpPr txBox="1">
              <a:spLocks noChangeArrowheads="1"/>
            </p:cNvSpPr>
            <p:nvPr/>
          </p:nvSpPr>
          <p:spPr bwMode="auto">
            <a:xfrm>
              <a:off x="7538243" y="3798506"/>
              <a:ext cx="7588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3</a:t>
              </a:r>
            </a:p>
          </p:txBody>
        </p:sp>
        <p:sp>
          <p:nvSpPr>
            <p:cNvPr id="238" name="TextBox 18"/>
            <p:cNvSpPr txBox="1">
              <a:spLocks noChangeArrowheads="1"/>
            </p:cNvSpPr>
            <p:nvPr/>
          </p:nvSpPr>
          <p:spPr bwMode="auto">
            <a:xfrm>
              <a:off x="9207749" y="3798506"/>
              <a:ext cx="773112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239" name="TextBox 19"/>
            <p:cNvSpPr txBox="1">
              <a:spLocks noChangeArrowheads="1"/>
            </p:cNvSpPr>
            <p:nvPr/>
          </p:nvSpPr>
          <p:spPr bwMode="auto">
            <a:xfrm>
              <a:off x="9188699" y="5739195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2</a:t>
              </a:r>
            </a:p>
          </p:txBody>
        </p:sp>
        <p:sp>
          <p:nvSpPr>
            <p:cNvPr id="240" name="TextBox 20"/>
            <p:cNvSpPr txBox="1">
              <a:spLocks noChangeArrowheads="1"/>
            </p:cNvSpPr>
            <p:nvPr/>
          </p:nvSpPr>
          <p:spPr bwMode="auto">
            <a:xfrm>
              <a:off x="8503554" y="4064824"/>
              <a:ext cx="487362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C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41" name="TextBox 21"/>
            <p:cNvSpPr txBox="1">
              <a:spLocks noChangeArrowheads="1"/>
            </p:cNvSpPr>
            <p:nvPr/>
          </p:nvSpPr>
          <p:spPr bwMode="auto">
            <a:xfrm>
              <a:off x="9170032" y="4786313"/>
              <a:ext cx="4191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F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42" name="TextBox 22"/>
            <p:cNvSpPr txBox="1">
              <a:spLocks noChangeArrowheads="1"/>
            </p:cNvSpPr>
            <p:nvPr/>
          </p:nvSpPr>
          <p:spPr bwMode="auto">
            <a:xfrm>
              <a:off x="8601979" y="5549077"/>
              <a:ext cx="2921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E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43" name="TextBox 23"/>
            <p:cNvSpPr txBox="1">
              <a:spLocks noChangeArrowheads="1"/>
            </p:cNvSpPr>
            <p:nvPr/>
          </p:nvSpPr>
          <p:spPr bwMode="auto">
            <a:xfrm>
              <a:off x="7784688" y="4786313"/>
              <a:ext cx="79375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BD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cxnSp>
          <p:nvCxnSpPr>
            <p:cNvPr id="244" name="Straight Connector 243"/>
            <p:cNvCxnSpPr>
              <a:stCxn id="248" idx="6"/>
              <a:endCxn id="228" idx="2"/>
            </p:cNvCxnSpPr>
            <p:nvPr/>
          </p:nvCxnSpPr>
          <p:spPr>
            <a:xfrm>
              <a:off x="6741590" y="4562476"/>
              <a:ext cx="42676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>
              <a:stCxn id="229" idx="2"/>
              <a:endCxn id="232" idx="6"/>
            </p:cNvCxnSpPr>
            <p:nvPr/>
          </p:nvCxnSpPr>
          <p:spPr>
            <a:xfrm flipH="1">
              <a:off x="6741590" y="5557838"/>
              <a:ext cx="42676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6" name="TextBox 26"/>
            <p:cNvSpPr txBox="1">
              <a:spLocks noChangeArrowheads="1"/>
            </p:cNvSpPr>
            <p:nvPr/>
          </p:nvSpPr>
          <p:spPr bwMode="auto">
            <a:xfrm>
              <a:off x="6576545" y="5587177"/>
              <a:ext cx="79216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 smtClean="0">
                  <a:latin typeface="Arial" charset="0"/>
                  <a:ea typeface="宋体" charset="-122"/>
                </a:rPr>
                <a:t>AB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47" name="TextBox 294"/>
            <p:cNvSpPr txBox="1">
              <a:spLocks noChangeArrowheads="1"/>
            </p:cNvSpPr>
            <p:nvPr/>
          </p:nvSpPr>
          <p:spPr bwMode="auto">
            <a:xfrm>
              <a:off x="6797591" y="4026342"/>
              <a:ext cx="4572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D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48" name="Oval 247"/>
            <p:cNvSpPr/>
            <p:nvPr/>
          </p:nvSpPr>
          <p:spPr>
            <a:xfrm>
              <a:off x="5369990" y="4333876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AD</a:t>
              </a:r>
            </a:p>
          </p:txBody>
        </p:sp>
        <p:cxnSp>
          <p:nvCxnSpPr>
            <p:cNvPr id="249" name="Straight Connector 248"/>
            <p:cNvCxnSpPr>
              <a:stCxn id="248" idx="4"/>
              <a:endCxn id="232" idx="0"/>
            </p:cNvCxnSpPr>
            <p:nvPr/>
          </p:nvCxnSpPr>
          <p:spPr>
            <a:xfrm>
              <a:off x="6055790" y="4791076"/>
              <a:ext cx="0" cy="53816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>
              <a:stCxn id="232" idx="7"/>
              <a:endCxn id="228" idx="3"/>
            </p:cNvCxnSpPr>
            <p:nvPr/>
          </p:nvCxnSpPr>
          <p:spPr>
            <a:xfrm flipV="1">
              <a:off x="6540724" y="4724121"/>
              <a:ext cx="828497" cy="67207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>
              <a:stCxn id="248" idx="5"/>
              <a:endCxn id="229" idx="1"/>
            </p:cNvCxnSpPr>
            <p:nvPr/>
          </p:nvCxnSpPr>
          <p:spPr>
            <a:xfrm>
              <a:off x="6540724" y="4724121"/>
              <a:ext cx="828497" cy="67207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2" name="TextBox 299"/>
            <p:cNvSpPr txBox="1">
              <a:spLocks noChangeArrowheads="1"/>
            </p:cNvSpPr>
            <p:nvPr/>
          </p:nvSpPr>
          <p:spPr bwMode="auto">
            <a:xfrm>
              <a:off x="5598590" y="4750624"/>
              <a:ext cx="487362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A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53" name="TextBox 33"/>
            <p:cNvSpPr txBox="1">
              <a:spLocks noChangeArrowheads="1"/>
            </p:cNvSpPr>
            <p:nvPr/>
          </p:nvSpPr>
          <p:spPr bwMode="auto">
            <a:xfrm>
              <a:off x="6051466" y="4751388"/>
              <a:ext cx="84137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AD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54" name="TextBox 301"/>
            <p:cNvSpPr txBox="1">
              <a:spLocks noChangeArrowheads="1"/>
            </p:cNvSpPr>
            <p:nvPr/>
          </p:nvSpPr>
          <p:spPr bwMode="auto">
            <a:xfrm>
              <a:off x="7214393" y="4710113"/>
              <a:ext cx="373062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B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55" name="TextBox 35"/>
            <p:cNvSpPr txBox="1">
              <a:spLocks noChangeArrowheads="1"/>
            </p:cNvSpPr>
            <p:nvPr/>
          </p:nvSpPr>
          <p:spPr bwMode="auto">
            <a:xfrm>
              <a:off x="5720827" y="3798506"/>
              <a:ext cx="68421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5</a:t>
              </a:r>
            </a:p>
          </p:txBody>
        </p:sp>
        <p:sp>
          <p:nvSpPr>
            <p:cNvPr id="256" name="TextBox 36"/>
            <p:cNvSpPr txBox="1">
              <a:spLocks noChangeArrowheads="1"/>
            </p:cNvSpPr>
            <p:nvPr/>
          </p:nvSpPr>
          <p:spPr bwMode="auto">
            <a:xfrm>
              <a:off x="5712507" y="5739195"/>
              <a:ext cx="6096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6</a:t>
              </a:r>
            </a:p>
          </p:txBody>
        </p:sp>
      </p:grpSp>
      <p:grpSp>
        <p:nvGrpSpPr>
          <p:cNvPr id="454" name="Group 453"/>
          <p:cNvGrpSpPr/>
          <p:nvPr/>
        </p:nvGrpSpPr>
        <p:grpSpPr>
          <a:xfrm>
            <a:off x="5646356" y="4027624"/>
            <a:ext cx="4937458" cy="2432814"/>
            <a:chOff x="5874956" y="3796732"/>
            <a:chExt cx="4937458" cy="2432814"/>
          </a:xfrm>
        </p:grpSpPr>
        <p:sp>
          <p:nvSpPr>
            <p:cNvPr id="257" name="TextBox 7"/>
            <p:cNvSpPr txBox="1">
              <a:spLocks noChangeArrowheads="1"/>
            </p:cNvSpPr>
            <p:nvPr/>
          </p:nvSpPr>
          <p:spPr bwMode="auto">
            <a:xfrm>
              <a:off x="8128934" y="5737421"/>
              <a:ext cx="6699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4</a:t>
              </a:r>
            </a:p>
          </p:txBody>
        </p:sp>
        <p:sp>
          <p:nvSpPr>
            <p:cNvPr id="258" name="Oval 257"/>
            <p:cNvSpPr/>
            <p:nvPr/>
          </p:nvSpPr>
          <p:spPr>
            <a:xfrm>
              <a:off x="7666971" y="4332102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BCD</a:t>
              </a:r>
            </a:p>
          </p:txBody>
        </p:sp>
        <p:sp>
          <p:nvSpPr>
            <p:cNvPr id="259" name="Oval 258"/>
            <p:cNvSpPr/>
            <p:nvPr/>
          </p:nvSpPr>
          <p:spPr>
            <a:xfrm>
              <a:off x="7666971" y="5327464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ABDE</a:t>
              </a:r>
            </a:p>
          </p:txBody>
        </p:sp>
        <p:sp>
          <p:nvSpPr>
            <p:cNvPr id="260" name="Oval 259"/>
            <p:cNvSpPr/>
            <p:nvPr/>
          </p:nvSpPr>
          <p:spPr>
            <a:xfrm>
              <a:off x="9440814" y="4332102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CF</a:t>
              </a:r>
            </a:p>
          </p:txBody>
        </p:sp>
        <p:sp>
          <p:nvSpPr>
            <p:cNvPr id="261" name="Oval 260"/>
            <p:cNvSpPr/>
            <p:nvPr/>
          </p:nvSpPr>
          <p:spPr>
            <a:xfrm>
              <a:off x="9440814" y="5327464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EF</a:t>
              </a:r>
            </a:p>
          </p:txBody>
        </p:sp>
        <p:sp>
          <p:nvSpPr>
            <p:cNvPr id="262" name="Oval 261"/>
            <p:cNvSpPr/>
            <p:nvPr/>
          </p:nvSpPr>
          <p:spPr>
            <a:xfrm>
              <a:off x="5874956" y="5327464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AB</a:t>
              </a:r>
            </a:p>
          </p:txBody>
        </p:sp>
        <p:cxnSp>
          <p:nvCxnSpPr>
            <p:cNvPr id="263" name="Straight Connector 262"/>
            <p:cNvCxnSpPr>
              <a:stCxn id="258" idx="6"/>
              <a:endCxn id="260" idx="2"/>
            </p:cNvCxnSpPr>
            <p:nvPr/>
          </p:nvCxnSpPr>
          <p:spPr>
            <a:xfrm>
              <a:off x="9038571" y="4560702"/>
              <a:ext cx="4022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>
              <a:stCxn id="258" idx="4"/>
              <a:endCxn id="259" idx="0"/>
            </p:cNvCxnSpPr>
            <p:nvPr/>
          </p:nvCxnSpPr>
          <p:spPr>
            <a:xfrm>
              <a:off x="8352771" y="4789302"/>
              <a:ext cx="0" cy="53816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>
              <a:stCxn id="260" idx="4"/>
              <a:endCxn id="261" idx="0"/>
            </p:cNvCxnSpPr>
            <p:nvPr/>
          </p:nvCxnSpPr>
          <p:spPr>
            <a:xfrm rot="5400000">
              <a:off x="9857533" y="5058383"/>
              <a:ext cx="53816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>
              <a:stCxn id="259" idx="6"/>
              <a:endCxn id="261" idx="2"/>
            </p:cNvCxnSpPr>
            <p:nvPr/>
          </p:nvCxnSpPr>
          <p:spPr>
            <a:xfrm>
              <a:off x="9038571" y="5556064"/>
              <a:ext cx="402243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7" name="TextBox 17"/>
            <p:cNvSpPr txBox="1">
              <a:spLocks noChangeArrowheads="1"/>
            </p:cNvSpPr>
            <p:nvPr/>
          </p:nvSpPr>
          <p:spPr bwMode="auto">
            <a:xfrm>
              <a:off x="8036859" y="3796732"/>
              <a:ext cx="75882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3</a:t>
              </a:r>
            </a:p>
          </p:txBody>
        </p:sp>
        <p:sp>
          <p:nvSpPr>
            <p:cNvPr id="268" name="TextBox 18"/>
            <p:cNvSpPr txBox="1">
              <a:spLocks noChangeArrowheads="1"/>
            </p:cNvSpPr>
            <p:nvPr/>
          </p:nvSpPr>
          <p:spPr bwMode="auto">
            <a:xfrm>
              <a:off x="9706365" y="3796732"/>
              <a:ext cx="773112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1</a:t>
              </a:r>
            </a:p>
          </p:txBody>
        </p:sp>
        <p:sp>
          <p:nvSpPr>
            <p:cNvPr id="269" name="TextBox 19"/>
            <p:cNvSpPr txBox="1">
              <a:spLocks noChangeArrowheads="1"/>
            </p:cNvSpPr>
            <p:nvPr/>
          </p:nvSpPr>
          <p:spPr bwMode="auto">
            <a:xfrm>
              <a:off x="9687315" y="5737421"/>
              <a:ext cx="6858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>
                  <a:latin typeface="Arial" charset="0"/>
                  <a:ea typeface="宋体" charset="-122"/>
                </a:rPr>
                <a:t>R</a:t>
              </a:r>
              <a:r>
                <a:rPr lang="en-US" sz="3200" baseline="-25000">
                  <a:latin typeface="Arial" charset="0"/>
                  <a:ea typeface="宋体" charset="-122"/>
                </a:rPr>
                <a:t>2</a:t>
              </a:r>
            </a:p>
          </p:txBody>
        </p:sp>
        <p:sp>
          <p:nvSpPr>
            <p:cNvPr id="270" name="TextBox 20"/>
            <p:cNvSpPr txBox="1">
              <a:spLocks noChangeArrowheads="1"/>
            </p:cNvSpPr>
            <p:nvPr/>
          </p:nvSpPr>
          <p:spPr bwMode="auto">
            <a:xfrm>
              <a:off x="9002170" y="4063050"/>
              <a:ext cx="487362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C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71" name="TextBox 21"/>
            <p:cNvSpPr txBox="1">
              <a:spLocks noChangeArrowheads="1"/>
            </p:cNvSpPr>
            <p:nvPr/>
          </p:nvSpPr>
          <p:spPr bwMode="auto">
            <a:xfrm>
              <a:off x="9668648" y="4784539"/>
              <a:ext cx="4191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F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72" name="TextBox 22"/>
            <p:cNvSpPr txBox="1">
              <a:spLocks noChangeArrowheads="1"/>
            </p:cNvSpPr>
            <p:nvPr/>
          </p:nvSpPr>
          <p:spPr bwMode="auto">
            <a:xfrm>
              <a:off x="9100595" y="5547303"/>
              <a:ext cx="2921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E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73" name="TextBox 23"/>
            <p:cNvSpPr txBox="1">
              <a:spLocks noChangeArrowheads="1"/>
            </p:cNvSpPr>
            <p:nvPr/>
          </p:nvSpPr>
          <p:spPr bwMode="auto">
            <a:xfrm>
              <a:off x="8283304" y="4784539"/>
              <a:ext cx="79375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BD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cxnSp>
          <p:nvCxnSpPr>
            <p:cNvPr id="275" name="Straight Connector 274"/>
            <p:cNvCxnSpPr>
              <a:stCxn id="259" idx="2"/>
              <a:endCxn id="262" idx="6"/>
            </p:cNvCxnSpPr>
            <p:nvPr/>
          </p:nvCxnSpPr>
          <p:spPr>
            <a:xfrm flipH="1">
              <a:off x="7246556" y="5556064"/>
              <a:ext cx="420415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6" name="TextBox 26"/>
            <p:cNvSpPr txBox="1">
              <a:spLocks noChangeArrowheads="1"/>
            </p:cNvSpPr>
            <p:nvPr/>
          </p:nvSpPr>
          <p:spPr bwMode="auto">
            <a:xfrm>
              <a:off x="7068811" y="5547303"/>
              <a:ext cx="79216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 smtClean="0">
                  <a:latin typeface="Arial" charset="0"/>
                  <a:ea typeface="宋体" charset="-122"/>
                </a:rPr>
                <a:t>AB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78" name="Oval 277"/>
            <p:cNvSpPr/>
            <p:nvPr/>
          </p:nvSpPr>
          <p:spPr>
            <a:xfrm>
              <a:off x="5874956" y="4332102"/>
              <a:ext cx="1371600" cy="4572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sz="3200" dirty="0"/>
                <a:t>AD</a:t>
              </a:r>
            </a:p>
          </p:txBody>
        </p:sp>
        <p:cxnSp>
          <p:nvCxnSpPr>
            <p:cNvPr id="281" name="Straight Connector 280"/>
            <p:cNvCxnSpPr>
              <a:stCxn id="278" idx="5"/>
              <a:endCxn id="259" idx="1"/>
            </p:cNvCxnSpPr>
            <p:nvPr/>
          </p:nvCxnSpPr>
          <p:spPr>
            <a:xfrm>
              <a:off x="7045690" y="4722347"/>
              <a:ext cx="822147" cy="67207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3" name="TextBox 33"/>
            <p:cNvSpPr txBox="1">
              <a:spLocks noChangeArrowheads="1"/>
            </p:cNvSpPr>
            <p:nvPr/>
          </p:nvSpPr>
          <p:spPr bwMode="auto">
            <a:xfrm>
              <a:off x="6582981" y="4826578"/>
              <a:ext cx="841375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AD</a:t>
              </a:r>
              <a:endParaRPr lang="en-US" sz="3200" baseline="-25000" dirty="0">
                <a:latin typeface="Arial" charset="0"/>
                <a:ea typeface="宋体" charset="-122"/>
              </a:endParaRPr>
            </a:p>
          </p:txBody>
        </p:sp>
        <p:sp>
          <p:nvSpPr>
            <p:cNvPr id="285" name="TextBox 35"/>
            <p:cNvSpPr txBox="1">
              <a:spLocks noChangeArrowheads="1"/>
            </p:cNvSpPr>
            <p:nvPr/>
          </p:nvSpPr>
          <p:spPr bwMode="auto">
            <a:xfrm>
              <a:off x="6200393" y="3796732"/>
              <a:ext cx="684213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5</a:t>
              </a:r>
            </a:p>
          </p:txBody>
        </p:sp>
        <p:sp>
          <p:nvSpPr>
            <p:cNvPr id="286" name="TextBox 36"/>
            <p:cNvSpPr txBox="1">
              <a:spLocks noChangeArrowheads="1"/>
            </p:cNvSpPr>
            <p:nvPr/>
          </p:nvSpPr>
          <p:spPr bwMode="auto">
            <a:xfrm>
              <a:off x="6192073" y="5737421"/>
              <a:ext cx="6096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dirty="0">
                  <a:latin typeface="Arial" charset="0"/>
                  <a:ea typeface="宋体" charset="-122"/>
                </a:rPr>
                <a:t>R</a:t>
              </a:r>
              <a:r>
                <a:rPr lang="en-US" sz="3200" baseline="-25000" dirty="0">
                  <a:latin typeface="Arial" charset="0"/>
                  <a:ea typeface="宋体" charset="-122"/>
                </a:rPr>
                <a:t>6</a:t>
              </a:r>
            </a:p>
          </p:txBody>
        </p:sp>
      </p:grpSp>
      <p:graphicFrame>
        <p:nvGraphicFramePr>
          <p:cNvPr id="497" name="Table 4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652264"/>
              </p:ext>
            </p:extLst>
          </p:nvPr>
        </p:nvGraphicFramePr>
        <p:xfrm>
          <a:off x="2245953" y="22614070"/>
          <a:ext cx="15940447" cy="5425440"/>
        </p:xfrm>
        <a:graphic>
          <a:graphicData uri="http://schemas.openxmlformats.org/drawingml/2006/table">
            <a:tbl>
              <a:tblPr/>
              <a:tblGrid>
                <a:gridCol w="2463832"/>
                <a:gridCol w="2039580"/>
                <a:gridCol w="1192962"/>
                <a:gridCol w="1481582"/>
                <a:gridCol w="2690410"/>
                <a:gridCol w="1311784"/>
                <a:gridCol w="2578337"/>
                <a:gridCol w="218196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44E7"/>
                          </a:solidFill>
                          <a:effectLst/>
                          <a:latin typeface="+mj-lt"/>
                          <a:ea typeface="宋体" charset="-122"/>
                        </a:rPr>
                        <a:t>Algorithm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44E7"/>
                          </a:solidFill>
                          <a:effectLst/>
                          <a:latin typeface="+mj-lt"/>
                          <a:ea typeface="宋体" charset="-122"/>
                        </a:rPr>
                        <a:t>CPU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44E7"/>
                          </a:solidFill>
                          <a:effectLst/>
                          <a:latin typeface="+mj-lt"/>
                          <a:ea typeface="宋体" charset="-122"/>
                        </a:rPr>
                        <a:t>#F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44E7"/>
                          </a:solidFill>
                          <a:effectLst/>
                          <a:latin typeface="+mj-lt"/>
                          <a:ea typeface="宋体" charset="-122"/>
                        </a:rPr>
                        <a:t>Rank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44E7"/>
                          </a:solidFill>
                          <a:effectLst/>
                          <a:latin typeface="+mj-lt"/>
                          <a:ea typeface="宋体" charset="-122"/>
                        </a:rPr>
                        <a:t>EquivCPU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44E7"/>
                        </a:solidFill>
                        <a:effectLst/>
                        <a:latin typeface="+mj-lt"/>
                        <a:ea typeface="宋体" charset="-122"/>
                      </a:endParaRP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44E7"/>
                          </a:solidFill>
                          <a:effectLst/>
                          <a:latin typeface="+mj-lt"/>
                          <a:ea typeface="宋体" charset="-122"/>
                        </a:rPr>
                        <a:t>#C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044E7"/>
                          </a:solidFill>
                          <a:effectLst/>
                          <a:latin typeface="+mj-lt"/>
                          <a:ea typeface="宋体" charset="-122"/>
                        </a:rPr>
                        <a:t>EquivCmp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044E7"/>
                        </a:solidFill>
                        <a:effectLst/>
                        <a:latin typeface="+mj-lt"/>
                        <a:ea typeface="宋体" charset="-122"/>
                      </a:endParaRP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44E7"/>
                          </a:solidFill>
                          <a:effectLst/>
                          <a:latin typeface="+mj-lt"/>
                          <a:ea typeface="宋体" charset="-122"/>
                        </a:rPr>
                        <a:t>#BT-free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宋体" charset="-122"/>
                        </a:rPr>
                        <a:t>169 instances: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+mj-lt"/>
                          <a:ea typeface="宋体" charset="-122"/>
                        </a:rPr>
                        <a:t> aim-100, aim-200,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+mj-lt"/>
                          <a:ea typeface="宋体" charset="-122"/>
                        </a:rPr>
                        <a:t>lexVg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+mj-lt"/>
                          <a:ea typeface="宋体" charset="-122"/>
                        </a:rPr>
                        <a:t>,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+mj-lt"/>
                          <a:ea typeface="宋体" charset="-122"/>
                        </a:rPr>
                        <a:t>modifiedRenault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+mj-lt"/>
                          <a:ea typeface="宋体" charset="-122"/>
                        </a:rPr>
                        <a:t>,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6A6A6"/>
                          </a:solidFill>
                          <a:effectLst/>
                          <a:latin typeface="+mj-lt"/>
                          <a:ea typeface="宋体" charset="-122"/>
                        </a:rPr>
                        <a:t>ssa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+mj-lt"/>
                        <a:ea typeface="宋体" charset="-122"/>
                      </a:endParaRPr>
                    </a:p>
                  </a:txBody>
                  <a:tcPr marL="182880" marR="182880" marT="0" marB="0" anchor="ctr" horzOverflow="overflow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85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wR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(*,2)C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  <a:cs typeface="Consolas" charset="0"/>
                        </a:rPr>
                        <a:t>944924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52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3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charset="-122"/>
                        </a:rPr>
                        <a:t>A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138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B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79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5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wR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(*,3)C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  <a:cs typeface="Consolas" charset="0"/>
                        </a:rPr>
                        <a:t>925004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8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4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B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134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B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92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5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wR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(*,4)C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  <a:cs typeface="Consolas" charset="0"/>
                        </a:rPr>
                        <a:t>1161261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2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5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B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132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B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108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5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GAC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  <a:cs typeface="Consolas" charset="0"/>
                        </a:rPr>
                        <a:t>1711511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charset="-122"/>
                        </a:rPr>
                        <a:t>83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7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C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119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C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33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5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RNIC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  <a:cs typeface="Consolas" charset="0"/>
                        </a:rPr>
                        <a:t>6161391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19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8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C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100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C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66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5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triRNIC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  <a:cs typeface="Consolas" charset="0"/>
                        </a:rPr>
                        <a:t>3017169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9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9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C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84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C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80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5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wRNIC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  <a:cs typeface="Consolas" charset="0"/>
                        </a:rPr>
                        <a:t>1184844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8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6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B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131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B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84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5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wtriRNIC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  <a:cs typeface="Consolas" charset="0"/>
                        </a:rPr>
                        <a:t>937904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3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2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B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144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B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129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54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charset="-122"/>
                        </a:rPr>
                        <a:t>selRNIC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j-lt"/>
                        <a:ea typeface="宋体" charset="-122"/>
                      </a:endParaRP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charset="-122"/>
                          <a:cs typeface="Consolas" charset="0"/>
                        </a:rPr>
                        <a:t>751586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charset="-122"/>
                        </a:rPr>
                        <a:t>17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charset="-122"/>
                        </a:rPr>
                        <a:t>1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charset="-122"/>
                        </a:rPr>
                        <a:t>A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charset="-122"/>
                        </a:rPr>
                        <a:t>159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charset="-122"/>
                        </a:rPr>
                        <a:t>A</a:t>
                      </a:r>
                    </a:p>
                  </a:txBody>
                  <a:tcPr marL="182880" marR="182880" marT="0" marB="0" anchor="ctr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charset="-122"/>
                        </a:rPr>
                        <a:t>142</a:t>
                      </a:r>
                    </a:p>
                  </a:txBody>
                  <a:tcPr marL="182880" marR="182880" marT="0" marB="0" anchor="ctr" horzOverflow="overflow">
                    <a:lnL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9" name="Text Box 370"/>
          <p:cNvSpPr txBox="1">
            <a:spLocks noChangeArrowheads="1"/>
          </p:cNvSpPr>
          <p:nvPr/>
        </p:nvSpPr>
        <p:spPr bwMode="auto">
          <a:xfrm>
            <a:off x="462648" y="19749427"/>
            <a:ext cx="907086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algn="l" eaLnBrk="1" hangingPunct="1">
              <a:buFont typeface="Arial" charset="0"/>
              <a:buChar char="•"/>
            </a:pPr>
            <a:r>
              <a:rPr lang="en-US" sz="3200" b="1" dirty="0" smtClean="0">
                <a:latin typeface="Arial" charset="0"/>
              </a:rPr>
              <a:t>CPU</a:t>
            </a:r>
            <a:r>
              <a:rPr lang="en-US" sz="3200" dirty="0" smtClean="0">
                <a:latin typeface="Arial" charset="0"/>
              </a:rPr>
              <a:t>: </a:t>
            </a:r>
            <a:r>
              <a:rPr lang="en-US" sz="3200" dirty="0">
                <a:latin typeface="Arial" charset="0"/>
              </a:rPr>
              <a:t>Censored data calculated mean</a:t>
            </a:r>
            <a:endParaRPr lang="en-US" sz="3200" dirty="0" smtClean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3200" b="1" dirty="0" smtClean="0">
                <a:latin typeface="Arial" charset="0"/>
              </a:rPr>
              <a:t>#F</a:t>
            </a:r>
            <a:r>
              <a:rPr lang="en-US" sz="3200" dirty="0" smtClean="0">
                <a:latin typeface="Arial" charset="0"/>
              </a:rPr>
              <a:t>: Number of instances fastest</a:t>
            </a:r>
          </a:p>
          <a:p>
            <a:pPr eaLnBrk="1" hangingPunct="1">
              <a:buFont typeface="Arial" charset="0"/>
              <a:buChar char="•"/>
            </a:pPr>
            <a:r>
              <a:rPr lang="en-US" sz="3200" b="1" dirty="0" smtClean="0">
                <a:latin typeface="Arial" charset="0"/>
              </a:rPr>
              <a:t>Rank</a:t>
            </a:r>
            <a:r>
              <a:rPr lang="en-US" sz="3200" dirty="0" smtClean="0">
                <a:latin typeface="Arial" charset="0"/>
              </a:rPr>
              <a:t>: </a:t>
            </a:r>
            <a:r>
              <a:rPr lang="en-US" sz="3200" dirty="0">
                <a:latin typeface="Arial" charset="0"/>
              </a:rPr>
              <a:t>Censored data rank based </a:t>
            </a:r>
            <a:r>
              <a:rPr lang="en-US" sz="3200" dirty="0" smtClean="0">
                <a:latin typeface="Arial" charset="0"/>
              </a:rPr>
              <a:t>on probability </a:t>
            </a:r>
            <a:r>
              <a:rPr lang="en-US" sz="3200" dirty="0">
                <a:latin typeface="Arial" charset="0"/>
              </a:rPr>
              <a:t>of survival data </a:t>
            </a:r>
            <a:r>
              <a:rPr lang="en-US" sz="3200" dirty="0" smtClean="0">
                <a:latin typeface="Arial" charset="0"/>
              </a:rPr>
              <a:t>analysis</a:t>
            </a:r>
          </a:p>
          <a:p>
            <a:pPr eaLnBrk="1" hangingPunct="1">
              <a:buFont typeface="Arial" charset="0"/>
              <a:buChar char="•"/>
            </a:pPr>
            <a:r>
              <a:rPr lang="en-US" sz="3200" b="1" dirty="0" err="1" smtClean="0">
                <a:latin typeface="Arial" charset="0"/>
              </a:rPr>
              <a:t>EquivCPU</a:t>
            </a:r>
            <a:r>
              <a:rPr lang="en-US" sz="3200" dirty="0" smtClean="0">
                <a:latin typeface="Arial" charset="0"/>
              </a:rPr>
              <a:t>: Equivalence classes by CPU</a:t>
            </a:r>
          </a:p>
        </p:txBody>
      </p:sp>
      <p:sp>
        <p:nvSpPr>
          <p:cNvPr id="500" name="Rectangle 173"/>
          <p:cNvSpPr>
            <a:spLocks noChangeArrowheads="1"/>
          </p:cNvSpPr>
          <p:nvPr/>
        </p:nvSpPr>
        <p:spPr bwMode="auto">
          <a:xfrm>
            <a:off x="457200" y="17542003"/>
            <a:ext cx="19202400" cy="10780796"/>
          </a:xfrm>
          <a:prstGeom prst="rect">
            <a:avLst/>
          </a:prstGeom>
          <a:noFill/>
          <a:ln w="19050">
            <a:solidFill>
              <a:srgbClr val="1044E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dirty="0"/>
          </a:p>
        </p:txBody>
      </p:sp>
      <p:sp>
        <p:nvSpPr>
          <p:cNvPr id="501" name="Text Box 370"/>
          <p:cNvSpPr txBox="1">
            <a:spLocks noChangeArrowheads="1"/>
          </p:cNvSpPr>
          <p:nvPr/>
        </p:nvSpPr>
        <p:spPr bwMode="auto">
          <a:xfrm>
            <a:off x="9622772" y="19749427"/>
            <a:ext cx="998501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3200" b="1" dirty="0" smtClean="0">
                <a:latin typeface="Arial" charset="0"/>
              </a:rPr>
              <a:t>#C</a:t>
            </a:r>
            <a:r>
              <a:rPr lang="en-US" sz="3200" dirty="0" smtClean="0">
                <a:latin typeface="Arial" charset="0"/>
              </a:rPr>
              <a:t>: Number of instances completed</a:t>
            </a:r>
          </a:p>
          <a:p>
            <a:pPr eaLnBrk="1" hangingPunct="1">
              <a:buFont typeface="Arial" charset="0"/>
              <a:buChar char="•"/>
            </a:pPr>
            <a:r>
              <a:rPr lang="en-US" sz="3200" b="1" dirty="0" err="1" smtClean="0">
                <a:latin typeface="Arial" charset="0"/>
              </a:rPr>
              <a:t>EquivCmp</a:t>
            </a:r>
            <a:r>
              <a:rPr lang="en-US" sz="3200" dirty="0" smtClean="0">
                <a:latin typeface="Arial" charset="0"/>
              </a:rPr>
              <a:t>: </a:t>
            </a:r>
            <a:r>
              <a:rPr lang="en-US" sz="3200" dirty="0">
                <a:latin typeface="Arial" charset="0"/>
              </a:rPr>
              <a:t>Equivalence classes </a:t>
            </a:r>
            <a:r>
              <a:rPr lang="en-US" sz="3200" dirty="0" smtClean="0">
                <a:latin typeface="Arial" charset="0"/>
              </a:rPr>
              <a:t>by completion</a:t>
            </a:r>
          </a:p>
          <a:p>
            <a:pPr algn="l" eaLnBrk="1" hangingPunct="1">
              <a:buFont typeface="Arial" charset="0"/>
              <a:buChar char="•"/>
            </a:pPr>
            <a:r>
              <a:rPr lang="en-US" sz="3200" b="1" dirty="0">
                <a:latin typeface="Arial" charset="0"/>
              </a:rPr>
              <a:t>#</a:t>
            </a:r>
            <a:r>
              <a:rPr lang="en-US" sz="3200" b="1" dirty="0" smtClean="0">
                <a:latin typeface="Arial" charset="0"/>
              </a:rPr>
              <a:t>BT-free</a:t>
            </a:r>
            <a:r>
              <a:rPr lang="en-US" sz="3200" dirty="0" smtClean="0">
                <a:latin typeface="Arial" charset="0"/>
              </a:rPr>
              <a:t>: Number of </a:t>
            </a:r>
            <a:r>
              <a:rPr lang="en-US" sz="3200" dirty="0">
                <a:latin typeface="Arial" charset="0"/>
              </a:rPr>
              <a:t>instances solved</a:t>
            </a:r>
            <a:r>
              <a:rPr lang="en-US" sz="3200" dirty="0" smtClean="0">
                <a:latin typeface="Arial" charset="0"/>
              </a:rPr>
              <a:t> BT-free.  Reflects strength of a given consistency, regardless of implementation</a:t>
            </a:r>
            <a:endParaRPr lang="en-US" sz="3200" dirty="0">
              <a:latin typeface="Arial" charset="0"/>
            </a:endParaRPr>
          </a:p>
        </p:txBody>
      </p:sp>
      <p:sp>
        <p:nvSpPr>
          <p:cNvPr id="502" name="Rectangle 279"/>
          <p:cNvSpPr>
            <a:spLocks noChangeArrowheads="1"/>
          </p:cNvSpPr>
          <p:nvPr/>
        </p:nvSpPr>
        <p:spPr bwMode="auto">
          <a:xfrm>
            <a:off x="3657600" y="17101620"/>
            <a:ext cx="12801600" cy="923318"/>
          </a:xfrm>
          <a:prstGeom prst="rect">
            <a:avLst/>
          </a:prstGeom>
          <a:solidFill>
            <a:srgbClr val="1144E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7" tIns="45714" rIns="91427" bIns="45714">
            <a:spAutoFit/>
          </a:bodyPr>
          <a:lstStyle/>
          <a:p>
            <a:pPr marL="114300" lvl="1" algn="ctr" eaLnBrk="0" hangingPunct="0"/>
            <a:r>
              <a:rPr lang="en-US" sz="5400" b="1" dirty="0" smtClean="0">
                <a:solidFill>
                  <a:schemeClr val="bg1"/>
                </a:solidFill>
                <a:latin typeface="Arial" charset="0"/>
              </a:rPr>
              <a:t>Empirical Results</a:t>
            </a:r>
            <a:endParaRPr lang="en-US" sz="5400" b="1" dirty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945476" y="10584827"/>
            <a:ext cx="7778178" cy="2625799"/>
            <a:chOff x="11019568" y="10682375"/>
            <a:chExt cx="7778178" cy="2625799"/>
          </a:xfrm>
        </p:grpSpPr>
        <p:cxnSp>
          <p:nvCxnSpPr>
            <p:cNvPr id="507" name="Elbow Connector 126"/>
            <p:cNvCxnSpPr>
              <a:stCxn id="518" idx="1"/>
              <a:endCxn id="519" idx="0"/>
            </p:cNvCxnSpPr>
            <p:nvPr/>
          </p:nvCxnSpPr>
          <p:spPr>
            <a:xfrm rot="10800000" flipV="1">
              <a:off x="12835743" y="11690792"/>
              <a:ext cx="764547" cy="414808"/>
            </a:xfrm>
            <a:prstGeom prst="bentConnector2">
              <a:avLst/>
            </a:prstGeom>
            <a:ln w="6350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8" name="TextBox 8"/>
            <p:cNvSpPr txBox="1">
              <a:spLocks noChangeArrowheads="1"/>
            </p:cNvSpPr>
            <p:nvPr/>
          </p:nvSpPr>
          <p:spPr bwMode="auto">
            <a:xfrm>
              <a:off x="12820638" y="11224386"/>
              <a:ext cx="7524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dirty="0">
                  <a:ea typeface="宋体" charset="-122"/>
                </a:rPr>
                <a:t>No</a:t>
              </a:r>
              <a:endParaRPr lang="en-US" sz="3200" dirty="0">
                <a:ea typeface="宋体" charset="-122"/>
              </a:endParaRPr>
            </a:p>
          </p:txBody>
        </p:sp>
        <p:sp>
          <p:nvSpPr>
            <p:cNvPr id="509" name="TextBox 9"/>
            <p:cNvSpPr txBox="1">
              <a:spLocks noChangeArrowheads="1"/>
            </p:cNvSpPr>
            <p:nvPr/>
          </p:nvSpPr>
          <p:spPr bwMode="auto">
            <a:xfrm>
              <a:off x="17821433" y="11959553"/>
              <a:ext cx="9763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dirty="0">
                  <a:ea typeface="宋体" charset="-122"/>
                </a:rPr>
                <a:t>Yes</a:t>
              </a:r>
            </a:p>
          </p:txBody>
        </p:sp>
        <p:cxnSp>
          <p:nvCxnSpPr>
            <p:cNvPr id="510" name="Elbow Connector 129"/>
            <p:cNvCxnSpPr>
              <a:stCxn id="518" idx="3"/>
              <a:endCxn id="520" idx="0"/>
            </p:cNvCxnSpPr>
            <p:nvPr/>
          </p:nvCxnSpPr>
          <p:spPr>
            <a:xfrm>
              <a:off x="15794849" y="11690792"/>
              <a:ext cx="787786" cy="414810"/>
            </a:xfrm>
            <a:prstGeom prst="bentConnector2">
              <a:avLst/>
            </a:prstGeom>
            <a:ln w="635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1" name="Elbow Connector 133"/>
            <p:cNvCxnSpPr>
              <a:stCxn id="519" idx="1"/>
              <a:endCxn id="521" idx="0"/>
            </p:cNvCxnSpPr>
            <p:nvPr/>
          </p:nvCxnSpPr>
          <p:spPr>
            <a:xfrm rot="10800000" flipV="1">
              <a:off x="11385328" y="12379920"/>
              <a:ext cx="124534" cy="471054"/>
            </a:xfrm>
            <a:prstGeom prst="bentConnector2">
              <a:avLst/>
            </a:prstGeom>
            <a:ln w="6350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2" name="Elbow Connector 134"/>
            <p:cNvCxnSpPr>
              <a:stCxn id="519" idx="3"/>
              <a:endCxn id="524" idx="0"/>
            </p:cNvCxnSpPr>
            <p:nvPr/>
          </p:nvCxnSpPr>
          <p:spPr>
            <a:xfrm>
              <a:off x="14161622" y="12379920"/>
              <a:ext cx="187309" cy="471054"/>
            </a:xfrm>
            <a:prstGeom prst="bentConnector2">
              <a:avLst/>
            </a:prstGeom>
            <a:ln w="6350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3" name="Elbow Connector 135"/>
            <p:cNvCxnSpPr>
              <a:stCxn id="520" idx="3"/>
              <a:endCxn id="522" idx="0"/>
            </p:cNvCxnSpPr>
            <p:nvPr/>
          </p:nvCxnSpPr>
          <p:spPr>
            <a:xfrm>
              <a:off x="17908515" y="12379922"/>
              <a:ext cx="174452" cy="471052"/>
            </a:xfrm>
            <a:prstGeom prst="bentConnector2">
              <a:avLst/>
            </a:prstGeom>
            <a:ln w="635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4" name="TextBox 14"/>
            <p:cNvSpPr txBox="1">
              <a:spLocks noChangeArrowheads="1"/>
            </p:cNvSpPr>
            <p:nvPr/>
          </p:nvSpPr>
          <p:spPr bwMode="auto">
            <a:xfrm>
              <a:off x="11070596" y="11959553"/>
              <a:ext cx="6778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dirty="0">
                  <a:ea typeface="宋体" charset="-122"/>
                </a:rPr>
                <a:t>No</a:t>
              </a:r>
            </a:p>
          </p:txBody>
        </p:sp>
        <p:sp>
          <p:nvSpPr>
            <p:cNvPr id="515" name="TextBox 15"/>
            <p:cNvSpPr txBox="1">
              <a:spLocks noChangeArrowheads="1"/>
            </p:cNvSpPr>
            <p:nvPr/>
          </p:nvSpPr>
          <p:spPr bwMode="auto">
            <a:xfrm>
              <a:off x="14066172" y="11959553"/>
              <a:ext cx="9302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dirty="0">
                  <a:ea typeface="宋体" charset="-122"/>
                </a:rPr>
                <a:t>Yes</a:t>
              </a:r>
            </a:p>
          </p:txBody>
        </p:sp>
        <p:sp>
          <p:nvSpPr>
            <p:cNvPr id="516" name="TextBox 16"/>
            <p:cNvSpPr txBox="1">
              <a:spLocks noChangeArrowheads="1"/>
            </p:cNvSpPr>
            <p:nvPr/>
          </p:nvSpPr>
          <p:spPr bwMode="auto">
            <a:xfrm>
              <a:off x="16021872" y="11241319"/>
              <a:ext cx="7683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dirty="0">
                  <a:ea typeface="宋体" charset="-122"/>
                </a:rPr>
                <a:t>Yes</a:t>
              </a:r>
            </a:p>
          </p:txBody>
        </p:sp>
        <p:sp>
          <p:nvSpPr>
            <p:cNvPr id="517" name="TextBox 17"/>
            <p:cNvSpPr txBox="1">
              <a:spLocks noChangeArrowheads="1"/>
            </p:cNvSpPr>
            <p:nvPr/>
          </p:nvSpPr>
          <p:spPr bwMode="auto">
            <a:xfrm>
              <a:off x="14836567" y="11959553"/>
              <a:ext cx="78581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eaLnBrk="1" hangingPunct="1"/>
              <a:r>
                <a:rPr lang="en-US" dirty="0">
                  <a:ea typeface="宋体" charset="-122"/>
                </a:rPr>
                <a:t>No</a:t>
              </a:r>
            </a:p>
          </p:txBody>
        </p:sp>
        <p:sp>
          <p:nvSpPr>
            <p:cNvPr id="518" name="Preparation 29"/>
            <p:cNvSpPr/>
            <p:nvPr/>
          </p:nvSpPr>
          <p:spPr>
            <a:xfrm>
              <a:off x="13600289" y="11416472"/>
              <a:ext cx="2194560" cy="548640"/>
            </a:xfrm>
            <a:prstGeom prst="flowChartPreparation">
              <a:avLst/>
            </a:prstGeom>
            <a:noFill/>
            <a:ln w="381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45720" anchor="ctr"/>
            <a:lstStyle/>
            <a:p>
              <a:pPr algn="ctr">
                <a:defRPr/>
              </a:pPr>
              <a:r>
                <a:rPr lang="en-US" sz="3200" i="1" dirty="0" err="1">
                  <a:solidFill>
                    <a:schemeClr val="tx1"/>
                  </a:solidFill>
                </a:rPr>
                <a:t>d</a:t>
              </a:r>
              <a:r>
                <a:rPr lang="en-US" sz="3200" i="1" baseline="30000" dirty="0" err="1">
                  <a:solidFill>
                    <a:schemeClr val="tx1"/>
                  </a:solidFill>
                </a:rPr>
                <a:t>Go</a:t>
              </a:r>
              <a:r>
                <a:rPr lang="en-US" sz="3200" baseline="30000" dirty="0">
                  <a:solidFill>
                    <a:schemeClr val="tx1"/>
                  </a:solidFill>
                </a:rPr>
                <a:t>  </a:t>
              </a:r>
              <a:r>
                <a:rPr lang="en-US" sz="3200" dirty="0">
                  <a:solidFill>
                    <a:schemeClr val="tx1"/>
                  </a:solidFill>
                </a:rPr>
                <a:t>≥ 15%</a:t>
              </a:r>
            </a:p>
          </p:txBody>
        </p:sp>
        <p:sp>
          <p:nvSpPr>
            <p:cNvPr id="519" name="Preparation 32"/>
            <p:cNvSpPr/>
            <p:nvPr/>
          </p:nvSpPr>
          <p:spPr>
            <a:xfrm>
              <a:off x="11509862" y="12105600"/>
              <a:ext cx="2651760" cy="548640"/>
            </a:xfrm>
            <a:prstGeom prst="flowChartPreparation">
              <a:avLst/>
            </a:prstGeom>
            <a:noFill/>
            <a:ln w="381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45720" anchor="ctr"/>
            <a:lstStyle/>
            <a:p>
              <a:pPr algn="ctr">
                <a:defRPr/>
              </a:pPr>
              <a:r>
                <a:rPr lang="en-US" sz="3200" i="1" dirty="0" err="1">
                  <a:solidFill>
                    <a:schemeClr val="tx1"/>
                  </a:solidFill>
                </a:rPr>
                <a:t>d</a:t>
              </a:r>
              <a:r>
                <a:rPr lang="en-US" sz="3200" i="1" baseline="30000" dirty="0" err="1">
                  <a:solidFill>
                    <a:schemeClr val="tx1"/>
                  </a:solidFill>
                </a:rPr>
                <a:t>Gtri</a:t>
              </a:r>
              <a:r>
                <a:rPr lang="en-US" sz="3200" baseline="30000" dirty="0">
                  <a:solidFill>
                    <a:schemeClr val="tx1"/>
                  </a:solidFill>
                </a:rPr>
                <a:t>  </a:t>
              </a:r>
              <a:r>
                <a:rPr lang="en-US" sz="3200" dirty="0" smtClean="0">
                  <a:solidFill>
                    <a:srgbClr val="000000"/>
                  </a:solidFill>
                </a:rPr>
                <a:t>≤ </a:t>
              </a:r>
              <a:r>
                <a:rPr lang="en-US" sz="3200" dirty="0" smtClean="0">
                  <a:solidFill>
                    <a:schemeClr val="tx1"/>
                  </a:solidFill>
                </a:rPr>
                <a:t>2</a:t>
              </a:r>
              <a:r>
                <a:rPr lang="en-US" sz="3200" i="1" dirty="0" smtClean="0">
                  <a:solidFill>
                    <a:schemeClr val="tx1"/>
                  </a:solidFill>
                </a:rPr>
                <a:t>d</a:t>
              </a:r>
              <a:r>
                <a:rPr lang="en-US" sz="3200" i="1" baseline="30000" dirty="0" smtClean="0">
                  <a:solidFill>
                    <a:schemeClr val="tx1"/>
                  </a:solidFill>
                </a:rPr>
                <a:t>Go</a:t>
              </a:r>
              <a:r>
                <a:rPr lang="en-US" sz="3200" baseline="30000" dirty="0" smtClean="0">
                  <a:solidFill>
                    <a:schemeClr val="tx1"/>
                  </a:solidFill>
                </a:rPr>
                <a:t> 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p:sp>
          <p:nvSpPr>
            <p:cNvPr id="520" name="Preparation 33"/>
            <p:cNvSpPr/>
            <p:nvPr/>
          </p:nvSpPr>
          <p:spPr>
            <a:xfrm>
              <a:off x="15256755" y="12105602"/>
              <a:ext cx="2651760" cy="548640"/>
            </a:xfrm>
            <a:prstGeom prst="flowChartPreparation">
              <a:avLst/>
            </a:prstGeom>
            <a:noFill/>
            <a:ln w="381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45720" anchor="ctr"/>
            <a:lstStyle/>
            <a:p>
              <a:pPr algn="ctr">
                <a:defRPr/>
              </a:pPr>
              <a:r>
                <a:rPr lang="en-US" sz="3200" i="1" dirty="0" smtClean="0">
                  <a:solidFill>
                    <a:schemeClr val="tx1"/>
                  </a:solidFill>
                </a:rPr>
                <a:t> </a:t>
              </a:r>
              <a:r>
                <a:rPr lang="en-US" sz="3200" i="1" dirty="0" err="1" smtClean="0">
                  <a:solidFill>
                    <a:schemeClr val="tx1"/>
                  </a:solidFill>
                </a:rPr>
                <a:t>d</a:t>
              </a:r>
              <a:r>
                <a:rPr lang="en-US" sz="3200" i="1" baseline="30000" dirty="0" err="1" smtClean="0">
                  <a:solidFill>
                    <a:schemeClr val="tx1"/>
                  </a:solidFill>
                </a:rPr>
                <a:t>Gwtri</a:t>
              </a:r>
              <a:r>
                <a:rPr lang="en-US" sz="3200" baseline="30000" dirty="0" smtClean="0">
                  <a:solidFill>
                    <a:schemeClr val="tx1"/>
                  </a:solidFill>
                </a:rPr>
                <a:t>  </a:t>
              </a:r>
              <a:r>
                <a:rPr lang="en-US" sz="3200" dirty="0">
                  <a:solidFill>
                    <a:srgbClr val="000000"/>
                  </a:solidFill>
                </a:rPr>
                <a:t>≤ </a:t>
              </a:r>
              <a:r>
                <a:rPr lang="en-US" sz="3200" dirty="0" smtClean="0">
                  <a:solidFill>
                    <a:schemeClr val="tx1"/>
                  </a:solidFill>
                </a:rPr>
                <a:t>2</a:t>
              </a:r>
              <a:r>
                <a:rPr lang="en-US" sz="3200" i="1" dirty="0" smtClean="0">
                  <a:solidFill>
                    <a:schemeClr val="tx1"/>
                  </a:solidFill>
                </a:rPr>
                <a:t>d</a:t>
              </a:r>
              <a:r>
                <a:rPr lang="en-US" sz="3200" i="1" baseline="30000" dirty="0" smtClean="0">
                  <a:solidFill>
                    <a:schemeClr val="tx1"/>
                  </a:solidFill>
                </a:rPr>
                <a:t>Gw</a:t>
              </a:r>
              <a:endParaRPr lang="en-US" sz="3200" i="1" dirty="0">
                <a:solidFill>
                  <a:schemeClr val="tx1"/>
                </a:solidFill>
              </a:endParaRPr>
            </a:p>
          </p:txBody>
        </p:sp>
        <p:sp>
          <p:nvSpPr>
            <p:cNvPr id="521" name="Process 35"/>
            <p:cNvSpPr/>
            <p:nvPr/>
          </p:nvSpPr>
          <p:spPr>
            <a:xfrm>
              <a:off x="11019568" y="12850974"/>
              <a:ext cx="731520" cy="457200"/>
            </a:xfrm>
            <a:prstGeom prst="flowChartProcess">
              <a:avLst/>
            </a:prstGeom>
            <a:noFill/>
            <a:ln w="31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118872" anchor="ctr"/>
            <a:lstStyle/>
            <a:p>
              <a:pPr algn="ctr">
                <a:defRPr/>
              </a:pPr>
              <a:r>
                <a:rPr lang="en-US" sz="3200" i="1" dirty="0" smtClean="0">
                  <a:solidFill>
                    <a:schemeClr val="tx1"/>
                  </a:solidFill>
                </a:rPr>
                <a:t>G</a:t>
              </a:r>
              <a:r>
                <a:rPr lang="en-US" sz="3200" i="1" baseline="-25000" dirty="0" smtClean="0">
                  <a:solidFill>
                    <a:schemeClr val="tx1"/>
                  </a:solidFill>
                </a:rPr>
                <a:t>o</a:t>
              </a:r>
              <a:endParaRPr lang="en-US" sz="3200" i="1" dirty="0">
                <a:solidFill>
                  <a:schemeClr val="tx1"/>
                </a:solidFill>
              </a:endParaRPr>
            </a:p>
          </p:txBody>
        </p:sp>
        <p:sp>
          <p:nvSpPr>
            <p:cNvPr id="522" name="Process 28"/>
            <p:cNvSpPr/>
            <p:nvPr/>
          </p:nvSpPr>
          <p:spPr>
            <a:xfrm>
              <a:off x="17717207" y="12850974"/>
              <a:ext cx="731520" cy="457200"/>
            </a:xfrm>
            <a:prstGeom prst="flowChartProcess">
              <a:avLst/>
            </a:prstGeom>
            <a:noFill/>
            <a:ln w="31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118872" anchor="ctr"/>
            <a:lstStyle/>
            <a:p>
              <a:pPr algn="ctr">
                <a:defRPr/>
              </a:pPr>
              <a:r>
                <a:rPr lang="en-US" sz="3200" i="1" dirty="0" err="1">
                  <a:solidFill>
                    <a:schemeClr val="tx1"/>
                  </a:solidFill>
                </a:rPr>
                <a:t>G</a:t>
              </a:r>
              <a:r>
                <a:rPr lang="en-US" sz="3200" i="1" baseline="-25000" dirty="0" err="1">
                  <a:solidFill>
                    <a:schemeClr val="tx1"/>
                  </a:solidFill>
                </a:rPr>
                <a:t>wtri</a:t>
              </a:r>
              <a:endParaRPr lang="en-US" sz="3200" i="1" dirty="0">
                <a:solidFill>
                  <a:schemeClr val="tx1"/>
                </a:solidFill>
              </a:endParaRPr>
            </a:p>
          </p:txBody>
        </p:sp>
        <p:sp>
          <p:nvSpPr>
            <p:cNvPr id="523" name="Process 30"/>
            <p:cNvSpPr/>
            <p:nvPr/>
          </p:nvSpPr>
          <p:spPr>
            <a:xfrm>
              <a:off x="14773746" y="12850974"/>
              <a:ext cx="731520" cy="457200"/>
            </a:xfrm>
            <a:prstGeom prst="flowChartProcess">
              <a:avLst/>
            </a:prstGeom>
            <a:noFill/>
            <a:ln w="31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118872" anchor="ctr"/>
            <a:lstStyle/>
            <a:p>
              <a:pPr algn="ctr">
                <a:defRPr/>
              </a:pPr>
              <a:r>
                <a:rPr lang="en-US" sz="3200" i="1" dirty="0" err="1">
                  <a:solidFill>
                    <a:schemeClr val="tx1"/>
                  </a:solidFill>
                </a:rPr>
                <a:t>G</a:t>
              </a:r>
              <a:r>
                <a:rPr lang="en-US" sz="3200" i="1" baseline="-25000" dirty="0" err="1">
                  <a:solidFill>
                    <a:schemeClr val="tx1"/>
                  </a:solidFill>
                </a:rPr>
                <a:t>w</a:t>
              </a:r>
              <a:endParaRPr lang="en-US" sz="3200" i="1" dirty="0">
                <a:solidFill>
                  <a:schemeClr val="tx1"/>
                </a:solidFill>
              </a:endParaRPr>
            </a:p>
          </p:txBody>
        </p:sp>
        <p:sp>
          <p:nvSpPr>
            <p:cNvPr id="524" name="Process 34"/>
            <p:cNvSpPr/>
            <p:nvPr/>
          </p:nvSpPr>
          <p:spPr>
            <a:xfrm>
              <a:off x="13983171" y="12850974"/>
              <a:ext cx="731520" cy="457200"/>
            </a:xfrm>
            <a:prstGeom prst="flowChartProcess">
              <a:avLst/>
            </a:prstGeom>
            <a:noFill/>
            <a:ln w="31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118872" anchor="ctr"/>
            <a:lstStyle/>
            <a:p>
              <a:pPr algn="ctr">
                <a:defRPr/>
              </a:pPr>
              <a:r>
                <a:rPr lang="en-US" sz="3200" i="1" dirty="0" err="1">
                  <a:solidFill>
                    <a:schemeClr val="tx1"/>
                  </a:solidFill>
                </a:rPr>
                <a:t>G</a:t>
              </a:r>
              <a:r>
                <a:rPr lang="en-US" sz="3200" i="1" baseline="-25000" dirty="0" err="1">
                  <a:solidFill>
                    <a:schemeClr val="tx1"/>
                  </a:solidFill>
                </a:rPr>
                <a:t>tri</a:t>
              </a:r>
              <a:endParaRPr lang="en-US" sz="3200" i="1" dirty="0">
                <a:solidFill>
                  <a:schemeClr val="tx1"/>
                </a:solidFill>
              </a:endParaRPr>
            </a:p>
          </p:txBody>
        </p:sp>
        <p:cxnSp>
          <p:nvCxnSpPr>
            <p:cNvPr id="525" name="Elbow Connector 180"/>
            <p:cNvCxnSpPr>
              <a:stCxn id="520" idx="1"/>
              <a:endCxn id="523" idx="0"/>
            </p:cNvCxnSpPr>
            <p:nvPr/>
          </p:nvCxnSpPr>
          <p:spPr>
            <a:xfrm rot="10800000" flipV="1">
              <a:off x="15139507" y="12379922"/>
              <a:ext cx="117249" cy="471052"/>
            </a:xfrm>
            <a:prstGeom prst="bentConnector2">
              <a:avLst/>
            </a:prstGeom>
            <a:ln w="6350" cap="flat" cmpd="sng" algn="ctr">
              <a:solidFill>
                <a:scrgbClr r="0" g="0" b="0"/>
              </a:solidFill>
              <a:prstDash val="solid"/>
              <a:round/>
              <a:headEnd type="none" w="med" len="med"/>
              <a:tailEnd type="triangl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6" name="TextBox 27"/>
            <p:cNvSpPr txBox="1">
              <a:spLocks noChangeArrowheads="1"/>
            </p:cNvSpPr>
            <p:nvPr/>
          </p:nvSpPr>
          <p:spPr bwMode="auto">
            <a:xfrm>
              <a:off x="13560629" y="10682375"/>
              <a:ext cx="222885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2800" dirty="0">
                  <a:ea typeface="宋体" charset="-122"/>
                </a:rPr>
                <a:t>Start</a:t>
              </a:r>
            </a:p>
          </p:txBody>
        </p:sp>
        <p:cxnSp>
          <p:nvCxnSpPr>
            <p:cNvPr id="527" name="Straight Arrow Connector 526"/>
            <p:cNvCxnSpPr/>
            <p:nvPr/>
          </p:nvCxnSpPr>
          <p:spPr>
            <a:xfrm>
              <a:off x="14694895" y="11093312"/>
              <a:ext cx="2674" cy="329931"/>
            </a:xfrm>
            <a:prstGeom prst="straightConnector1">
              <a:avLst/>
            </a:prstGeom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0" name="Group 449"/>
          <p:cNvGrpSpPr/>
          <p:nvPr/>
        </p:nvGrpSpPr>
        <p:grpSpPr>
          <a:xfrm>
            <a:off x="7903024" y="13947948"/>
            <a:ext cx="11275491" cy="2516545"/>
            <a:chOff x="7903024" y="14030066"/>
            <a:chExt cx="11275491" cy="2516545"/>
          </a:xfrm>
        </p:grpSpPr>
        <p:sp>
          <p:nvSpPr>
            <p:cNvPr id="289" name="TextBox 288"/>
            <p:cNvSpPr txBox="1"/>
            <p:nvPr/>
          </p:nvSpPr>
          <p:spPr>
            <a:xfrm>
              <a:off x="12302886" y="14726724"/>
              <a:ext cx="173736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smtClean="0">
                  <a:latin typeface="Arial"/>
                  <a:cs typeface="Arial"/>
                </a:rPr>
                <a:t>R(*,3)C</a:t>
              </a:r>
              <a:endParaRPr lang="en-US" sz="3200" dirty="0">
                <a:latin typeface="Arial"/>
                <a:cs typeface="Arial"/>
              </a:endParaRPr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12333982" y="15425132"/>
              <a:ext cx="173736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err="1" smtClean="0">
                  <a:latin typeface="Arial"/>
                  <a:cs typeface="Arial"/>
                </a:rPr>
                <a:t>wRNIC</a:t>
              </a:r>
              <a:endParaRPr lang="en-US" sz="3200" dirty="0">
                <a:latin typeface="Arial"/>
                <a:cs typeface="Arial"/>
              </a:endParaRPr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14520315" y="14030066"/>
              <a:ext cx="219456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smtClean="0">
                  <a:latin typeface="Arial"/>
                  <a:cs typeface="Arial"/>
                </a:rPr>
                <a:t>R(*,4)C</a:t>
              </a:r>
              <a:endParaRPr lang="en-US" sz="3200" dirty="0">
                <a:latin typeface="Arial"/>
                <a:cs typeface="Arial"/>
              </a:endParaRPr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14502817" y="14726724"/>
              <a:ext cx="219456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smtClean="0">
                  <a:latin typeface="Arial"/>
                  <a:cs typeface="Arial"/>
                </a:rPr>
                <a:t>RNIC</a:t>
              </a:r>
              <a:endParaRPr lang="en-US" sz="3200" dirty="0">
                <a:latin typeface="Arial"/>
                <a:cs typeface="Arial"/>
              </a:endParaRPr>
            </a:p>
          </p:txBody>
        </p:sp>
        <p:cxnSp>
          <p:nvCxnSpPr>
            <p:cNvPr id="293" name="Straight Arrow Connector 292"/>
            <p:cNvCxnSpPr>
              <a:stCxn id="300" idx="3"/>
              <a:endCxn id="289" idx="1"/>
            </p:cNvCxnSpPr>
            <p:nvPr/>
          </p:nvCxnSpPr>
          <p:spPr>
            <a:xfrm>
              <a:off x="11840315" y="14955324"/>
              <a:ext cx="462571" cy="0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4" name="Straight Arrow Connector 293"/>
            <p:cNvCxnSpPr>
              <a:stCxn id="289" idx="3"/>
              <a:endCxn id="292" idx="1"/>
            </p:cNvCxnSpPr>
            <p:nvPr/>
          </p:nvCxnSpPr>
          <p:spPr>
            <a:xfrm>
              <a:off x="14040246" y="14955324"/>
              <a:ext cx="462571" cy="0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5" name="Straight Arrow Connector 294"/>
            <p:cNvCxnSpPr/>
            <p:nvPr/>
          </p:nvCxnSpPr>
          <p:spPr>
            <a:xfrm flipV="1">
              <a:off x="14071342" y="15013380"/>
              <a:ext cx="431475" cy="640352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6" name="TextBox 295"/>
            <p:cNvSpPr txBox="1"/>
            <p:nvPr/>
          </p:nvSpPr>
          <p:spPr>
            <a:xfrm>
              <a:off x="17159949" y="15046032"/>
              <a:ext cx="201168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smtClean="0">
                  <a:latin typeface="Arial"/>
                  <a:cs typeface="Arial"/>
                </a:rPr>
                <a:t>R(*,</a:t>
              </a:r>
              <a:r>
                <a:rPr lang="el-GR" sz="3200" i="1" dirty="0" smtClean="0">
                  <a:latin typeface="Arial"/>
                  <a:cs typeface="Arial"/>
                </a:rPr>
                <a:t>δ</a:t>
              </a:r>
              <a:r>
                <a:rPr lang="en-US" sz="3200" dirty="0" smtClean="0">
                  <a:latin typeface="Arial"/>
                  <a:cs typeface="Arial"/>
                </a:rPr>
                <a:t>+1)C</a:t>
              </a:r>
              <a:endParaRPr lang="en-US" sz="3200" dirty="0">
                <a:latin typeface="Arial"/>
                <a:cs typeface="Arial"/>
              </a:endParaRPr>
            </a:p>
          </p:txBody>
        </p:sp>
        <p:cxnSp>
          <p:nvCxnSpPr>
            <p:cNvPr id="297" name="Straight Arrow Connector 296"/>
            <p:cNvCxnSpPr>
              <a:stCxn id="292" idx="3"/>
              <a:endCxn id="296" idx="1"/>
            </p:cNvCxnSpPr>
            <p:nvPr/>
          </p:nvCxnSpPr>
          <p:spPr>
            <a:xfrm>
              <a:off x="16697377" y="14955324"/>
              <a:ext cx="462572" cy="319308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8" name="TextBox 297"/>
            <p:cNvSpPr txBox="1"/>
            <p:nvPr/>
          </p:nvSpPr>
          <p:spPr>
            <a:xfrm>
              <a:off x="7903024" y="14498124"/>
              <a:ext cx="1737360" cy="9144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smtClean="0">
                  <a:latin typeface="Arial"/>
                  <a:cs typeface="Arial"/>
                </a:rPr>
                <a:t>R(*,2)C≡</a:t>
              </a:r>
            </a:p>
            <a:p>
              <a:pPr algn="ctr"/>
              <a:r>
                <a:rPr lang="en-US" sz="3200" dirty="0" err="1" smtClean="0">
                  <a:latin typeface="Arial"/>
                  <a:cs typeface="Arial"/>
                </a:rPr>
                <a:t>wR</a:t>
              </a:r>
              <a:r>
                <a:rPr lang="en-US" sz="3200" dirty="0" smtClean="0">
                  <a:latin typeface="Arial"/>
                  <a:cs typeface="Arial"/>
                </a:rPr>
                <a:t>(*,2)C</a:t>
              </a:r>
              <a:endParaRPr lang="en-US" sz="3200" dirty="0">
                <a:latin typeface="Arial"/>
                <a:cs typeface="Arial"/>
              </a:endParaRPr>
            </a:p>
          </p:txBody>
        </p:sp>
        <p:cxnSp>
          <p:nvCxnSpPr>
            <p:cNvPr id="299" name="Straight Arrow Connector 298"/>
            <p:cNvCxnSpPr>
              <a:stCxn id="300" idx="3"/>
              <a:endCxn id="301" idx="1"/>
            </p:cNvCxnSpPr>
            <p:nvPr/>
          </p:nvCxnSpPr>
          <p:spPr>
            <a:xfrm flipV="1">
              <a:off x="11840315" y="14258666"/>
              <a:ext cx="493667" cy="696658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0" name="TextBox 299"/>
            <p:cNvSpPr txBox="1"/>
            <p:nvPr/>
          </p:nvSpPr>
          <p:spPr>
            <a:xfrm>
              <a:off x="10102955" y="14726724"/>
              <a:ext cx="173736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err="1" smtClean="0">
                  <a:latin typeface="Arial"/>
                  <a:cs typeface="Arial"/>
                </a:rPr>
                <a:t>wR</a:t>
              </a:r>
              <a:r>
                <a:rPr lang="en-US" sz="3200" dirty="0" smtClean="0">
                  <a:latin typeface="Arial"/>
                  <a:cs typeface="Arial"/>
                </a:rPr>
                <a:t>(*,3)C</a:t>
              </a:r>
              <a:endParaRPr lang="en-US" sz="3200" dirty="0">
                <a:latin typeface="Arial"/>
                <a:cs typeface="Arial"/>
              </a:endParaRPr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12333982" y="14030066"/>
              <a:ext cx="173736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err="1" smtClean="0">
                  <a:latin typeface="Arial"/>
                  <a:cs typeface="Arial"/>
                </a:rPr>
                <a:t>wR</a:t>
              </a:r>
              <a:r>
                <a:rPr lang="en-US" sz="3200" dirty="0" smtClean="0">
                  <a:latin typeface="Arial"/>
                  <a:cs typeface="Arial"/>
                </a:rPr>
                <a:t>(*,4)C</a:t>
              </a:r>
              <a:endParaRPr lang="en-US" sz="3200" dirty="0">
                <a:latin typeface="Arial"/>
                <a:cs typeface="Arial"/>
              </a:endParaRPr>
            </a:p>
          </p:txBody>
        </p:sp>
        <p:cxnSp>
          <p:nvCxnSpPr>
            <p:cNvPr id="302" name="Straight Arrow Connector 301"/>
            <p:cNvCxnSpPr>
              <a:stCxn id="301" idx="3"/>
              <a:endCxn id="291" idx="1"/>
            </p:cNvCxnSpPr>
            <p:nvPr/>
          </p:nvCxnSpPr>
          <p:spPr>
            <a:xfrm>
              <a:off x="14071342" y="14258666"/>
              <a:ext cx="448973" cy="0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3" name="Straight Arrow Connector 302"/>
            <p:cNvCxnSpPr>
              <a:stCxn id="298" idx="3"/>
              <a:endCxn id="300" idx="1"/>
            </p:cNvCxnSpPr>
            <p:nvPr/>
          </p:nvCxnSpPr>
          <p:spPr>
            <a:xfrm>
              <a:off x="9640384" y="14955324"/>
              <a:ext cx="462571" cy="0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4" name="Straight Arrow Connector 303"/>
            <p:cNvCxnSpPr>
              <a:stCxn id="300" idx="3"/>
              <a:endCxn id="290" idx="1"/>
            </p:cNvCxnSpPr>
            <p:nvPr/>
          </p:nvCxnSpPr>
          <p:spPr>
            <a:xfrm>
              <a:off x="11840315" y="14955324"/>
              <a:ext cx="493667" cy="698408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5" name="TextBox 304"/>
            <p:cNvSpPr txBox="1"/>
            <p:nvPr/>
          </p:nvSpPr>
          <p:spPr>
            <a:xfrm>
              <a:off x="14526723" y="15425132"/>
              <a:ext cx="219456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err="1" smtClean="0">
                  <a:latin typeface="Arial"/>
                  <a:cs typeface="Arial"/>
                </a:rPr>
                <a:t>wR</a:t>
              </a:r>
              <a:r>
                <a:rPr lang="en-US" sz="3200" dirty="0" smtClean="0">
                  <a:latin typeface="Arial"/>
                  <a:cs typeface="Arial"/>
                </a:rPr>
                <a:t>(*,</a:t>
              </a:r>
              <a:r>
                <a:rPr lang="el-GR" sz="3200" i="1" dirty="0" smtClean="0">
                  <a:latin typeface="Arial"/>
                  <a:cs typeface="Arial"/>
                </a:rPr>
                <a:t>δ</a:t>
              </a:r>
              <a:r>
                <a:rPr lang="en-US" sz="3200" i="1" dirty="0" smtClean="0">
                  <a:latin typeface="Arial"/>
                  <a:cs typeface="Arial"/>
                </a:rPr>
                <a:t>+1</a:t>
              </a:r>
              <a:r>
                <a:rPr lang="en-US" sz="3200" dirty="0" smtClean="0">
                  <a:latin typeface="Arial"/>
                  <a:cs typeface="Arial"/>
                </a:rPr>
                <a:t>)C</a:t>
              </a:r>
              <a:endParaRPr lang="en-US" sz="3200" dirty="0">
                <a:latin typeface="Arial"/>
                <a:cs typeface="Arial"/>
              </a:endParaRPr>
            </a:p>
          </p:txBody>
        </p:sp>
        <p:cxnSp>
          <p:nvCxnSpPr>
            <p:cNvPr id="306" name="Straight Arrow Connector 305"/>
            <p:cNvCxnSpPr>
              <a:stCxn id="290" idx="3"/>
              <a:endCxn id="305" idx="1"/>
            </p:cNvCxnSpPr>
            <p:nvPr/>
          </p:nvCxnSpPr>
          <p:spPr>
            <a:xfrm>
              <a:off x="14071342" y="15653732"/>
              <a:ext cx="455381" cy="0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7" name="Straight Arrow Connector 306"/>
            <p:cNvCxnSpPr>
              <a:stCxn id="305" idx="3"/>
              <a:endCxn id="296" idx="1"/>
            </p:cNvCxnSpPr>
            <p:nvPr/>
          </p:nvCxnSpPr>
          <p:spPr>
            <a:xfrm flipV="1">
              <a:off x="16721283" y="15274632"/>
              <a:ext cx="438666" cy="379100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0" name="TextBox 309"/>
            <p:cNvSpPr txBox="1"/>
            <p:nvPr/>
          </p:nvSpPr>
          <p:spPr>
            <a:xfrm>
              <a:off x="14526723" y="16089411"/>
              <a:ext cx="219456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err="1" smtClean="0">
                  <a:latin typeface="Arial"/>
                  <a:cs typeface="Arial"/>
                </a:rPr>
                <a:t>wtriRNIC</a:t>
              </a:r>
              <a:endParaRPr lang="en-US" sz="3200" dirty="0">
                <a:latin typeface="Arial"/>
                <a:cs typeface="Arial"/>
              </a:endParaRPr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17166835" y="15704458"/>
              <a:ext cx="2011680" cy="45720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none" lIns="0" tIns="0" rIns="0" bIns="45720" rtlCol="0" anchor="ctr" anchorCtr="0">
              <a:noAutofit/>
            </a:bodyPr>
            <a:lstStyle/>
            <a:p>
              <a:pPr algn="ctr"/>
              <a:r>
                <a:rPr lang="en-US" sz="3200" dirty="0" err="1" smtClean="0">
                  <a:latin typeface="Arial"/>
                  <a:cs typeface="Arial"/>
                </a:rPr>
                <a:t>triRNIC</a:t>
              </a:r>
              <a:endParaRPr lang="en-US" sz="3200" dirty="0">
                <a:latin typeface="Arial"/>
                <a:cs typeface="Arial"/>
              </a:endParaRPr>
            </a:p>
          </p:txBody>
        </p:sp>
        <p:cxnSp>
          <p:nvCxnSpPr>
            <p:cNvPr id="312" name="Straight Arrow Connector 311"/>
            <p:cNvCxnSpPr>
              <a:stCxn id="292" idx="3"/>
              <a:endCxn id="311" idx="1"/>
            </p:cNvCxnSpPr>
            <p:nvPr/>
          </p:nvCxnSpPr>
          <p:spPr>
            <a:xfrm>
              <a:off x="16697377" y="14955324"/>
              <a:ext cx="469458" cy="977734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5" name="Straight Arrow Connector 314"/>
            <p:cNvCxnSpPr>
              <a:stCxn id="310" idx="3"/>
              <a:endCxn id="311" idx="1"/>
            </p:cNvCxnSpPr>
            <p:nvPr/>
          </p:nvCxnSpPr>
          <p:spPr>
            <a:xfrm flipV="1">
              <a:off x="16721283" y="15933058"/>
              <a:ext cx="445552" cy="384953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8" name="Straight Arrow Connector 317"/>
            <p:cNvCxnSpPr>
              <a:stCxn id="290" idx="3"/>
              <a:endCxn id="310" idx="1"/>
            </p:cNvCxnSpPr>
            <p:nvPr/>
          </p:nvCxnSpPr>
          <p:spPr>
            <a:xfrm>
              <a:off x="14071342" y="15653732"/>
              <a:ext cx="455381" cy="664279"/>
            </a:xfrm>
            <a:prstGeom prst="straightConnector1">
              <a:avLst/>
            </a:prstGeom>
            <a:ln w="1905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3" name="Group 482"/>
          <p:cNvGrpSpPr/>
          <p:nvPr/>
        </p:nvGrpSpPr>
        <p:grpSpPr>
          <a:xfrm>
            <a:off x="11928582" y="4027624"/>
            <a:ext cx="5811964" cy="3048860"/>
            <a:chOff x="12096551" y="3796732"/>
            <a:chExt cx="5811964" cy="3048860"/>
          </a:xfrm>
        </p:grpSpPr>
        <p:cxnSp>
          <p:nvCxnSpPr>
            <p:cNvPr id="353" name="Straight Connector 352"/>
            <p:cNvCxnSpPr>
              <a:stCxn id="422" idx="7"/>
              <a:endCxn id="423" idx="3"/>
            </p:cNvCxnSpPr>
            <p:nvPr/>
          </p:nvCxnSpPr>
          <p:spPr>
            <a:xfrm flipV="1">
              <a:off x="15933806" y="4722347"/>
              <a:ext cx="803975" cy="672072"/>
            </a:xfrm>
            <a:prstGeom prst="line">
              <a:avLst/>
            </a:prstGeom>
            <a:ln w="50800">
              <a:solidFill>
                <a:srgbClr val="1360EB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2" name="Text Box 370"/>
            <p:cNvSpPr txBox="1">
              <a:spLocks noChangeArrowheads="1"/>
            </p:cNvSpPr>
            <p:nvPr/>
          </p:nvSpPr>
          <p:spPr bwMode="auto">
            <a:xfrm>
              <a:off x="13844900" y="6261392"/>
              <a:ext cx="2836863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b="1" i="1" dirty="0" err="1">
                  <a:solidFill>
                    <a:srgbClr val="1044EE"/>
                  </a:solidFill>
                  <a:latin typeface="Arial" charset="0"/>
                </a:rPr>
                <a:t>d</a:t>
              </a:r>
              <a:r>
                <a:rPr lang="en-US" sz="3200" b="1" i="1" baseline="30000" dirty="0" err="1">
                  <a:solidFill>
                    <a:srgbClr val="1044EE"/>
                  </a:solidFill>
                  <a:latin typeface="Arial" charset="0"/>
                </a:rPr>
                <a:t>Gtri</a:t>
              </a:r>
              <a:r>
                <a:rPr lang="en-US" sz="3200" b="1" dirty="0">
                  <a:solidFill>
                    <a:srgbClr val="1044EE"/>
                  </a:solidFill>
                  <a:latin typeface="Arial" charset="0"/>
                </a:rPr>
                <a:t> = 67%</a:t>
              </a:r>
            </a:p>
          </p:txBody>
        </p:sp>
        <p:sp>
          <p:nvSpPr>
            <p:cNvPr id="358" name="Right Arrow 4"/>
            <p:cNvSpPr>
              <a:spLocks noChangeArrowheads="1"/>
            </p:cNvSpPr>
            <p:nvPr/>
          </p:nvSpPr>
          <p:spPr bwMode="auto">
            <a:xfrm>
              <a:off x="12096551" y="4814004"/>
              <a:ext cx="636587" cy="461963"/>
            </a:xfrm>
            <a:prstGeom prst="rightArrow">
              <a:avLst>
                <a:gd name="adj1" fmla="val 50000"/>
                <a:gd name="adj2" fmla="val 50061"/>
              </a:avLst>
            </a:prstGeom>
            <a:solidFill>
              <a:srgbClr val="1044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grpSp>
          <p:nvGrpSpPr>
            <p:cNvPr id="419" name="Group 287"/>
            <p:cNvGrpSpPr/>
            <p:nvPr/>
          </p:nvGrpSpPr>
          <p:grpSpPr>
            <a:xfrm>
              <a:off x="12964707" y="3796732"/>
              <a:ext cx="4943808" cy="2432814"/>
              <a:chOff x="5369990" y="3798506"/>
              <a:chExt cx="4943808" cy="2432814"/>
            </a:xfrm>
          </p:grpSpPr>
          <p:sp>
            <p:nvSpPr>
              <p:cNvPr id="420" name="TextBox 7"/>
              <p:cNvSpPr txBox="1">
                <a:spLocks noChangeArrowheads="1"/>
              </p:cNvSpPr>
              <p:nvPr/>
            </p:nvSpPr>
            <p:spPr bwMode="auto">
              <a:xfrm>
                <a:off x="7630318" y="5739195"/>
                <a:ext cx="669925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>
                    <a:latin typeface="Arial" charset="0"/>
                    <a:ea typeface="宋体" charset="-122"/>
                  </a:rPr>
                  <a:t>4</a:t>
                </a:r>
              </a:p>
            </p:txBody>
          </p:sp>
          <p:sp>
            <p:nvSpPr>
              <p:cNvPr id="421" name="Oval 420"/>
              <p:cNvSpPr/>
              <p:nvPr/>
            </p:nvSpPr>
            <p:spPr>
              <a:xfrm>
                <a:off x="7168355" y="4333876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BCD</a:t>
                </a:r>
              </a:p>
            </p:txBody>
          </p:sp>
          <p:sp>
            <p:nvSpPr>
              <p:cNvPr id="422" name="Oval 421"/>
              <p:cNvSpPr/>
              <p:nvPr/>
            </p:nvSpPr>
            <p:spPr>
              <a:xfrm>
                <a:off x="7168355" y="5329238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ABDE</a:t>
                </a:r>
              </a:p>
            </p:txBody>
          </p:sp>
          <p:sp>
            <p:nvSpPr>
              <p:cNvPr id="423" name="Oval 422"/>
              <p:cNvSpPr/>
              <p:nvPr/>
            </p:nvSpPr>
            <p:spPr>
              <a:xfrm>
                <a:off x="8942198" y="4333876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CF</a:t>
                </a:r>
              </a:p>
            </p:txBody>
          </p:sp>
          <p:sp>
            <p:nvSpPr>
              <p:cNvPr id="424" name="Oval 423"/>
              <p:cNvSpPr/>
              <p:nvPr/>
            </p:nvSpPr>
            <p:spPr>
              <a:xfrm>
                <a:off x="8942198" y="5329238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EF</a:t>
                </a:r>
              </a:p>
            </p:txBody>
          </p:sp>
          <p:sp>
            <p:nvSpPr>
              <p:cNvPr id="425" name="Oval 424"/>
              <p:cNvSpPr/>
              <p:nvPr/>
            </p:nvSpPr>
            <p:spPr>
              <a:xfrm>
                <a:off x="5369990" y="5329238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AB</a:t>
                </a:r>
              </a:p>
            </p:txBody>
          </p:sp>
          <p:cxnSp>
            <p:nvCxnSpPr>
              <p:cNvPr id="426" name="Straight Connector 425"/>
              <p:cNvCxnSpPr>
                <a:stCxn id="421" idx="6"/>
                <a:endCxn id="423" idx="2"/>
              </p:cNvCxnSpPr>
              <p:nvPr/>
            </p:nvCxnSpPr>
            <p:spPr>
              <a:xfrm>
                <a:off x="8539955" y="4562476"/>
                <a:ext cx="402243" cy="158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>
                <a:stCxn id="421" idx="4"/>
                <a:endCxn id="422" idx="0"/>
              </p:cNvCxnSpPr>
              <p:nvPr/>
            </p:nvCxnSpPr>
            <p:spPr>
              <a:xfrm>
                <a:off x="7854155" y="4791076"/>
                <a:ext cx="0" cy="53816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>
                <a:stCxn id="423" idx="4"/>
                <a:endCxn id="424" idx="0"/>
              </p:cNvCxnSpPr>
              <p:nvPr/>
            </p:nvCxnSpPr>
            <p:spPr>
              <a:xfrm rot="5400000">
                <a:off x="9358917" y="5060157"/>
                <a:ext cx="538162" cy="158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9" name="Straight Connector 428"/>
              <p:cNvCxnSpPr>
                <a:stCxn id="422" idx="6"/>
                <a:endCxn id="424" idx="2"/>
              </p:cNvCxnSpPr>
              <p:nvPr/>
            </p:nvCxnSpPr>
            <p:spPr>
              <a:xfrm>
                <a:off x="8539955" y="5557838"/>
                <a:ext cx="402243" cy="158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0" name="TextBox 17"/>
              <p:cNvSpPr txBox="1">
                <a:spLocks noChangeArrowheads="1"/>
              </p:cNvSpPr>
              <p:nvPr/>
            </p:nvSpPr>
            <p:spPr bwMode="auto">
              <a:xfrm>
                <a:off x="7538243" y="3798506"/>
                <a:ext cx="758825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>
                    <a:latin typeface="Arial" charset="0"/>
                    <a:ea typeface="宋体" charset="-122"/>
                  </a:rPr>
                  <a:t>3</a:t>
                </a:r>
              </a:p>
            </p:txBody>
          </p:sp>
          <p:sp>
            <p:nvSpPr>
              <p:cNvPr id="431" name="TextBox 18"/>
              <p:cNvSpPr txBox="1">
                <a:spLocks noChangeArrowheads="1"/>
              </p:cNvSpPr>
              <p:nvPr/>
            </p:nvSpPr>
            <p:spPr bwMode="auto">
              <a:xfrm>
                <a:off x="9207749" y="3798506"/>
                <a:ext cx="773112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 dirty="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432" name="TextBox 19"/>
              <p:cNvSpPr txBox="1">
                <a:spLocks noChangeArrowheads="1"/>
              </p:cNvSpPr>
              <p:nvPr/>
            </p:nvSpPr>
            <p:spPr bwMode="auto">
              <a:xfrm>
                <a:off x="9188699" y="5739195"/>
                <a:ext cx="68580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 dirty="0">
                    <a:latin typeface="Arial" charset="0"/>
                    <a:ea typeface="宋体" charset="-122"/>
                  </a:rPr>
                  <a:t>2</a:t>
                </a:r>
              </a:p>
            </p:txBody>
          </p:sp>
          <p:sp>
            <p:nvSpPr>
              <p:cNvPr id="433" name="TextBox 20"/>
              <p:cNvSpPr txBox="1">
                <a:spLocks noChangeArrowheads="1"/>
              </p:cNvSpPr>
              <p:nvPr/>
            </p:nvSpPr>
            <p:spPr bwMode="auto">
              <a:xfrm>
                <a:off x="8503554" y="4064824"/>
                <a:ext cx="487362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C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434" name="TextBox 21"/>
              <p:cNvSpPr txBox="1">
                <a:spLocks noChangeArrowheads="1"/>
              </p:cNvSpPr>
              <p:nvPr/>
            </p:nvSpPr>
            <p:spPr bwMode="auto">
              <a:xfrm>
                <a:off x="9170032" y="4786313"/>
                <a:ext cx="41910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F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435" name="TextBox 22"/>
              <p:cNvSpPr txBox="1">
                <a:spLocks noChangeArrowheads="1"/>
              </p:cNvSpPr>
              <p:nvPr/>
            </p:nvSpPr>
            <p:spPr bwMode="auto">
              <a:xfrm>
                <a:off x="8601979" y="5549077"/>
                <a:ext cx="29210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E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436" name="TextBox 23"/>
              <p:cNvSpPr txBox="1">
                <a:spLocks noChangeArrowheads="1"/>
              </p:cNvSpPr>
              <p:nvPr/>
            </p:nvSpPr>
            <p:spPr bwMode="auto">
              <a:xfrm>
                <a:off x="7784688" y="4786313"/>
                <a:ext cx="79375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BD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cxnSp>
            <p:nvCxnSpPr>
              <p:cNvPr id="437" name="Straight Connector 436"/>
              <p:cNvCxnSpPr>
                <a:stCxn id="441" idx="6"/>
                <a:endCxn id="421" idx="2"/>
              </p:cNvCxnSpPr>
              <p:nvPr/>
            </p:nvCxnSpPr>
            <p:spPr>
              <a:xfrm>
                <a:off x="6741590" y="4562476"/>
                <a:ext cx="426765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>
                <a:stCxn id="422" idx="2"/>
                <a:endCxn id="425" idx="6"/>
              </p:cNvCxnSpPr>
              <p:nvPr/>
            </p:nvCxnSpPr>
            <p:spPr>
              <a:xfrm flipH="1">
                <a:off x="6741590" y="5557838"/>
                <a:ext cx="426765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9" name="TextBox 26"/>
              <p:cNvSpPr txBox="1">
                <a:spLocks noChangeArrowheads="1"/>
              </p:cNvSpPr>
              <p:nvPr/>
            </p:nvSpPr>
            <p:spPr bwMode="auto">
              <a:xfrm>
                <a:off x="6576545" y="5587177"/>
                <a:ext cx="792163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 smtClean="0">
                    <a:latin typeface="Arial" charset="0"/>
                    <a:ea typeface="宋体" charset="-122"/>
                  </a:rPr>
                  <a:t>AB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440" name="TextBox 294"/>
              <p:cNvSpPr txBox="1">
                <a:spLocks noChangeArrowheads="1"/>
              </p:cNvSpPr>
              <p:nvPr/>
            </p:nvSpPr>
            <p:spPr bwMode="auto">
              <a:xfrm>
                <a:off x="6797591" y="4026342"/>
                <a:ext cx="45720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D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441" name="Oval 440"/>
              <p:cNvSpPr/>
              <p:nvPr/>
            </p:nvSpPr>
            <p:spPr>
              <a:xfrm>
                <a:off x="5369990" y="4333876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AD</a:t>
                </a:r>
              </a:p>
            </p:txBody>
          </p:sp>
          <p:cxnSp>
            <p:nvCxnSpPr>
              <p:cNvPr id="442" name="Straight Connector 441"/>
              <p:cNvCxnSpPr>
                <a:stCxn id="441" idx="4"/>
                <a:endCxn id="425" idx="0"/>
              </p:cNvCxnSpPr>
              <p:nvPr/>
            </p:nvCxnSpPr>
            <p:spPr>
              <a:xfrm>
                <a:off x="6055790" y="4791076"/>
                <a:ext cx="0" cy="53816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3" name="Straight Connector 442"/>
              <p:cNvCxnSpPr>
                <a:stCxn id="425" idx="7"/>
                <a:endCxn id="421" idx="3"/>
              </p:cNvCxnSpPr>
              <p:nvPr/>
            </p:nvCxnSpPr>
            <p:spPr>
              <a:xfrm flipV="1">
                <a:off x="6540724" y="4724121"/>
                <a:ext cx="828497" cy="67207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>
                <a:stCxn id="441" idx="5"/>
                <a:endCxn id="422" idx="1"/>
              </p:cNvCxnSpPr>
              <p:nvPr/>
            </p:nvCxnSpPr>
            <p:spPr>
              <a:xfrm>
                <a:off x="6540724" y="4724121"/>
                <a:ext cx="828497" cy="67207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45" name="TextBox 299"/>
              <p:cNvSpPr txBox="1">
                <a:spLocks noChangeArrowheads="1"/>
              </p:cNvSpPr>
              <p:nvPr/>
            </p:nvSpPr>
            <p:spPr bwMode="auto">
              <a:xfrm>
                <a:off x="5598590" y="4750624"/>
                <a:ext cx="487362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A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446" name="TextBox 33"/>
              <p:cNvSpPr txBox="1">
                <a:spLocks noChangeArrowheads="1"/>
              </p:cNvSpPr>
              <p:nvPr/>
            </p:nvSpPr>
            <p:spPr bwMode="auto">
              <a:xfrm>
                <a:off x="6051466" y="4751388"/>
                <a:ext cx="841375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AD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447" name="TextBox 301"/>
              <p:cNvSpPr txBox="1">
                <a:spLocks noChangeArrowheads="1"/>
              </p:cNvSpPr>
              <p:nvPr/>
            </p:nvSpPr>
            <p:spPr bwMode="auto">
              <a:xfrm>
                <a:off x="7214393" y="4710113"/>
                <a:ext cx="373062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B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455" name="TextBox 35"/>
              <p:cNvSpPr txBox="1">
                <a:spLocks noChangeArrowheads="1"/>
              </p:cNvSpPr>
              <p:nvPr/>
            </p:nvSpPr>
            <p:spPr bwMode="auto">
              <a:xfrm>
                <a:off x="5720827" y="3798506"/>
                <a:ext cx="684213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 dirty="0">
                    <a:latin typeface="Arial" charset="0"/>
                    <a:ea typeface="宋体" charset="-122"/>
                  </a:rPr>
                  <a:t>5</a:t>
                </a:r>
              </a:p>
            </p:txBody>
          </p:sp>
          <p:sp>
            <p:nvSpPr>
              <p:cNvPr id="473" name="TextBox 36"/>
              <p:cNvSpPr txBox="1">
                <a:spLocks noChangeArrowheads="1"/>
              </p:cNvSpPr>
              <p:nvPr/>
            </p:nvSpPr>
            <p:spPr bwMode="auto">
              <a:xfrm>
                <a:off x="5712507" y="5739195"/>
                <a:ext cx="60960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 dirty="0">
                    <a:latin typeface="Arial" charset="0"/>
                    <a:ea typeface="宋体" charset="-122"/>
                  </a:rPr>
                  <a:t>6</a:t>
                </a:r>
              </a:p>
            </p:txBody>
          </p:sp>
        </p:grpSp>
      </p:grpSp>
      <p:grpSp>
        <p:nvGrpSpPr>
          <p:cNvPr id="68" name="Group 67"/>
          <p:cNvGrpSpPr/>
          <p:nvPr/>
        </p:nvGrpSpPr>
        <p:grpSpPr>
          <a:xfrm>
            <a:off x="1884575" y="10687142"/>
            <a:ext cx="5896024" cy="3050440"/>
            <a:chOff x="1477781" y="10743146"/>
            <a:chExt cx="5896024" cy="3050440"/>
          </a:xfrm>
        </p:grpSpPr>
        <p:sp>
          <p:nvSpPr>
            <p:cNvPr id="214" name="Text Box 370"/>
            <p:cNvSpPr txBox="1">
              <a:spLocks noChangeArrowheads="1"/>
            </p:cNvSpPr>
            <p:nvPr/>
          </p:nvSpPr>
          <p:spPr bwMode="auto">
            <a:xfrm>
              <a:off x="3478403" y="13209386"/>
              <a:ext cx="283527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cs typeface="Times New Roman" charset="0"/>
                </a:defRPr>
              </a:lvl9pPr>
            </a:lstStyle>
            <a:p>
              <a:pPr algn="ctr" eaLnBrk="1" hangingPunct="1"/>
              <a:r>
                <a:rPr lang="en-US" sz="3200" b="1" i="1" dirty="0" err="1">
                  <a:solidFill>
                    <a:srgbClr val="1044EE"/>
                  </a:solidFill>
                  <a:latin typeface="Arial" charset="0"/>
                </a:rPr>
                <a:t>d</a:t>
              </a:r>
              <a:r>
                <a:rPr lang="en-US" sz="3200" b="1" i="1" baseline="30000" dirty="0" err="1">
                  <a:solidFill>
                    <a:srgbClr val="1044EE"/>
                  </a:solidFill>
                  <a:latin typeface="Arial" charset="0"/>
                </a:rPr>
                <a:t>Gtri</a:t>
              </a:r>
              <a:r>
                <a:rPr lang="en-US" sz="3200" b="1" dirty="0">
                  <a:solidFill>
                    <a:srgbClr val="1044EE"/>
                  </a:solidFill>
                  <a:latin typeface="Arial" charset="0"/>
                </a:rPr>
                <a:t> = 47%</a:t>
              </a:r>
            </a:p>
          </p:txBody>
        </p:sp>
        <p:sp>
          <p:nvSpPr>
            <p:cNvPr id="391" name="Right Arrow 4"/>
            <p:cNvSpPr>
              <a:spLocks noChangeArrowheads="1"/>
            </p:cNvSpPr>
            <p:nvPr/>
          </p:nvSpPr>
          <p:spPr bwMode="auto">
            <a:xfrm>
              <a:off x="1477781" y="11701081"/>
              <a:ext cx="636587" cy="461963"/>
            </a:xfrm>
            <a:prstGeom prst="rightArrow">
              <a:avLst>
                <a:gd name="adj1" fmla="val 50000"/>
                <a:gd name="adj2" fmla="val 50061"/>
              </a:avLst>
            </a:prstGeom>
            <a:solidFill>
              <a:srgbClr val="1044E7"/>
            </a:solidFill>
            <a:ln>
              <a:noFill/>
            </a:ln>
            <a:extLst/>
          </p:spPr>
          <p:txBody>
            <a:bodyPr/>
            <a:lstStyle/>
            <a:p>
              <a:pPr algn="ctr"/>
              <a:endParaRPr lang="en-US"/>
            </a:p>
          </p:txBody>
        </p:sp>
        <p:grpSp>
          <p:nvGrpSpPr>
            <p:cNvPr id="487" name="Group 287"/>
            <p:cNvGrpSpPr/>
            <p:nvPr/>
          </p:nvGrpSpPr>
          <p:grpSpPr>
            <a:xfrm>
              <a:off x="2429997" y="10743146"/>
              <a:ext cx="4943808" cy="2432814"/>
              <a:chOff x="5369990" y="3798506"/>
              <a:chExt cx="4943808" cy="2432814"/>
            </a:xfrm>
          </p:grpSpPr>
          <p:sp>
            <p:nvSpPr>
              <p:cNvPr id="488" name="TextBox 7"/>
              <p:cNvSpPr txBox="1">
                <a:spLocks noChangeArrowheads="1"/>
              </p:cNvSpPr>
              <p:nvPr/>
            </p:nvSpPr>
            <p:spPr bwMode="auto">
              <a:xfrm>
                <a:off x="7630318" y="5739195"/>
                <a:ext cx="669925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>
                    <a:latin typeface="Arial" charset="0"/>
                    <a:ea typeface="宋体" charset="-122"/>
                  </a:rPr>
                  <a:t>4</a:t>
                </a:r>
              </a:p>
            </p:txBody>
          </p:sp>
          <p:sp>
            <p:nvSpPr>
              <p:cNvPr id="489" name="Oval 488"/>
              <p:cNvSpPr/>
              <p:nvPr/>
            </p:nvSpPr>
            <p:spPr>
              <a:xfrm>
                <a:off x="7168355" y="4333876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BCD</a:t>
                </a:r>
              </a:p>
            </p:txBody>
          </p:sp>
          <p:sp>
            <p:nvSpPr>
              <p:cNvPr id="490" name="Oval 489"/>
              <p:cNvSpPr/>
              <p:nvPr/>
            </p:nvSpPr>
            <p:spPr>
              <a:xfrm>
                <a:off x="7168355" y="5329238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ABDE</a:t>
                </a:r>
              </a:p>
            </p:txBody>
          </p:sp>
          <p:sp>
            <p:nvSpPr>
              <p:cNvPr id="491" name="Oval 490"/>
              <p:cNvSpPr/>
              <p:nvPr/>
            </p:nvSpPr>
            <p:spPr>
              <a:xfrm>
                <a:off x="8942198" y="4333876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CF</a:t>
                </a:r>
              </a:p>
            </p:txBody>
          </p:sp>
          <p:sp>
            <p:nvSpPr>
              <p:cNvPr id="492" name="Oval 491"/>
              <p:cNvSpPr/>
              <p:nvPr/>
            </p:nvSpPr>
            <p:spPr>
              <a:xfrm>
                <a:off x="8942198" y="5329238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EF</a:t>
                </a:r>
              </a:p>
            </p:txBody>
          </p:sp>
          <p:sp>
            <p:nvSpPr>
              <p:cNvPr id="493" name="Oval 492"/>
              <p:cNvSpPr/>
              <p:nvPr/>
            </p:nvSpPr>
            <p:spPr>
              <a:xfrm>
                <a:off x="5369990" y="5329238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AB</a:t>
                </a:r>
              </a:p>
            </p:txBody>
          </p:sp>
          <p:cxnSp>
            <p:nvCxnSpPr>
              <p:cNvPr id="494" name="Straight Connector 493"/>
              <p:cNvCxnSpPr>
                <a:stCxn id="489" idx="6"/>
                <a:endCxn id="491" idx="2"/>
              </p:cNvCxnSpPr>
              <p:nvPr/>
            </p:nvCxnSpPr>
            <p:spPr>
              <a:xfrm>
                <a:off x="8539955" y="4562476"/>
                <a:ext cx="402243" cy="158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5" name="Straight Connector 494"/>
              <p:cNvCxnSpPr>
                <a:stCxn id="489" idx="4"/>
                <a:endCxn id="490" idx="0"/>
              </p:cNvCxnSpPr>
              <p:nvPr/>
            </p:nvCxnSpPr>
            <p:spPr>
              <a:xfrm>
                <a:off x="7854155" y="4791076"/>
                <a:ext cx="0" cy="53816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6" name="Straight Connector 495"/>
              <p:cNvCxnSpPr>
                <a:stCxn id="491" idx="4"/>
                <a:endCxn id="492" idx="0"/>
              </p:cNvCxnSpPr>
              <p:nvPr/>
            </p:nvCxnSpPr>
            <p:spPr>
              <a:xfrm rot="5400000">
                <a:off x="9358917" y="5060157"/>
                <a:ext cx="538162" cy="158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8" name="Straight Connector 497"/>
              <p:cNvCxnSpPr>
                <a:stCxn id="490" idx="6"/>
                <a:endCxn id="492" idx="2"/>
              </p:cNvCxnSpPr>
              <p:nvPr/>
            </p:nvCxnSpPr>
            <p:spPr>
              <a:xfrm>
                <a:off x="8539955" y="5557838"/>
                <a:ext cx="402243" cy="158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3" name="TextBox 17"/>
              <p:cNvSpPr txBox="1">
                <a:spLocks noChangeArrowheads="1"/>
              </p:cNvSpPr>
              <p:nvPr/>
            </p:nvSpPr>
            <p:spPr bwMode="auto">
              <a:xfrm>
                <a:off x="7538243" y="3798506"/>
                <a:ext cx="758825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>
                    <a:latin typeface="Arial" charset="0"/>
                    <a:ea typeface="宋体" charset="-122"/>
                  </a:rPr>
                  <a:t>3</a:t>
                </a:r>
              </a:p>
            </p:txBody>
          </p:sp>
          <p:sp>
            <p:nvSpPr>
              <p:cNvPr id="504" name="TextBox 18"/>
              <p:cNvSpPr txBox="1">
                <a:spLocks noChangeArrowheads="1"/>
              </p:cNvSpPr>
              <p:nvPr/>
            </p:nvSpPr>
            <p:spPr bwMode="auto">
              <a:xfrm>
                <a:off x="9207749" y="3798506"/>
                <a:ext cx="773112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 dirty="0">
                    <a:latin typeface="Arial" charset="0"/>
                    <a:ea typeface="宋体" charset="-122"/>
                  </a:rPr>
                  <a:t>1</a:t>
                </a:r>
              </a:p>
            </p:txBody>
          </p:sp>
          <p:sp>
            <p:nvSpPr>
              <p:cNvPr id="505" name="TextBox 19"/>
              <p:cNvSpPr txBox="1">
                <a:spLocks noChangeArrowheads="1"/>
              </p:cNvSpPr>
              <p:nvPr/>
            </p:nvSpPr>
            <p:spPr bwMode="auto">
              <a:xfrm>
                <a:off x="9188699" y="5739195"/>
                <a:ext cx="68580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 dirty="0">
                    <a:latin typeface="Arial" charset="0"/>
                    <a:ea typeface="宋体" charset="-122"/>
                  </a:rPr>
                  <a:t>2</a:t>
                </a:r>
              </a:p>
            </p:txBody>
          </p:sp>
          <p:sp>
            <p:nvSpPr>
              <p:cNvPr id="506" name="TextBox 20"/>
              <p:cNvSpPr txBox="1">
                <a:spLocks noChangeArrowheads="1"/>
              </p:cNvSpPr>
              <p:nvPr/>
            </p:nvSpPr>
            <p:spPr bwMode="auto">
              <a:xfrm>
                <a:off x="8503554" y="4064824"/>
                <a:ext cx="487362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C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528" name="TextBox 21"/>
              <p:cNvSpPr txBox="1">
                <a:spLocks noChangeArrowheads="1"/>
              </p:cNvSpPr>
              <p:nvPr/>
            </p:nvSpPr>
            <p:spPr bwMode="auto">
              <a:xfrm>
                <a:off x="9170032" y="4786313"/>
                <a:ext cx="41910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F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529" name="TextBox 22"/>
              <p:cNvSpPr txBox="1">
                <a:spLocks noChangeArrowheads="1"/>
              </p:cNvSpPr>
              <p:nvPr/>
            </p:nvSpPr>
            <p:spPr bwMode="auto">
              <a:xfrm>
                <a:off x="8601979" y="5549077"/>
                <a:ext cx="29210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E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554" name="TextBox 23"/>
              <p:cNvSpPr txBox="1">
                <a:spLocks noChangeArrowheads="1"/>
              </p:cNvSpPr>
              <p:nvPr/>
            </p:nvSpPr>
            <p:spPr bwMode="auto">
              <a:xfrm>
                <a:off x="7784688" y="4786313"/>
                <a:ext cx="79375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BD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cxnSp>
            <p:nvCxnSpPr>
              <p:cNvPr id="557" name="Straight Connector 556"/>
              <p:cNvCxnSpPr>
                <a:stCxn id="490" idx="2"/>
                <a:endCxn id="493" idx="6"/>
              </p:cNvCxnSpPr>
              <p:nvPr/>
            </p:nvCxnSpPr>
            <p:spPr>
              <a:xfrm flipH="1">
                <a:off x="6741590" y="5557838"/>
                <a:ext cx="426765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60" name="Oval 559"/>
              <p:cNvSpPr/>
              <p:nvPr/>
            </p:nvSpPr>
            <p:spPr>
              <a:xfrm>
                <a:off x="5369990" y="4333876"/>
                <a:ext cx="1371600" cy="457200"/>
              </a:xfrm>
              <a:prstGeom prst="ellipse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lIns="0" tIns="0" rIns="0" anchor="ctr"/>
              <a:lstStyle/>
              <a:p>
                <a:pPr algn="ctr">
                  <a:defRPr/>
                </a:pPr>
                <a:r>
                  <a:rPr lang="en-US" sz="3200" dirty="0"/>
                  <a:t>AD</a:t>
                </a:r>
              </a:p>
            </p:txBody>
          </p:sp>
          <p:cxnSp>
            <p:nvCxnSpPr>
              <p:cNvPr id="563" name="Straight Connector 562"/>
              <p:cNvCxnSpPr>
                <a:stCxn id="560" idx="5"/>
                <a:endCxn id="490" idx="1"/>
              </p:cNvCxnSpPr>
              <p:nvPr/>
            </p:nvCxnSpPr>
            <p:spPr>
              <a:xfrm>
                <a:off x="6540724" y="4724121"/>
                <a:ext cx="828497" cy="67207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65" name="TextBox 33"/>
              <p:cNvSpPr txBox="1">
                <a:spLocks noChangeArrowheads="1"/>
              </p:cNvSpPr>
              <p:nvPr/>
            </p:nvSpPr>
            <p:spPr bwMode="auto">
              <a:xfrm>
                <a:off x="6051466" y="4751388"/>
                <a:ext cx="841375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AD</a:t>
                </a:r>
                <a:endParaRPr lang="en-US" sz="3200" baseline="-25000" dirty="0">
                  <a:latin typeface="Arial" charset="0"/>
                  <a:ea typeface="宋体" charset="-122"/>
                </a:endParaRPr>
              </a:p>
            </p:txBody>
          </p:sp>
          <p:sp>
            <p:nvSpPr>
              <p:cNvPr id="567" name="TextBox 35"/>
              <p:cNvSpPr txBox="1">
                <a:spLocks noChangeArrowheads="1"/>
              </p:cNvSpPr>
              <p:nvPr/>
            </p:nvSpPr>
            <p:spPr bwMode="auto">
              <a:xfrm>
                <a:off x="5720827" y="3798506"/>
                <a:ext cx="684213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 dirty="0">
                    <a:latin typeface="Arial" charset="0"/>
                    <a:ea typeface="宋体" charset="-122"/>
                  </a:rPr>
                  <a:t>5</a:t>
                </a:r>
              </a:p>
            </p:txBody>
          </p:sp>
          <p:sp>
            <p:nvSpPr>
              <p:cNvPr id="568" name="TextBox 36"/>
              <p:cNvSpPr txBox="1">
                <a:spLocks noChangeArrowheads="1"/>
              </p:cNvSpPr>
              <p:nvPr/>
            </p:nvSpPr>
            <p:spPr bwMode="auto">
              <a:xfrm>
                <a:off x="5712507" y="5739195"/>
                <a:ext cx="609600" cy="492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cs typeface="Times New Roman" charset="0"/>
                  </a:defRPr>
                </a:lvl9pPr>
              </a:lstStyle>
              <a:p>
                <a:pPr algn="ctr" eaLnBrk="1" hangingPunct="1"/>
                <a:r>
                  <a:rPr lang="en-US" sz="3200" dirty="0">
                    <a:latin typeface="Arial" charset="0"/>
                    <a:ea typeface="宋体" charset="-122"/>
                  </a:rPr>
                  <a:t>R</a:t>
                </a:r>
                <a:r>
                  <a:rPr lang="en-US" sz="3200" baseline="-25000" dirty="0">
                    <a:latin typeface="Arial" charset="0"/>
                    <a:ea typeface="宋体" charset="-122"/>
                  </a:rPr>
                  <a:t>6</a:t>
                </a:r>
              </a:p>
            </p:txBody>
          </p:sp>
        </p:grpSp>
        <p:cxnSp>
          <p:nvCxnSpPr>
            <p:cNvPr id="569" name="Straight Connector 568"/>
            <p:cNvCxnSpPr>
              <a:stCxn id="490" idx="7"/>
              <a:endCxn id="491" idx="3"/>
            </p:cNvCxnSpPr>
            <p:nvPr/>
          </p:nvCxnSpPr>
          <p:spPr>
            <a:xfrm flipV="1">
              <a:off x="5399096" y="11668761"/>
              <a:ext cx="803975" cy="672072"/>
            </a:xfrm>
            <a:prstGeom prst="line">
              <a:avLst/>
            </a:prstGeom>
            <a:ln w="50800">
              <a:solidFill>
                <a:srgbClr val="1360EB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4" name="Text Box 370"/>
          <p:cNvSpPr txBox="1">
            <a:spLocks noChangeArrowheads="1"/>
          </p:cNvSpPr>
          <p:nvPr/>
        </p:nvSpPr>
        <p:spPr bwMode="auto">
          <a:xfrm>
            <a:off x="457200" y="18217093"/>
            <a:ext cx="192027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marL="0" indent="0" algn="l" eaLnBrk="1" hangingPunct="1"/>
            <a:r>
              <a:rPr lang="en-US" sz="3600" dirty="0">
                <a:latin typeface="Arial" charset="0"/>
              </a:rPr>
              <a:t>Statistical analysis on </a:t>
            </a:r>
            <a:r>
              <a:rPr lang="en-US" sz="3600" dirty="0" smtClean="0">
                <a:latin typeface="Arial" charset="0"/>
              </a:rPr>
              <a:t>benchmark problems.  Max of 90 minutes per instance, </a:t>
            </a:r>
            <a:r>
              <a:rPr lang="en-US" sz="3600" dirty="0">
                <a:latin typeface="Arial" charset="0"/>
              </a:rPr>
              <a:t>yielding censored data (data with values missing</a:t>
            </a:r>
            <a:r>
              <a:rPr lang="en-US" sz="3600" dirty="0" smtClean="0">
                <a:latin typeface="Arial" charset="0"/>
              </a:rPr>
              <a:t>).  Consistency properties used as full lookahead.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1244</Words>
  <Application>Microsoft Office PowerPoint</Application>
  <PresentationFormat>Custom</PresentationFormat>
  <Paragraphs>414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University of Nebraska-Lincoln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 Science and Engineering Department</dc:creator>
  <cp:lastModifiedBy>Windows User</cp:lastModifiedBy>
  <cp:revision>88</cp:revision>
  <dcterms:created xsi:type="dcterms:W3CDTF">2011-08-03T15:06:12Z</dcterms:created>
  <dcterms:modified xsi:type="dcterms:W3CDTF">2011-08-03T16:40:36Z</dcterms:modified>
</cp:coreProperties>
</file>