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theme/themeOverride4.xml" ContentType="application/vnd.openxmlformats-officedocument.themeOverr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6" r:id="rId2"/>
    <p:sldId id="289" r:id="rId3"/>
    <p:sldId id="290" r:id="rId4"/>
    <p:sldId id="291" r:id="rId5"/>
    <p:sldId id="292" r:id="rId6"/>
    <p:sldId id="259" r:id="rId7"/>
    <p:sldId id="260" r:id="rId8"/>
    <p:sldId id="258" r:id="rId9"/>
    <p:sldId id="294" r:id="rId10"/>
    <p:sldId id="269" r:id="rId11"/>
    <p:sldId id="270" r:id="rId12"/>
    <p:sldId id="262" r:id="rId13"/>
    <p:sldId id="293" r:id="rId14"/>
    <p:sldId id="320" r:id="rId15"/>
    <p:sldId id="273" r:id="rId16"/>
    <p:sldId id="276" r:id="rId17"/>
    <p:sldId id="274" r:id="rId18"/>
    <p:sldId id="275" r:id="rId19"/>
    <p:sldId id="306" r:id="rId20"/>
    <p:sldId id="304" r:id="rId21"/>
    <p:sldId id="295" r:id="rId22"/>
    <p:sldId id="307" r:id="rId23"/>
    <p:sldId id="278" r:id="rId24"/>
    <p:sldId id="303" r:id="rId25"/>
    <p:sldId id="326" r:id="rId26"/>
    <p:sldId id="296" r:id="rId27"/>
    <p:sldId id="332" r:id="rId28"/>
    <p:sldId id="309" r:id="rId29"/>
    <p:sldId id="310" r:id="rId30"/>
    <p:sldId id="312" r:id="rId31"/>
    <p:sldId id="308" r:id="rId32"/>
    <p:sldId id="319" r:id="rId33"/>
    <p:sldId id="327" r:id="rId34"/>
    <p:sldId id="297" r:id="rId35"/>
    <p:sldId id="283" r:id="rId36"/>
    <p:sldId id="287" r:id="rId37"/>
    <p:sldId id="331" r:id="rId38"/>
    <p:sldId id="328" r:id="rId39"/>
    <p:sldId id="298" r:id="rId40"/>
    <p:sldId id="316" r:id="rId41"/>
    <p:sldId id="317" r:id="rId42"/>
    <p:sldId id="311" r:id="rId43"/>
    <p:sldId id="318" r:id="rId44"/>
    <p:sldId id="329" r:id="rId45"/>
    <p:sldId id="322" r:id="rId46"/>
    <p:sldId id="324" r:id="rId47"/>
    <p:sldId id="288" r:id="rId48"/>
    <p:sldId id="333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1C9A1"/>
    <a:srgbClr val="CCFFCC"/>
    <a:srgbClr val="F3FF04"/>
    <a:srgbClr val="757575"/>
    <a:srgbClr val="000000"/>
    <a:srgbClr val="A6A6A6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640" autoAdjust="0"/>
    <p:restoredTop sz="75971" autoAdjust="0"/>
  </p:normalViewPr>
  <p:slideViewPr>
    <p:cSldViewPr snapToGrid="0">
      <p:cViewPr varScale="1">
        <p:scale>
          <a:sx n="66" d="100"/>
          <a:sy n="66" d="100"/>
        </p:scale>
        <p:origin x="-16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vmware-host\Shared%20Folders\host\xxx_bolst_result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vmware-host\Shared%20Folders\host\xxx_bolst_results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vmware-host\Shared%20Folders\dowm\all-res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vmware-host\Shared%20Folders\dowm\all-res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0460508408671105"/>
          <c:y val="2.4554484568739206E-2"/>
          <c:w val="0.72212331097501703"/>
          <c:h val="0.68179609014390841"/>
        </c:manualLayout>
      </c:layout>
      <c:scatterChart>
        <c:scatterStyle val="lineMarker"/>
        <c:ser>
          <c:idx val="0"/>
          <c:order val="0"/>
          <c:tx>
            <c:v>unsat</c:v>
          </c:tx>
          <c:spPr>
            <a:ln w="28575">
              <a:noFill/>
            </a:ln>
          </c:spPr>
          <c:marker>
            <c:symbol val="circle"/>
            <c:size val="4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xVal>
            <c:numRef>
              <c:f>graphs2!$U$4:$U$482</c:f>
              <c:numCache>
                <c:formatCode>General</c:formatCode>
                <c:ptCount val="479"/>
                <c:pt idx="0">
                  <c:v>13999</c:v>
                </c:pt>
                <c:pt idx="1">
                  <c:v>2.1233676376863917</c:v>
                </c:pt>
                <c:pt idx="2">
                  <c:v>13999</c:v>
                </c:pt>
                <c:pt idx="3">
                  <c:v>4590.8161483820304</c:v>
                </c:pt>
                <c:pt idx="4">
                  <c:v>13999</c:v>
                </c:pt>
                <c:pt idx="5">
                  <c:v>13999</c:v>
                </c:pt>
                <c:pt idx="6">
                  <c:v>323.302174792568</c:v>
                </c:pt>
                <c:pt idx="7">
                  <c:v>10.233231377465099</c:v>
                </c:pt>
                <c:pt idx="8">
                  <c:v>13999</c:v>
                </c:pt>
                <c:pt idx="9">
                  <c:v>13999</c:v>
                </c:pt>
                <c:pt idx="10">
                  <c:v>13999</c:v>
                </c:pt>
                <c:pt idx="11">
                  <c:v>13999</c:v>
                </c:pt>
                <c:pt idx="12">
                  <c:v>13999</c:v>
                </c:pt>
                <c:pt idx="13">
                  <c:v>13999</c:v>
                </c:pt>
                <c:pt idx="14">
                  <c:v>13999</c:v>
                </c:pt>
                <c:pt idx="15">
                  <c:v>13999</c:v>
                </c:pt>
                <c:pt idx="16">
                  <c:v>3.011284220177977</c:v>
                </c:pt>
                <c:pt idx="17">
                  <c:v>61.655047250480997</c:v>
                </c:pt>
                <c:pt idx="18">
                  <c:v>0.105377408008658</c:v>
                </c:pt>
                <c:pt idx="19">
                  <c:v>0.11950926767676702</c:v>
                </c:pt>
                <c:pt idx="20">
                  <c:v>84.225104316978957</c:v>
                </c:pt>
                <c:pt idx="21">
                  <c:v>0.16926741341991311</c:v>
                </c:pt>
                <c:pt idx="22">
                  <c:v>15.642975841149498</c:v>
                </c:pt>
                <c:pt idx="23">
                  <c:v>0.20739577260702205</c:v>
                </c:pt>
                <c:pt idx="24">
                  <c:v>2.7188882064694502</c:v>
                </c:pt>
                <c:pt idx="25">
                  <c:v>13999</c:v>
                </c:pt>
                <c:pt idx="26">
                  <c:v>2.7656490602453112</c:v>
                </c:pt>
                <c:pt idx="27">
                  <c:v>2.7089227098364637</c:v>
                </c:pt>
                <c:pt idx="28">
                  <c:v>13999</c:v>
                </c:pt>
                <c:pt idx="29">
                  <c:v>2.69803938612313</c:v>
                </c:pt>
                <c:pt idx="30">
                  <c:v>2.7780403974266399</c:v>
                </c:pt>
                <c:pt idx="31">
                  <c:v>13999</c:v>
                </c:pt>
                <c:pt idx="32">
                  <c:v>2.7060135624098112</c:v>
                </c:pt>
                <c:pt idx="33">
                  <c:v>13999</c:v>
                </c:pt>
                <c:pt idx="34">
                  <c:v>3.0921199657287013</c:v>
                </c:pt>
                <c:pt idx="35">
                  <c:v>3.3821763696488567</c:v>
                </c:pt>
                <c:pt idx="36">
                  <c:v>3.2451165572390637</c:v>
                </c:pt>
                <c:pt idx="37">
                  <c:v>3.0738117562530012</c:v>
                </c:pt>
                <c:pt idx="38">
                  <c:v>3.4887600775613317</c:v>
                </c:pt>
                <c:pt idx="39">
                  <c:v>3.1154018272005701</c:v>
                </c:pt>
                <c:pt idx="40">
                  <c:v>3.3235820532707998</c:v>
                </c:pt>
                <c:pt idx="41">
                  <c:v>13999</c:v>
                </c:pt>
                <c:pt idx="42">
                  <c:v>3.0967603186628101</c:v>
                </c:pt>
                <c:pt idx="43">
                  <c:v>13999</c:v>
                </c:pt>
                <c:pt idx="44">
                  <c:v>3.3908843037517977</c:v>
                </c:pt>
                <c:pt idx="45">
                  <c:v>3.7056713558201002</c:v>
                </c:pt>
                <c:pt idx="46">
                  <c:v>3.5257082521645002</c:v>
                </c:pt>
                <c:pt idx="47">
                  <c:v>3.3477518085618012</c:v>
                </c:pt>
                <c:pt idx="48">
                  <c:v>3.9033321825396801</c:v>
                </c:pt>
                <c:pt idx="49">
                  <c:v>3.28260189514189</c:v>
                </c:pt>
                <c:pt idx="50">
                  <c:v>3.68853736411738</c:v>
                </c:pt>
                <c:pt idx="51">
                  <c:v>4.0677137037037001</c:v>
                </c:pt>
                <c:pt idx="52">
                  <c:v>3.3354718975468867</c:v>
                </c:pt>
                <c:pt idx="53">
                  <c:v>13999</c:v>
                </c:pt>
                <c:pt idx="54">
                  <c:v>4.0628540049302355</c:v>
                </c:pt>
                <c:pt idx="55">
                  <c:v>4.9011470406445534</c:v>
                </c:pt>
                <c:pt idx="56">
                  <c:v>4.3953006228956202</c:v>
                </c:pt>
                <c:pt idx="57">
                  <c:v>4.0430806325156299</c:v>
                </c:pt>
                <c:pt idx="58">
                  <c:v>5.2370340860990776</c:v>
                </c:pt>
                <c:pt idx="59">
                  <c:v>3.9743794859307267</c:v>
                </c:pt>
                <c:pt idx="60">
                  <c:v>4.6565886291485992</c:v>
                </c:pt>
                <c:pt idx="61">
                  <c:v>5.3589319384318976</c:v>
                </c:pt>
                <c:pt idx="62">
                  <c:v>4.0363804671717096</c:v>
                </c:pt>
                <c:pt idx="63">
                  <c:v>4.9531714694564446</c:v>
                </c:pt>
                <c:pt idx="64">
                  <c:v>8.2062426881914181</c:v>
                </c:pt>
                <c:pt idx="65">
                  <c:v>13999</c:v>
                </c:pt>
                <c:pt idx="66">
                  <c:v>8.1762279389129446</c:v>
                </c:pt>
                <c:pt idx="67">
                  <c:v>8.1632652356902327</c:v>
                </c:pt>
                <c:pt idx="68">
                  <c:v>8.1843760810485335</c:v>
                </c:pt>
                <c:pt idx="69">
                  <c:v>8.1370346073833506</c:v>
                </c:pt>
                <c:pt idx="70">
                  <c:v>13999</c:v>
                </c:pt>
                <c:pt idx="71">
                  <c:v>13999</c:v>
                </c:pt>
                <c:pt idx="72">
                  <c:v>8.1643718674843484</c:v>
                </c:pt>
                <c:pt idx="73">
                  <c:v>13999</c:v>
                </c:pt>
                <c:pt idx="74">
                  <c:v>8.6549562680375107</c:v>
                </c:pt>
                <c:pt idx="75">
                  <c:v>13999</c:v>
                </c:pt>
                <c:pt idx="76">
                  <c:v>8.8421170490620504</c:v>
                </c:pt>
                <c:pt idx="77">
                  <c:v>8.5283674711399282</c:v>
                </c:pt>
                <c:pt idx="78">
                  <c:v>8.6357510323472848</c:v>
                </c:pt>
                <c:pt idx="79">
                  <c:v>8.6042007726070207</c:v>
                </c:pt>
                <c:pt idx="80">
                  <c:v>13999</c:v>
                </c:pt>
                <c:pt idx="81">
                  <c:v>13999</c:v>
                </c:pt>
                <c:pt idx="82">
                  <c:v>8.5623038660413648</c:v>
                </c:pt>
                <c:pt idx="83">
                  <c:v>13999</c:v>
                </c:pt>
                <c:pt idx="84">
                  <c:v>9.0411609638046979</c:v>
                </c:pt>
                <c:pt idx="85">
                  <c:v>13999</c:v>
                </c:pt>
                <c:pt idx="86">
                  <c:v>9.3101923863636546</c:v>
                </c:pt>
                <c:pt idx="87">
                  <c:v>8.8029516949254507</c:v>
                </c:pt>
                <c:pt idx="88">
                  <c:v>8.9435923112073539</c:v>
                </c:pt>
                <c:pt idx="89">
                  <c:v>8.8812390223665201</c:v>
                </c:pt>
                <c:pt idx="90">
                  <c:v>13999</c:v>
                </c:pt>
                <c:pt idx="91">
                  <c:v>13999</c:v>
                </c:pt>
                <c:pt idx="92">
                  <c:v>8.8611722378547348</c:v>
                </c:pt>
                <c:pt idx="93">
                  <c:v>13999</c:v>
                </c:pt>
                <c:pt idx="94">
                  <c:v>9.6963406830206686</c:v>
                </c:pt>
                <c:pt idx="95">
                  <c:v>10.6643482064694</c:v>
                </c:pt>
                <c:pt idx="96">
                  <c:v>10.415212691798923</c:v>
                </c:pt>
                <c:pt idx="97">
                  <c:v>9.4684497631072748</c:v>
                </c:pt>
                <c:pt idx="98">
                  <c:v>9.6017432900433004</c:v>
                </c:pt>
                <c:pt idx="99">
                  <c:v>9.5432487169312079</c:v>
                </c:pt>
                <c:pt idx="100">
                  <c:v>10.341181816378</c:v>
                </c:pt>
                <c:pt idx="101">
                  <c:v>13999</c:v>
                </c:pt>
                <c:pt idx="102">
                  <c:v>9.5696330128668166</c:v>
                </c:pt>
                <c:pt idx="103">
                  <c:v>13999</c:v>
                </c:pt>
                <c:pt idx="104">
                  <c:v>13999</c:v>
                </c:pt>
                <c:pt idx="105">
                  <c:v>13999</c:v>
                </c:pt>
                <c:pt idx="106">
                  <c:v>13999</c:v>
                </c:pt>
                <c:pt idx="107">
                  <c:v>13999</c:v>
                </c:pt>
                <c:pt idx="108">
                  <c:v>13999</c:v>
                </c:pt>
                <c:pt idx="109">
                  <c:v>13999</c:v>
                </c:pt>
                <c:pt idx="110">
                  <c:v>13999</c:v>
                </c:pt>
                <c:pt idx="111">
                  <c:v>13999</c:v>
                </c:pt>
                <c:pt idx="112">
                  <c:v>13999</c:v>
                </c:pt>
                <c:pt idx="113">
                  <c:v>13999</c:v>
                </c:pt>
                <c:pt idx="114">
                  <c:v>13999</c:v>
                </c:pt>
                <c:pt idx="115">
                  <c:v>13999</c:v>
                </c:pt>
                <c:pt idx="116">
                  <c:v>13999</c:v>
                </c:pt>
                <c:pt idx="117">
                  <c:v>13999</c:v>
                </c:pt>
                <c:pt idx="118">
                  <c:v>13999</c:v>
                </c:pt>
                <c:pt idx="119">
                  <c:v>13999</c:v>
                </c:pt>
                <c:pt idx="120">
                  <c:v>13999</c:v>
                </c:pt>
                <c:pt idx="121">
                  <c:v>13999</c:v>
                </c:pt>
                <c:pt idx="122">
                  <c:v>13999</c:v>
                </c:pt>
                <c:pt idx="123">
                  <c:v>13999</c:v>
                </c:pt>
                <c:pt idx="124">
                  <c:v>13999</c:v>
                </c:pt>
                <c:pt idx="125">
                  <c:v>13999</c:v>
                </c:pt>
                <c:pt idx="126">
                  <c:v>13999</c:v>
                </c:pt>
                <c:pt idx="127">
                  <c:v>13999</c:v>
                </c:pt>
                <c:pt idx="128">
                  <c:v>13999</c:v>
                </c:pt>
                <c:pt idx="129">
                  <c:v>13999</c:v>
                </c:pt>
                <c:pt idx="130">
                  <c:v>271.50806000721389</c:v>
                </c:pt>
                <c:pt idx="131">
                  <c:v>541.20331087061368</c:v>
                </c:pt>
                <c:pt idx="132">
                  <c:v>1090.0333933724098</c:v>
                </c:pt>
                <c:pt idx="133">
                  <c:v>2164.22130877585</c:v>
                </c:pt>
                <c:pt idx="134">
                  <c:v>4329.8539320496602</c:v>
                </c:pt>
                <c:pt idx="135">
                  <c:v>13999</c:v>
                </c:pt>
                <c:pt idx="136">
                  <c:v>13999</c:v>
                </c:pt>
                <c:pt idx="137">
                  <c:v>13999</c:v>
                </c:pt>
                <c:pt idx="138">
                  <c:v>13999</c:v>
                </c:pt>
                <c:pt idx="139">
                  <c:v>13999</c:v>
                </c:pt>
                <c:pt idx="140">
                  <c:v>13999</c:v>
                </c:pt>
                <c:pt idx="141">
                  <c:v>13999</c:v>
                </c:pt>
                <c:pt idx="142">
                  <c:v>1269.2719281535499</c:v>
                </c:pt>
                <c:pt idx="143">
                  <c:v>13999</c:v>
                </c:pt>
                <c:pt idx="144">
                  <c:v>13999</c:v>
                </c:pt>
                <c:pt idx="145">
                  <c:v>13999</c:v>
                </c:pt>
                <c:pt idx="146">
                  <c:v>10.770760224867702</c:v>
                </c:pt>
                <c:pt idx="147">
                  <c:v>32.54120220538708</c:v>
                </c:pt>
                <c:pt idx="148">
                  <c:v>68.334378784872499</c:v>
                </c:pt>
                <c:pt idx="149">
                  <c:v>347.12484050144343</c:v>
                </c:pt>
                <c:pt idx="150">
                  <c:v>13999</c:v>
                </c:pt>
                <c:pt idx="151">
                  <c:v>203.14840022667099</c:v>
                </c:pt>
                <c:pt idx="152">
                  <c:v>178.983073911736</c:v>
                </c:pt>
                <c:pt idx="153">
                  <c:v>195.39915044131698</c:v>
                </c:pt>
                <c:pt idx="154">
                  <c:v>120.734552804834</c:v>
                </c:pt>
                <c:pt idx="155">
                  <c:v>90.774108361592099</c:v>
                </c:pt>
                <c:pt idx="156">
                  <c:v>13999</c:v>
                </c:pt>
                <c:pt idx="157">
                  <c:v>13999</c:v>
                </c:pt>
                <c:pt idx="158">
                  <c:v>13999</c:v>
                </c:pt>
                <c:pt idx="159">
                  <c:v>13999</c:v>
                </c:pt>
                <c:pt idx="160">
                  <c:v>13999</c:v>
                </c:pt>
                <c:pt idx="161">
                  <c:v>13999</c:v>
                </c:pt>
                <c:pt idx="162">
                  <c:v>13999</c:v>
                </c:pt>
                <c:pt idx="163">
                  <c:v>13999</c:v>
                </c:pt>
                <c:pt idx="164">
                  <c:v>13999</c:v>
                </c:pt>
                <c:pt idx="165">
                  <c:v>13999</c:v>
                </c:pt>
                <c:pt idx="166">
                  <c:v>13999</c:v>
                </c:pt>
                <c:pt idx="167">
                  <c:v>170.0710044943466</c:v>
                </c:pt>
                <c:pt idx="168">
                  <c:v>13999</c:v>
                </c:pt>
                <c:pt idx="169">
                  <c:v>13999</c:v>
                </c:pt>
                <c:pt idx="170">
                  <c:v>13999</c:v>
                </c:pt>
                <c:pt idx="171">
                  <c:v>13999</c:v>
                </c:pt>
                <c:pt idx="172">
                  <c:v>13999</c:v>
                </c:pt>
                <c:pt idx="173">
                  <c:v>13999</c:v>
                </c:pt>
                <c:pt idx="174">
                  <c:v>13999</c:v>
                </c:pt>
                <c:pt idx="175">
                  <c:v>171.05550151154398</c:v>
                </c:pt>
                <c:pt idx="176">
                  <c:v>13999</c:v>
                </c:pt>
                <c:pt idx="177">
                  <c:v>13999</c:v>
                </c:pt>
                <c:pt idx="178">
                  <c:v>13999</c:v>
                </c:pt>
                <c:pt idx="179">
                  <c:v>13999</c:v>
                </c:pt>
                <c:pt idx="180">
                  <c:v>13999</c:v>
                </c:pt>
                <c:pt idx="181">
                  <c:v>13999</c:v>
                </c:pt>
                <c:pt idx="182">
                  <c:v>13999</c:v>
                </c:pt>
                <c:pt idx="183">
                  <c:v>172.574358323713</c:v>
                </c:pt>
                <c:pt idx="184">
                  <c:v>13999</c:v>
                </c:pt>
                <c:pt idx="185">
                  <c:v>13999</c:v>
                </c:pt>
                <c:pt idx="186">
                  <c:v>13999</c:v>
                </c:pt>
                <c:pt idx="187">
                  <c:v>13999</c:v>
                </c:pt>
                <c:pt idx="188">
                  <c:v>13999</c:v>
                </c:pt>
                <c:pt idx="189">
                  <c:v>13999</c:v>
                </c:pt>
                <c:pt idx="190">
                  <c:v>13999</c:v>
                </c:pt>
                <c:pt idx="191">
                  <c:v>174.08852026154398</c:v>
                </c:pt>
                <c:pt idx="192">
                  <c:v>13999</c:v>
                </c:pt>
                <c:pt idx="193">
                  <c:v>13999</c:v>
                </c:pt>
                <c:pt idx="194">
                  <c:v>13999</c:v>
                </c:pt>
                <c:pt idx="195">
                  <c:v>13999</c:v>
                </c:pt>
                <c:pt idx="196">
                  <c:v>13999</c:v>
                </c:pt>
                <c:pt idx="197">
                  <c:v>13999</c:v>
                </c:pt>
                <c:pt idx="198">
                  <c:v>13999</c:v>
                </c:pt>
                <c:pt idx="199">
                  <c:v>88.534939932058549</c:v>
                </c:pt>
                <c:pt idx="200">
                  <c:v>13999</c:v>
                </c:pt>
                <c:pt idx="201">
                  <c:v>13999</c:v>
                </c:pt>
                <c:pt idx="202">
                  <c:v>13999</c:v>
                </c:pt>
                <c:pt idx="203">
                  <c:v>13999</c:v>
                </c:pt>
                <c:pt idx="204">
                  <c:v>13999</c:v>
                </c:pt>
                <c:pt idx="205">
                  <c:v>13999</c:v>
                </c:pt>
                <c:pt idx="206">
                  <c:v>13999</c:v>
                </c:pt>
                <c:pt idx="207">
                  <c:v>13999</c:v>
                </c:pt>
                <c:pt idx="208">
                  <c:v>13999</c:v>
                </c:pt>
                <c:pt idx="209">
                  <c:v>13999</c:v>
                </c:pt>
                <c:pt idx="210">
                  <c:v>13999</c:v>
                </c:pt>
                <c:pt idx="211">
                  <c:v>84.340020303631448</c:v>
                </c:pt>
                <c:pt idx="212">
                  <c:v>13999</c:v>
                </c:pt>
                <c:pt idx="213">
                  <c:v>13999</c:v>
                </c:pt>
                <c:pt idx="214">
                  <c:v>13999</c:v>
                </c:pt>
                <c:pt idx="215">
                  <c:v>13999</c:v>
                </c:pt>
                <c:pt idx="216">
                  <c:v>13999</c:v>
                </c:pt>
                <c:pt idx="217">
                  <c:v>13999</c:v>
                </c:pt>
                <c:pt idx="218">
                  <c:v>13999</c:v>
                </c:pt>
                <c:pt idx="219">
                  <c:v>84.466583996512725</c:v>
                </c:pt>
                <c:pt idx="220">
                  <c:v>13999</c:v>
                </c:pt>
                <c:pt idx="221">
                  <c:v>13999</c:v>
                </c:pt>
                <c:pt idx="222">
                  <c:v>13999</c:v>
                </c:pt>
                <c:pt idx="223">
                  <c:v>13999</c:v>
                </c:pt>
                <c:pt idx="224">
                  <c:v>13999</c:v>
                </c:pt>
                <c:pt idx="225">
                  <c:v>13999</c:v>
                </c:pt>
                <c:pt idx="226">
                  <c:v>13999</c:v>
                </c:pt>
                <c:pt idx="227">
                  <c:v>13999</c:v>
                </c:pt>
                <c:pt idx="228">
                  <c:v>15.346988260582</c:v>
                </c:pt>
                <c:pt idx="229">
                  <c:v>13999</c:v>
                </c:pt>
                <c:pt idx="230">
                  <c:v>13999</c:v>
                </c:pt>
                <c:pt idx="231">
                  <c:v>13999</c:v>
                </c:pt>
                <c:pt idx="232">
                  <c:v>8.1737025937951007</c:v>
                </c:pt>
                <c:pt idx="233">
                  <c:v>6324.6241596981754</c:v>
                </c:pt>
                <c:pt idx="234">
                  <c:v>13999</c:v>
                </c:pt>
                <c:pt idx="235">
                  <c:v>13999</c:v>
                </c:pt>
                <c:pt idx="236">
                  <c:v>13999</c:v>
                </c:pt>
                <c:pt idx="237">
                  <c:v>13999</c:v>
                </c:pt>
                <c:pt idx="238">
                  <c:v>62.009066987734229</c:v>
                </c:pt>
                <c:pt idx="239">
                  <c:v>13999</c:v>
                </c:pt>
                <c:pt idx="240">
                  <c:v>13999</c:v>
                </c:pt>
                <c:pt idx="241">
                  <c:v>5.4923686177248836</c:v>
                </c:pt>
                <c:pt idx="242">
                  <c:v>13999</c:v>
                </c:pt>
                <c:pt idx="243">
                  <c:v>13999</c:v>
                </c:pt>
                <c:pt idx="244">
                  <c:v>12.363274120370299</c:v>
                </c:pt>
                <c:pt idx="245">
                  <c:v>7772.0926917220013</c:v>
                </c:pt>
                <c:pt idx="246">
                  <c:v>13999</c:v>
                </c:pt>
                <c:pt idx="247">
                  <c:v>13999</c:v>
                </c:pt>
                <c:pt idx="248">
                  <c:v>194.83543602513265</c:v>
                </c:pt>
                <c:pt idx="249">
                  <c:v>13999</c:v>
                </c:pt>
                <c:pt idx="250">
                  <c:v>13999</c:v>
                </c:pt>
                <c:pt idx="251">
                  <c:v>13999</c:v>
                </c:pt>
                <c:pt idx="252">
                  <c:v>13999</c:v>
                </c:pt>
                <c:pt idx="253">
                  <c:v>13999</c:v>
                </c:pt>
                <c:pt idx="254">
                  <c:v>13999</c:v>
                </c:pt>
                <c:pt idx="255">
                  <c:v>13999</c:v>
                </c:pt>
                <c:pt idx="256">
                  <c:v>13999</c:v>
                </c:pt>
                <c:pt idx="257">
                  <c:v>13999</c:v>
                </c:pt>
                <c:pt idx="258">
                  <c:v>13999</c:v>
                </c:pt>
                <c:pt idx="259">
                  <c:v>13999</c:v>
                </c:pt>
                <c:pt idx="260">
                  <c:v>13999</c:v>
                </c:pt>
                <c:pt idx="261">
                  <c:v>83.400273508297587</c:v>
                </c:pt>
                <c:pt idx="262">
                  <c:v>13999</c:v>
                </c:pt>
                <c:pt idx="263">
                  <c:v>13999</c:v>
                </c:pt>
                <c:pt idx="264">
                  <c:v>13999</c:v>
                </c:pt>
                <c:pt idx="265">
                  <c:v>13999</c:v>
                </c:pt>
                <c:pt idx="266">
                  <c:v>13999</c:v>
                </c:pt>
                <c:pt idx="267">
                  <c:v>13999</c:v>
                </c:pt>
                <c:pt idx="268">
                  <c:v>13999</c:v>
                </c:pt>
                <c:pt idx="269">
                  <c:v>13999</c:v>
                </c:pt>
                <c:pt idx="270">
                  <c:v>13999</c:v>
                </c:pt>
                <c:pt idx="271">
                  <c:v>13999</c:v>
                </c:pt>
                <c:pt idx="272">
                  <c:v>13999</c:v>
                </c:pt>
                <c:pt idx="273">
                  <c:v>27.5799262638287</c:v>
                </c:pt>
                <c:pt idx="274">
                  <c:v>1169.57003540764</c:v>
                </c:pt>
                <c:pt idx="275">
                  <c:v>13999</c:v>
                </c:pt>
                <c:pt idx="276">
                  <c:v>13999</c:v>
                </c:pt>
                <c:pt idx="277">
                  <c:v>13999</c:v>
                </c:pt>
                <c:pt idx="278">
                  <c:v>13999</c:v>
                </c:pt>
                <c:pt idx="279">
                  <c:v>26.04686046777293</c:v>
                </c:pt>
                <c:pt idx="280">
                  <c:v>13999</c:v>
                </c:pt>
                <c:pt idx="281">
                  <c:v>13999</c:v>
                </c:pt>
                <c:pt idx="282">
                  <c:v>13999</c:v>
                </c:pt>
                <c:pt idx="283">
                  <c:v>13999</c:v>
                </c:pt>
                <c:pt idx="284">
                  <c:v>13999</c:v>
                </c:pt>
                <c:pt idx="285">
                  <c:v>13999</c:v>
                </c:pt>
                <c:pt idx="286">
                  <c:v>13999</c:v>
                </c:pt>
                <c:pt idx="287">
                  <c:v>52.886176263828702</c:v>
                </c:pt>
                <c:pt idx="288">
                  <c:v>13999</c:v>
                </c:pt>
                <c:pt idx="289">
                  <c:v>13999</c:v>
                </c:pt>
                <c:pt idx="290">
                  <c:v>13999</c:v>
                </c:pt>
                <c:pt idx="291">
                  <c:v>13999</c:v>
                </c:pt>
                <c:pt idx="292">
                  <c:v>13999</c:v>
                </c:pt>
                <c:pt idx="293">
                  <c:v>13999</c:v>
                </c:pt>
                <c:pt idx="294">
                  <c:v>13999</c:v>
                </c:pt>
                <c:pt idx="295">
                  <c:v>13999</c:v>
                </c:pt>
                <c:pt idx="296">
                  <c:v>13999</c:v>
                </c:pt>
                <c:pt idx="297">
                  <c:v>13999</c:v>
                </c:pt>
                <c:pt idx="298">
                  <c:v>13999</c:v>
                </c:pt>
                <c:pt idx="299">
                  <c:v>13999</c:v>
                </c:pt>
                <c:pt idx="300">
                  <c:v>13999</c:v>
                </c:pt>
                <c:pt idx="301">
                  <c:v>13999</c:v>
                </c:pt>
                <c:pt idx="302">
                  <c:v>13999</c:v>
                </c:pt>
                <c:pt idx="303">
                  <c:v>13999</c:v>
                </c:pt>
                <c:pt idx="304">
                  <c:v>13999</c:v>
                </c:pt>
                <c:pt idx="305">
                  <c:v>13999</c:v>
                </c:pt>
                <c:pt idx="306">
                  <c:v>13999</c:v>
                </c:pt>
                <c:pt idx="307">
                  <c:v>13999</c:v>
                </c:pt>
                <c:pt idx="308">
                  <c:v>13999</c:v>
                </c:pt>
                <c:pt idx="309">
                  <c:v>13999</c:v>
                </c:pt>
                <c:pt idx="310">
                  <c:v>13999</c:v>
                </c:pt>
                <c:pt idx="311">
                  <c:v>13999</c:v>
                </c:pt>
                <c:pt idx="312">
                  <c:v>13999</c:v>
                </c:pt>
                <c:pt idx="313">
                  <c:v>13999</c:v>
                </c:pt>
                <c:pt idx="314">
                  <c:v>13999</c:v>
                </c:pt>
                <c:pt idx="315">
                  <c:v>13999</c:v>
                </c:pt>
                <c:pt idx="316">
                  <c:v>13999</c:v>
                </c:pt>
                <c:pt idx="317">
                  <c:v>13999</c:v>
                </c:pt>
                <c:pt idx="318">
                  <c:v>13999</c:v>
                </c:pt>
                <c:pt idx="319">
                  <c:v>13999</c:v>
                </c:pt>
                <c:pt idx="320">
                  <c:v>13999</c:v>
                </c:pt>
                <c:pt idx="321">
                  <c:v>13999</c:v>
                </c:pt>
                <c:pt idx="322">
                  <c:v>1.3526568771043699</c:v>
                </c:pt>
                <c:pt idx="323">
                  <c:v>1588.9135008020601</c:v>
                </c:pt>
                <c:pt idx="324">
                  <c:v>2697.5144026166399</c:v>
                </c:pt>
                <c:pt idx="325">
                  <c:v>13999</c:v>
                </c:pt>
                <c:pt idx="326">
                  <c:v>13999</c:v>
                </c:pt>
                <c:pt idx="327">
                  <c:v>13999</c:v>
                </c:pt>
                <c:pt idx="328">
                  <c:v>13999</c:v>
                </c:pt>
                <c:pt idx="329">
                  <c:v>13999</c:v>
                </c:pt>
                <c:pt idx="330">
                  <c:v>13999</c:v>
                </c:pt>
                <c:pt idx="331">
                  <c:v>13999</c:v>
                </c:pt>
                <c:pt idx="332">
                  <c:v>13999</c:v>
                </c:pt>
                <c:pt idx="333">
                  <c:v>14.472962691197623</c:v>
                </c:pt>
                <c:pt idx="334">
                  <c:v>14.291281006493445</c:v>
                </c:pt>
                <c:pt idx="335">
                  <c:v>13.877086810365574</c:v>
                </c:pt>
                <c:pt idx="336">
                  <c:v>14.188521774290436</c:v>
                </c:pt>
                <c:pt idx="337">
                  <c:v>13999</c:v>
                </c:pt>
                <c:pt idx="338">
                  <c:v>13.088377536074999</c:v>
                </c:pt>
                <c:pt idx="339">
                  <c:v>15.102738887686346</c:v>
                </c:pt>
                <c:pt idx="340">
                  <c:v>19.7808389550264</c:v>
                </c:pt>
                <c:pt idx="341">
                  <c:v>11.730406060606002</c:v>
                </c:pt>
                <c:pt idx="342">
                  <c:v>14.112776087662303</c:v>
                </c:pt>
                <c:pt idx="343">
                  <c:v>13.2012366654641</c:v>
                </c:pt>
                <c:pt idx="344">
                  <c:v>14.1574254052429</c:v>
                </c:pt>
                <c:pt idx="345">
                  <c:v>15.143054237012922</c:v>
                </c:pt>
                <c:pt idx="346">
                  <c:v>15.895296748436722</c:v>
                </c:pt>
                <c:pt idx="347">
                  <c:v>13.631969224386699</c:v>
                </c:pt>
                <c:pt idx="348">
                  <c:v>16.459650426286693</c:v>
                </c:pt>
                <c:pt idx="349">
                  <c:v>14.330914332611799</c:v>
                </c:pt>
                <c:pt idx="350">
                  <c:v>13.6366999669312</c:v>
                </c:pt>
                <c:pt idx="351">
                  <c:v>11.867857069504502</c:v>
                </c:pt>
                <c:pt idx="352">
                  <c:v>16.216339963924813</c:v>
                </c:pt>
                <c:pt idx="353">
                  <c:v>15.364002232443466</c:v>
                </c:pt>
                <c:pt idx="354">
                  <c:v>5.4550339261663954</c:v>
                </c:pt>
                <c:pt idx="355">
                  <c:v>16.041667278739602</c:v>
                </c:pt>
                <c:pt idx="356">
                  <c:v>15.395156024531023</c:v>
                </c:pt>
                <c:pt idx="357">
                  <c:v>13.991241788119176</c:v>
                </c:pt>
                <c:pt idx="358">
                  <c:v>12.2645701094276</c:v>
                </c:pt>
                <c:pt idx="359">
                  <c:v>13.8685779677729</c:v>
                </c:pt>
                <c:pt idx="360">
                  <c:v>9.564473420514668</c:v>
                </c:pt>
                <c:pt idx="361">
                  <c:v>14.200665423881576</c:v>
                </c:pt>
                <c:pt idx="362">
                  <c:v>128.91006946428499</c:v>
                </c:pt>
                <c:pt idx="363">
                  <c:v>15.4474519258056</c:v>
                </c:pt>
                <c:pt idx="364">
                  <c:v>13999</c:v>
                </c:pt>
                <c:pt idx="365">
                  <c:v>13999</c:v>
                </c:pt>
                <c:pt idx="366">
                  <c:v>13999</c:v>
                </c:pt>
                <c:pt idx="367">
                  <c:v>13999</c:v>
                </c:pt>
                <c:pt idx="368">
                  <c:v>13999</c:v>
                </c:pt>
                <c:pt idx="369">
                  <c:v>13999</c:v>
                </c:pt>
                <c:pt idx="370">
                  <c:v>13999</c:v>
                </c:pt>
                <c:pt idx="371">
                  <c:v>13999</c:v>
                </c:pt>
                <c:pt idx="372">
                  <c:v>13999</c:v>
                </c:pt>
                <c:pt idx="373">
                  <c:v>1.3435591618566665</c:v>
                </c:pt>
                <c:pt idx="374">
                  <c:v>1.3453331553631498</c:v>
                </c:pt>
                <c:pt idx="375">
                  <c:v>1.2123055026455001</c:v>
                </c:pt>
                <c:pt idx="376">
                  <c:v>1.3603282413419899</c:v>
                </c:pt>
                <c:pt idx="377">
                  <c:v>1.3822208940596399</c:v>
                </c:pt>
                <c:pt idx="378">
                  <c:v>1.3366390921115898</c:v>
                </c:pt>
                <c:pt idx="379">
                  <c:v>1.2016010984848322</c:v>
                </c:pt>
                <c:pt idx="380">
                  <c:v>1.2552679629629599</c:v>
                </c:pt>
                <c:pt idx="381">
                  <c:v>1.2218874434824398</c:v>
                </c:pt>
                <c:pt idx="382">
                  <c:v>1.4096547943722835</c:v>
                </c:pt>
                <c:pt idx="383">
                  <c:v>1.3534822570947498</c:v>
                </c:pt>
                <c:pt idx="384">
                  <c:v>1.3414216576478881</c:v>
                </c:pt>
                <c:pt idx="385">
                  <c:v>1.4164737085137</c:v>
                </c:pt>
                <c:pt idx="386">
                  <c:v>1.2620628198653101</c:v>
                </c:pt>
                <c:pt idx="387">
                  <c:v>1.3160224236411755</c:v>
                </c:pt>
                <c:pt idx="388">
                  <c:v>1.3981145634920664</c:v>
                </c:pt>
                <c:pt idx="389">
                  <c:v>1.2428721037758501</c:v>
                </c:pt>
                <c:pt idx="390">
                  <c:v>1.3117412421837398</c:v>
                </c:pt>
                <c:pt idx="391">
                  <c:v>1.1725589953102464</c:v>
                </c:pt>
                <c:pt idx="392">
                  <c:v>1.2801449861712355</c:v>
                </c:pt>
                <c:pt idx="393">
                  <c:v>60.210028965848899</c:v>
                </c:pt>
                <c:pt idx="394">
                  <c:v>86.416934669914056</c:v>
                </c:pt>
                <c:pt idx="395">
                  <c:v>13999</c:v>
                </c:pt>
                <c:pt idx="396">
                  <c:v>13999</c:v>
                </c:pt>
                <c:pt idx="397">
                  <c:v>13999</c:v>
                </c:pt>
                <c:pt idx="398">
                  <c:v>13999</c:v>
                </c:pt>
                <c:pt idx="399">
                  <c:v>13999</c:v>
                </c:pt>
                <c:pt idx="400">
                  <c:v>13999</c:v>
                </c:pt>
                <c:pt idx="401">
                  <c:v>13999</c:v>
                </c:pt>
                <c:pt idx="402">
                  <c:v>13999</c:v>
                </c:pt>
                <c:pt idx="403">
                  <c:v>13999</c:v>
                </c:pt>
                <c:pt idx="404">
                  <c:v>13999</c:v>
                </c:pt>
                <c:pt idx="405">
                  <c:v>13999</c:v>
                </c:pt>
                <c:pt idx="406">
                  <c:v>13999</c:v>
                </c:pt>
                <c:pt idx="407">
                  <c:v>13999</c:v>
                </c:pt>
                <c:pt idx="408">
                  <c:v>13999</c:v>
                </c:pt>
                <c:pt idx="409">
                  <c:v>13999</c:v>
                </c:pt>
                <c:pt idx="410">
                  <c:v>13999</c:v>
                </c:pt>
                <c:pt idx="411">
                  <c:v>13999</c:v>
                </c:pt>
                <c:pt idx="412">
                  <c:v>13999</c:v>
                </c:pt>
                <c:pt idx="413">
                  <c:v>13999</c:v>
                </c:pt>
                <c:pt idx="414">
                  <c:v>13999</c:v>
                </c:pt>
                <c:pt idx="415">
                  <c:v>65.609100358345302</c:v>
                </c:pt>
                <c:pt idx="416">
                  <c:v>13999</c:v>
                </c:pt>
                <c:pt idx="417">
                  <c:v>13999</c:v>
                </c:pt>
                <c:pt idx="418">
                  <c:v>13999</c:v>
                </c:pt>
                <c:pt idx="419">
                  <c:v>9.5975760203222702</c:v>
                </c:pt>
                <c:pt idx="420">
                  <c:v>104.57826080747877</c:v>
                </c:pt>
                <c:pt idx="421">
                  <c:v>22.950928623737287</c:v>
                </c:pt>
                <c:pt idx="422">
                  <c:v>65.601425171356382</c:v>
                </c:pt>
                <c:pt idx="423">
                  <c:v>13999</c:v>
                </c:pt>
                <c:pt idx="424">
                  <c:v>13999</c:v>
                </c:pt>
                <c:pt idx="425">
                  <c:v>13999</c:v>
                </c:pt>
                <c:pt idx="426">
                  <c:v>13999</c:v>
                </c:pt>
                <c:pt idx="427">
                  <c:v>13999</c:v>
                </c:pt>
                <c:pt idx="428">
                  <c:v>13999</c:v>
                </c:pt>
                <c:pt idx="429">
                  <c:v>2965.1264134944599</c:v>
                </c:pt>
                <c:pt idx="430">
                  <c:v>5994.0436344258278</c:v>
                </c:pt>
                <c:pt idx="431">
                  <c:v>13999</c:v>
                </c:pt>
                <c:pt idx="432">
                  <c:v>2218.5878651893781</c:v>
                </c:pt>
                <c:pt idx="433">
                  <c:v>13999</c:v>
                </c:pt>
                <c:pt idx="434">
                  <c:v>3923.8598254827998</c:v>
                </c:pt>
                <c:pt idx="435">
                  <c:v>13999</c:v>
                </c:pt>
                <c:pt idx="436">
                  <c:v>13999</c:v>
                </c:pt>
                <c:pt idx="437">
                  <c:v>13999</c:v>
                </c:pt>
                <c:pt idx="438">
                  <c:v>13999</c:v>
                </c:pt>
                <c:pt idx="439">
                  <c:v>13999</c:v>
                </c:pt>
                <c:pt idx="440">
                  <c:v>4220.5046318662844</c:v>
                </c:pt>
                <c:pt idx="441">
                  <c:v>13999</c:v>
                </c:pt>
                <c:pt idx="442">
                  <c:v>13999</c:v>
                </c:pt>
                <c:pt idx="443">
                  <c:v>5974.8482962902799</c:v>
                </c:pt>
                <c:pt idx="444">
                  <c:v>3411.11319971801</c:v>
                </c:pt>
                <c:pt idx="445">
                  <c:v>1337.2073397480701</c:v>
                </c:pt>
                <c:pt idx="446">
                  <c:v>3574.2615972360522</c:v>
                </c:pt>
                <c:pt idx="447">
                  <c:v>3218.9828065031202</c:v>
                </c:pt>
                <c:pt idx="448">
                  <c:v>13999</c:v>
                </c:pt>
                <c:pt idx="449">
                  <c:v>13999</c:v>
                </c:pt>
                <c:pt idx="450">
                  <c:v>13999</c:v>
                </c:pt>
                <c:pt idx="451">
                  <c:v>6779.5585241029521</c:v>
                </c:pt>
                <c:pt idx="452">
                  <c:v>13999</c:v>
                </c:pt>
                <c:pt idx="453">
                  <c:v>13999</c:v>
                </c:pt>
                <c:pt idx="454">
                  <c:v>13999</c:v>
                </c:pt>
                <c:pt idx="455">
                  <c:v>7615.0959592135614</c:v>
                </c:pt>
                <c:pt idx="456">
                  <c:v>13999</c:v>
                </c:pt>
                <c:pt idx="457">
                  <c:v>9302.7644359066908</c:v>
                </c:pt>
                <c:pt idx="458">
                  <c:v>13999</c:v>
                </c:pt>
                <c:pt idx="459">
                  <c:v>7844.4264184042804</c:v>
                </c:pt>
                <c:pt idx="460">
                  <c:v>13999</c:v>
                </c:pt>
                <c:pt idx="461">
                  <c:v>6100.6982806144724</c:v>
                </c:pt>
                <c:pt idx="462">
                  <c:v>4554.2326594041624</c:v>
                </c:pt>
                <c:pt idx="463">
                  <c:v>13999</c:v>
                </c:pt>
                <c:pt idx="464">
                  <c:v>13999</c:v>
                </c:pt>
                <c:pt idx="465">
                  <c:v>13999</c:v>
                </c:pt>
                <c:pt idx="466">
                  <c:v>3329.7205938389802</c:v>
                </c:pt>
                <c:pt idx="467">
                  <c:v>4996.5020561093024</c:v>
                </c:pt>
                <c:pt idx="468">
                  <c:v>13999</c:v>
                </c:pt>
                <c:pt idx="469">
                  <c:v>13999</c:v>
                </c:pt>
                <c:pt idx="470">
                  <c:v>4507.6599211429921</c:v>
                </c:pt>
                <c:pt idx="471">
                  <c:v>13999</c:v>
                </c:pt>
                <c:pt idx="472">
                  <c:v>2050.2743251376787</c:v>
                </c:pt>
                <c:pt idx="473">
                  <c:v>13999</c:v>
                </c:pt>
                <c:pt idx="474">
                  <c:v>6020.8048189489873</c:v>
                </c:pt>
                <c:pt idx="475">
                  <c:v>6807.0299578384966</c:v>
                </c:pt>
                <c:pt idx="476">
                  <c:v>4906.8426867051621</c:v>
                </c:pt>
                <c:pt idx="477">
                  <c:v>3617.6787076286587</c:v>
                </c:pt>
                <c:pt idx="478">
                  <c:v>8673.555894268171</c:v>
                </c:pt>
              </c:numCache>
            </c:numRef>
          </c:xVal>
          <c:yVal>
            <c:numRef>
              <c:f>graphs2!$V$4:$V$482</c:f>
              <c:numCache>
                <c:formatCode>General</c:formatCode>
                <c:ptCount val="479"/>
                <c:pt idx="0">
                  <c:v>13999</c:v>
                </c:pt>
                <c:pt idx="1">
                  <c:v>13999</c:v>
                </c:pt>
                <c:pt idx="2">
                  <c:v>13999</c:v>
                </c:pt>
                <c:pt idx="3">
                  <c:v>13999</c:v>
                </c:pt>
                <c:pt idx="4">
                  <c:v>13999</c:v>
                </c:pt>
                <c:pt idx="5">
                  <c:v>13999</c:v>
                </c:pt>
                <c:pt idx="6">
                  <c:v>13999</c:v>
                </c:pt>
                <c:pt idx="7">
                  <c:v>3.0073159830447267</c:v>
                </c:pt>
                <c:pt idx="8">
                  <c:v>13999</c:v>
                </c:pt>
                <c:pt idx="9">
                  <c:v>13999</c:v>
                </c:pt>
                <c:pt idx="10">
                  <c:v>13999</c:v>
                </c:pt>
                <c:pt idx="11">
                  <c:v>13999</c:v>
                </c:pt>
                <c:pt idx="12">
                  <c:v>13999</c:v>
                </c:pt>
                <c:pt idx="13">
                  <c:v>13999</c:v>
                </c:pt>
                <c:pt idx="14">
                  <c:v>13999</c:v>
                </c:pt>
                <c:pt idx="15">
                  <c:v>13999</c:v>
                </c:pt>
                <c:pt idx="16">
                  <c:v>0.67036740139490103</c:v>
                </c:pt>
                <c:pt idx="17">
                  <c:v>8.0738918386243768</c:v>
                </c:pt>
                <c:pt idx="18">
                  <c:v>3.0261372655122722E-2</c:v>
                </c:pt>
                <c:pt idx="19">
                  <c:v>4.4511160413660426E-2</c:v>
                </c:pt>
                <c:pt idx="20">
                  <c:v>15.052254658489687</c:v>
                </c:pt>
                <c:pt idx="21">
                  <c:v>0.27693932599807508</c:v>
                </c:pt>
                <c:pt idx="22">
                  <c:v>7.2672904942279901</c:v>
                </c:pt>
                <c:pt idx="23">
                  <c:v>0.1894401046176041</c:v>
                </c:pt>
                <c:pt idx="24">
                  <c:v>0.36501023448773401</c:v>
                </c:pt>
                <c:pt idx="25">
                  <c:v>0.3830489321789321</c:v>
                </c:pt>
                <c:pt idx="26">
                  <c:v>0.37765946608946621</c:v>
                </c:pt>
                <c:pt idx="27">
                  <c:v>0.33008497174122331</c:v>
                </c:pt>
                <c:pt idx="28">
                  <c:v>0.38232346139971335</c:v>
                </c:pt>
                <c:pt idx="29">
                  <c:v>0.35839905723905713</c:v>
                </c:pt>
                <c:pt idx="30">
                  <c:v>0.34193472582972723</c:v>
                </c:pt>
                <c:pt idx="31">
                  <c:v>0.38862826659451721</c:v>
                </c:pt>
                <c:pt idx="32">
                  <c:v>0.38836002886002813</c:v>
                </c:pt>
                <c:pt idx="33">
                  <c:v>0.36469785233285212</c:v>
                </c:pt>
                <c:pt idx="34">
                  <c:v>0.44991815716690714</c:v>
                </c:pt>
                <c:pt idx="35">
                  <c:v>0.46581118446368402</c:v>
                </c:pt>
                <c:pt idx="36">
                  <c:v>0.49794423280423211</c:v>
                </c:pt>
                <c:pt idx="37">
                  <c:v>0.51985950757575705</c:v>
                </c:pt>
                <c:pt idx="38">
                  <c:v>0.5383275577200568</c:v>
                </c:pt>
                <c:pt idx="39">
                  <c:v>0.54227538119288099</c:v>
                </c:pt>
                <c:pt idx="40">
                  <c:v>0.50563563912939125</c:v>
                </c:pt>
                <c:pt idx="41">
                  <c:v>0.5613811886724378</c:v>
                </c:pt>
                <c:pt idx="42">
                  <c:v>0.53693712842712582</c:v>
                </c:pt>
                <c:pt idx="43">
                  <c:v>0.56128360870610583</c:v>
                </c:pt>
                <c:pt idx="44">
                  <c:v>0.6459090488215492</c:v>
                </c:pt>
                <c:pt idx="45">
                  <c:v>0.65786845839346342</c:v>
                </c:pt>
                <c:pt idx="46">
                  <c:v>0.77042521103896</c:v>
                </c:pt>
                <c:pt idx="47">
                  <c:v>0.67802430134680325</c:v>
                </c:pt>
                <c:pt idx="48">
                  <c:v>0.59185546777296483</c:v>
                </c:pt>
                <c:pt idx="49">
                  <c:v>0.72161044552669618</c:v>
                </c:pt>
                <c:pt idx="50">
                  <c:v>0.74798778920153897</c:v>
                </c:pt>
                <c:pt idx="51">
                  <c:v>0.58088090788840818</c:v>
                </c:pt>
                <c:pt idx="52">
                  <c:v>0.84227664862914919</c:v>
                </c:pt>
                <c:pt idx="53">
                  <c:v>0.97578662337662281</c:v>
                </c:pt>
                <c:pt idx="54">
                  <c:v>1.1562706265031255</c:v>
                </c:pt>
                <c:pt idx="55">
                  <c:v>2.0136487427849912</c:v>
                </c:pt>
                <c:pt idx="56">
                  <c:v>1.2999625300625199</c:v>
                </c:pt>
                <c:pt idx="57">
                  <c:v>0.96336738516112963</c:v>
                </c:pt>
                <c:pt idx="58">
                  <c:v>7.5546511255411417</c:v>
                </c:pt>
                <c:pt idx="59">
                  <c:v>1.0064034151034098</c:v>
                </c:pt>
                <c:pt idx="60">
                  <c:v>1.65355666967291</c:v>
                </c:pt>
                <c:pt idx="61">
                  <c:v>2.6838684205146577</c:v>
                </c:pt>
                <c:pt idx="62">
                  <c:v>1.1424171242183809</c:v>
                </c:pt>
                <c:pt idx="63">
                  <c:v>1.6647772336459801</c:v>
                </c:pt>
                <c:pt idx="64">
                  <c:v>1.46612192881192</c:v>
                </c:pt>
                <c:pt idx="65">
                  <c:v>1.2352811724386699</c:v>
                </c:pt>
                <c:pt idx="66">
                  <c:v>1.0679929810004798</c:v>
                </c:pt>
                <c:pt idx="67">
                  <c:v>1.2536160491822899</c:v>
                </c:pt>
                <c:pt idx="68">
                  <c:v>1.3256918061567999</c:v>
                </c:pt>
                <c:pt idx="69">
                  <c:v>1.2235267069504434</c:v>
                </c:pt>
                <c:pt idx="70">
                  <c:v>1.3862130621693101</c:v>
                </c:pt>
                <c:pt idx="71">
                  <c:v>1.1879393073592934</c:v>
                </c:pt>
                <c:pt idx="72">
                  <c:v>1.15024349025974</c:v>
                </c:pt>
                <c:pt idx="73">
                  <c:v>1.42491013287638</c:v>
                </c:pt>
                <c:pt idx="74">
                  <c:v>1.2687047162097098</c:v>
                </c:pt>
                <c:pt idx="75">
                  <c:v>1.4501710455747898</c:v>
                </c:pt>
                <c:pt idx="76">
                  <c:v>1.2672806234968701</c:v>
                </c:pt>
                <c:pt idx="77">
                  <c:v>1.3761967857142798</c:v>
                </c:pt>
                <c:pt idx="78">
                  <c:v>1.3182853745791201</c:v>
                </c:pt>
                <c:pt idx="79">
                  <c:v>1.2779557046657055</c:v>
                </c:pt>
                <c:pt idx="80">
                  <c:v>1.3727575715488309</c:v>
                </c:pt>
                <c:pt idx="81">
                  <c:v>1.6187939081289</c:v>
                </c:pt>
                <c:pt idx="82">
                  <c:v>1.2836912578162423</c:v>
                </c:pt>
                <c:pt idx="83">
                  <c:v>1.59199956649831</c:v>
                </c:pt>
                <c:pt idx="84">
                  <c:v>2.3299152050264502</c:v>
                </c:pt>
                <c:pt idx="85">
                  <c:v>1.3461071807359355</c:v>
                </c:pt>
                <c:pt idx="86">
                  <c:v>1.1931069336219364</c:v>
                </c:pt>
                <c:pt idx="87">
                  <c:v>1.6832599801587365</c:v>
                </c:pt>
                <c:pt idx="88">
                  <c:v>1.2801616594516498</c:v>
                </c:pt>
                <c:pt idx="89">
                  <c:v>1.6977517598605001</c:v>
                </c:pt>
                <c:pt idx="90">
                  <c:v>1.5607301737614201</c:v>
                </c:pt>
                <c:pt idx="91">
                  <c:v>2.7669897540885002</c:v>
                </c:pt>
                <c:pt idx="92">
                  <c:v>1.5337213690476035</c:v>
                </c:pt>
                <c:pt idx="93">
                  <c:v>1.6975173935786401</c:v>
                </c:pt>
                <c:pt idx="94">
                  <c:v>2.2402134692159601</c:v>
                </c:pt>
                <c:pt idx="95">
                  <c:v>1.9662177621452601</c:v>
                </c:pt>
                <c:pt idx="96">
                  <c:v>3.2903068939393902</c:v>
                </c:pt>
                <c:pt idx="97">
                  <c:v>2.1586531222943677</c:v>
                </c:pt>
                <c:pt idx="98">
                  <c:v>2.8557435004809997</c:v>
                </c:pt>
                <c:pt idx="99">
                  <c:v>6.0784739514189496</c:v>
                </c:pt>
                <c:pt idx="100">
                  <c:v>5.5545268608705776</c:v>
                </c:pt>
                <c:pt idx="101">
                  <c:v>8.1482660852572888</c:v>
                </c:pt>
                <c:pt idx="102">
                  <c:v>1.6958789556277001</c:v>
                </c:pt>
                <c:pt idx="103">
                  <c:v>3.0498843302068197</c:v>
                </c:pt>
                <c:pt idx="104">
                  <c:v>13999</c:v>
                </c:pt>
                <c:pt idx="105">
                  <c:v>13999</c:v>
                </c:pt>
                <c:pt idx="106">
                  <c:v>13999</c:v>
                </c:pt>
                <c:pt idx="107">
                  <c:v>13999</c:v>
                </c:pt>
                <c:pt idx="108">
                  <c:v>13999</c:v>
                </c:pt>
                <c:pt idx="109">
                  <c:v>13999</c:v>
                </c:pt>
                <c:pt idx="110">
                  <c:v>13999</c:v>
                </c:pt>
                <c:pt idx="111">
                  <c:v>13999</c:v>
                </c:pt>
                <c:pt idx="112">
                  <c:v>13999</c:v>
                </c:pt>
                <c:pt idx="113">
                  <c:v>13999</c:v>
                </c:pt>
                <c:pt idx="114">
                  <c:v>13999</c:v>
                </c:pt>
                <c:pt idx="115">
                  <c:v>13999</c:v>
                </c:pt>
                <c:pt idx="116">
                  <c:v>13999</c:v>
                </c:pt>
                <c:pt idx="117">
                  <c:v>13999</c:v>
                </c:pt>
                <c:pt idx="118">
                  <c:v>13999</c:v>
                </c:pt>
                <c:pt idx="119">
                  <c:v>67.210306358826088</c:v>
                </c:pt>
                <c:pt idx="120">
                  <c:v>13999</c:v>
                </c:pt>
                <c:pt idx="121">
                  <c:v>13999</c:v>
                </c:pt>
                <c:pt idx="122">
                  <c:v>13999</c:v>
                </c:pt>
                <c:pt idx="123">
                  <c:v>13999</c:v>
                </c:pt>
                <c:pt idx="124">
                  <c:v>13999</c:v>
                </c:pt>
                <c:pt idx="125">
                  <c:v>79.765114518999482</c:v>
                </c:pt>
                <c:pt idx="126">
                  <c:v>87.568875867003015</c:v>
                </c:pt>
                <c:pt idx="127">
                  <c:v>13999</c:v>
                </c:pt>
                <c:pt idx="128">
                  <c:v>13999</c:v>
                </c:pt>
                <c:pt idx="129">
                  <c:v>13999</c:v>
                </c:pt>
                <c:pt idx="130">
                  <c:v>36.9380169065658</c:v>
                </c:pt>
                <c:pt idx="131">
                  <c:v>73.499831438191379</c:v>
                </c:pt>
                <c:pt idx="132">
                  <c:v>149.1312911291466</c:v>
                </c:pt>
                <c:pt idx="133">
                  <c:v>302.5135747119993</c:v>
                </c:pt>
                <c:pt idx="134">
                  <c:v>613.62543568181809</c:v>
                </c:pt>
                <c:pt idx="135">
                  <c:v>1245.3257647005764</c:v>
                </c:pt>
                <c:pt idx="136">
                  <c:v>2520.2999268837102</c:v>
                </c:pt>
                <c:pt idx="137">
                  <c:v>5106.1862171921503</c:v>
                </c:pt>
                <c:pt idx="138">
                  <c:v>13999</c:v>
                </c:pt>
                <c:pt idx="139">
                  <c:v>13999</c:v>
                </c:pt>
                <c:pt idx="140">
                  <c:v>13999</c:v>
                </c:pt>
                <c:pt idx="141">
                  <c:v>13999</c:v>
                </c:pt>
                <c:pt idx="142">
                  <c:v>13999</c:v>
                </c:pt>
                <c:pt idx="143">
                  <c:v>13999</c:v>
                </c:pt>
                <c:pt idx="144">
                  <c:v>13999</c:v>
                </c:pt>
                <c:pt idx="145">
                  <c:v>13999</c:v>
                </c:pt>
                <c:pt idx="146">
                  <c:v>5.1942477002164456</c:v>
                </c:pt>
                <c:pt idx="147">
                  <c:v>20.013265436507901</c:v>
                </c:pt>
                <c:pt idx="148">
                  <c:v>28.769533616522125</c:v>
                </c:pt>
                <c:pt idx="149">
                  <c:v>982.60510350949903</c:v>
                </c:pt>
                <c:pt idx="150">
                  <c:v>13999</c:v>
                </c:pt>
                <c:pt idx="151">
                  <c:v>76.258598142736147</c:v>
                </c:pt>
                <c:pt idx="152">
                  <c:v>60.45526745731074</c:v>
                </c:pt>
                <c:pt idx="153">
                  <c:v>72.153917077320457</c:v>
                </c:pt>
                <c:pt idx="154">
                  <c:v>44.680075012025135</c:v>
                </c:pt>
                <c:pt idx="155">
                  <c:v>415.65953152537202</c:v>
                </c:pt>
                <c:pt idx="156">
                  <c:v>13999</c:v>
                </c:pt>
                <c:pt idx="157">
                  <c:v>13999</c:v>
                </c:pt>
                <c:pt idx="158">
                  <c:v>13999</c:v>
                </c:pt>
                <c:pt idx="159">
                  <c:v>13999</c:v>
                </c:pt>
                <c:pt idx="160">
                  <c:v>13999</c:v>
                </c:pt>
                <c:pt idx="161">
                  <c:v>13999</c:v>
                </c:pt>
                <c:pt idx="162">
                  <c:v>13999</c:v>
                </c:pt>
                <c:pt idx="163">
                  <c:v>13999</c:v>
                </c:pt>
                <c:pt idx="164">
                  <c:v>13999</c:v>
                </c:pt>
                <c:pt idx="165">
                  <c:v>13999</c:v>
                </c:pt>
                <c:pt idx="166">
                  <c:v>13999</c:v>
                </c:pt>
                <c:pt idx="167">
                  <c:v>697.23370003547302</c:v>
                </c:pt>
                <c:pt idx="168">
                  <c:v>13999</c:v>
                </c:pt>
                <c:pt idx="169">
                  <c:v>13999</c:v>
                </c:pt>
                <c:pt idx="170">
                  <c:v>13999</c:v>
                </c:pt>
                <c:pt idx="171">
                  <c:v>13999</c:v>
                </c:pt>
                <c:pt idx="172">
                  <c:v>13999</c:v>
                </c:pt>
                <c:pt idx="173">
                  <c:v>13999</c:v>
                </c:pt>
                <c:pt idx="174">
                  <c:v>13999</c:v>
                </c:pt>
                <c:pt idx="175">
                  <c:v>711.83002730459236</c:v>
                </c:pt>
                <c:pt idx="176">
                  <c:v>13999</c:v>
                </c:pt>
                <c:pt idx="177">
                  <c:v>13999</c:v>
                </c:pt>
                <c:pt idx="178">
                  <c:v>13999</c:v>
                </c:pt>
                <c:pt idx="179">
                  <c:v>13999</c:v>
                </c:pt>
                <c:pt idx="180">
                  <c:v>13999</c:v>
                </c:pt>
                <c:pt idx="181">
                  <c:v>13999</c:v>
                </c:pt>
                <c:pt idx="182">
                  <c:v>13999</c:v>
                </c:pt>
                <c:pt idx="183">
                  <c:v>704.83740123256291</c:v>
                </c:pt>
                <c:pt idx="184">
                  <c:v>13999</c:v>
                </c:pt>
                <c:pt idx="185">
                  <c:v>13999</c:v>
                </c:pt>
                <c:pt idx="186">
                  <c:v>13999</c:v>
                </c:pt>
                <c:pt idx="187">
                  <c:v>13999</c:v>
                </c:pt>
                <c:pt idx="188">
                  <c:v>13999</c:v>
                </c:pt>
                <c:pt idx="189">
                  <c:v>13999</c:v>
                </c:pt>
                <c:pt idx="190">
                  <c:v>13999</c:v>
                </c:pt>
                <c:pt idx="191">
                  <c:v>734.30806395081754</c:v>
                </c:pt>
                <c:pt idx="192">
                  <c:v>13999</c:v>
                </c:pt>
                <c:pt idx="193">
                  <c:v>13999</c:v>
                </c:pt>
                <c:pt idx="194">
                  <c:v>13999</c:v>
                </c:pt>
                <c:pt idx="195">
                  <c:v>13999</c:v>
                </c:pt>
                <c:pt idx="196">
                  <c:v>13999</c:v>
                </c:pt>
                <c:pt idx="197">
                  <c:v>13999</c:v>
                </c:pt>
                <c:pt idx="198">
                  <c:v>13999</c:v>
                </c:pt>
                <c:pt idx="199">
                  <c:v>600.33433701779802</c:v>
                </c:pt>
                <c:pt idx="200">
                  <c:v>13999</c:v>
                </c:pt>
                <c:pt idx="201">
                  <c:v>13999</c:v>
                </c:pt>
                <c:pt idx="202">
                  <c:v>13999</c:v>
                </c:pt>
                <c:pt idx="203">
                  <c:v>13999</c:v>
                </c:pt>
                <c:pt idx="204">
                  <c:v>13999</c:v>
                </c:pt>
                <c:pt idx="205">
                  <c:v>13999</c:v>
                </c:pt>
                <c:pt idx="206">
                  <c:v>13999</c:v>
                </c:pt>
                <c:pt idx="207">
                  <c:v>13999</c:v>
                </c:pt>
                <c:pt idx="208">
                  <c:v>13999</c:v>
                </c:pt>
                <c:pt idx="209">
                  <c:v>13999</c:v>
                </c:pt>
                <c:pt idx="210">
                  <c:v>13999</c:v>
                </c:pt>
                <c:pt idx="211">
                  <c:v>285.29524185846412</c:v>
                </c:pt>
                <c:pt idx="212">
                  <c:v>13999</c:v>
                </c:pt>
                <c:pt idx="213">
                  <c:v>13999</c:v>
                </c:pt>
                <c:pt idx="214">
                  <c:v>13999</c:v>
                </c:pt>
                <c:pt idx="215">
                  <c:v>13999</c:v>
                </c:pt>
                <c:pt idx="216">
                  <c:v>13999</c:v>
                </c:pt>
                <c:pt idx="217">
                  <c:v>13999</c:v>
                </c:pt>
                <c:pt idx="218">
                  <c:v>13999</c:v>
                </c:pt>
                <c:pt idx="219">
                  <c:v>293.11323999579099</c:v>
                </c:pt>
                <c:pt idx="220">
                  <c:v>13999</c:v>
                </c:pt>
                <c:pt idx="221">
                  <c:v>13999</c:v>
                </c:pt>
                <c:pt idx="222">
                  <c:v>13999</c:v>
                </c:pt>
                <c:pt idx="223">
                  <c:v>13999</c:v>
                </c:pt>
                <c:pt idx="224">
                  <c:v>13999</c:v>
                </c:pt>
                <c:pt idx="225">
                  <c:v>13999</c:v>
                </c:pt>
                <c:pt idx="226">
                  <c:v>13999</c:v>
                </c:pt>
                <c:pt idx="227">
                  <c:v>13999</c:v>
                </c:pt>
                <c:pt idx="228">
                  <c:v>15.783185170153898</c:v>
                </c:pt>
                <c:pt idx="229">
                  <c:v>5836.6178085107003</c:v>
                </c:pt>
                <c:pt idx="230">
                  <c:v>13999</c:v>
                </c:pt>
                <c:pt idx="231">
                  <c:v>13999</c:v>
                </c:pt>
                <c:pt idx="232">
                  <c:v>12.029077697210099</c:v>
                </c:pt>
                <c:pt idx="233">
                  <c:v>6269.0269613191622</c:v>
                </c:pt>
                <c:pt idx="234">
                  <c:v>13999</c:v>
                </c:pt>
                <c:pt idx="235">
                  <c:v>13999</c:v>
                </c:pt>
                <c:pt idx="236">
                  <c:v>13999</c:v>
                </c:pt>
                <c:pt idx="237">
                  <c:v>13999</c:v>
                </c:pt>
                <c:pt idx="238">
                  <c:v>55.765229917628602</c:v>
                </c:pt>
                <c:pt idx="239">
                  <c:v>13999</c:v>
                </c:pt>
                <c:pt idx="240">
                  <c:v>13999</c:v>
                </c:pt>
                <c:pt idx="241">
                  <c:v>3.8871146747234202</c:v>
                </c:pt>
                <c:pt idx="242">
                  <c:v>13999</c:v>
                </c:pt>
                <c:pt idx="243">
                  <c:v>13999</c:v>
                </c:pt>
                <c:pt idx="244">
                  <c:v>6.2462269390331988</c:v>
                </c:pt>
                <c:pt idx="245">
                  <c:v>6489.8356030591822</c:v>
                </c:pt>
                <c:pt idx="246">
                  <c:v>13999</c:v>
                </c:pt>
                <c:pt idx="247">
                  <c:v>13999</c:v>
                </c:pt>
                <c:pt idx="248">
                  <c:v>243.14242984367522</c:v>
                </c:pt>
                <c:pt idx="249">
                  <c:v>13999</c:v>
                </c:pt>
                <c:pt idx="250">
                  <c:v>13999</c:v>
                </c:pt>
                <c:pt idx="251">
                  <c:v>13999</c:v>
                </c:pt>
                <c:pt idx="252">
                  <c:v>13999</c:v>
                </c:pt>
                <c:pt idx="253">
                  <c:v>13999</c:v>
                </c:pt>
                <c:pt idx="254">
                  <c:v>13999</c:v>
                </c:pt>
                <c:pt idx="255">
                  <c:v>13999</c:v>
                </c:pt>
                <c:pt idx="256">
                  <c:v>13999</c:v>
                </c:pt>
                <c:pt idx="257">
                  <c:v>13999</c:v>
                </c:pt>
                <c:pt idx="258">
                  <c:v>13999</c:v>
                </c:pt>
                <c:pt idx="259">
                  <c:v>13999</c:v>
                </c:pt>
                <c:pt idx="260">
                  <c:v>13999</c:v>
                </c:pt>
                <c:pt idx="261">
                  <c:v>408.1777993957445</c:v>
                </c:pt>
                <c:pt idx="262">
                  <c:v>13999</c:v>
                </c:pt>
                <c:pt idx="263">
                  <c:v>13999</c:v>
                </c:pt>
                <c:pt idx="264">
                  <c:v>13999</c:v>
                </c:pt>
                <c:pt idx="265">
                  <c:v>13999</c:v>
                </c:pt>
                <c:pt idx="266">
                  <c:v>13999</c:v>
                </c:pt>
                <c:pt idx="267">
                  <c:v>13999</c:v>
                </c:pt>
                <c:pt idx="268">
                  <c:v>13999</c:v>
                </c:pt>
                <c:pt idx="269">
                  <c:v>13999</c:v>
                </c:pt>
                <c:pt idx="270">
                  <c:v>13999</c:v>
                </c:pt>
                <c:pt idx="271">
                  <c:v>13999</c:v>
                </c:pt>
                <c:pt idx="272">
                  <c:v>13999</c:v>
                </c:pt>
                <c:pt idx="273">
                  <c:v>44.229328532948635</c:v>
                </c:pt>
                <c:pt idx="274">
                  <c:v>765.12377556037131</c:v>
                </c:pt>
                <c:pt idx="275">
                  <c:v>13999</c:v>
                </c:pt>
                <c:pt idx="276">
                  <c:v>13999</c:v>
                </c:pt>
                <c:pt idx="277">
                  <c:v>13999</c:v>
                </c:pt>
                <c:pt idx="278">
                  <c:v>13999</c:v>
                </c:pt>
                <c:pt idx="279">
                  <c:v>65.250474413179248</c:v>
                </c:pt>
                <c:pt idx="280">
                  <c:v>13999</c:v>
                </c:pt>
                <c:pt idx="281">
                  <c:v>13999</c:v>
                </c:pt>
                <c:pt idx="282">
                  <c:v>13999</c:v>
                </c:pt>
                <c:pt idx="283">
                  <c:v>13999</c:v>
                </c:pt>
                <c:pt idx="284">
                  <c:v>13999</c:v>
                </c:pt>
                <c:pt idx="285">
                  <c:v>13999</c:v>
                </c:pt>
                <c:pt idx="286">
                  <c:v>13999</c:v>
                </c:pt>
                <c:pt idx="287">
                  <c:v>183.52929685245422</c:v>
                </c:pt>
                <c:pt idx="288">
                  <c:v>13999</c:v>
                </c:pt>
                <c:pt idx="289">
                  <c:v>13999</c:v>
                </c:pt>
                <c:pt idx="290">
                  <c:v>13999</c:v>
                </c:pt>
                <c:pt idx="291">
                  <c:v>13999</c:v>
                </c:pt>
                <c:pt idx="292">
                  <c:v>13999</c:v>
                </c:pt>
                <c:pt idx="293">
                  <c:v>13999</c:v>
                </c:pt>
                <c:pt idx="294">
                  <c:v>13999</c:v>
                </c:pt>
                <c:pt idx="295">
                  <c:v>13999</c:v>
                </c:pt>
                <c:pt idx="296">
                  <c:v>13999</c:v>
                </c:pt>
                <c:pt idx="297">
                  <c:v>13999</c:v>
                </c:pt>
                <c:pt idx="298">
                  <c:v>13999</c:v>
                </c:pt>
                <c:pt idx="299">
                  <c:v>13999</c:v>
                </c:pt>
                <c:pt idx="300">
                  <c:v>13999</c:v>
                </c:pt>
                <c:pt idx="301">
                  <c:v>13999</c:v>
                </c:pt>
                <c:pt idx="302">
                  <c:v>13999</c:v>
                </c:pt>
                <c:pt idx="303">
                  <c:v>13999</c:v>
                </c:pt>
                <c:pt idx="304">
                  <c:v>13999</c:v>
                </c:pt>
                <c:pt idx="305">
                  <c:v>13999</c:v>
                </c:pt>
                <c:pt idx="306">
                  <c:v>13999</c:v>
                </c:pt>
                <c:pt idx="307">
                  <c:v>13999</c:v>
                </c:pt>
                <c:pt idx="308">
                  <c:v>13999</c:v>
                </c:pt>
                <c:pt idx="309">
                  <c:v>13999</c:v>
                </c:pt>
                <c:pt idx="310">
                  <c:v>13999</c:v>
                </c:pt>
                <c:pt idx="311">
                  <c:v>13999</c:v>
                </c:pt>
                <c:pt idx="312">
                  <c:v>13999</c:v>
                </c:pt>
                <c:pt idx="313">
                  <c:v>13999</c:v>
                </c:pt>
                <c:pt idx="314">
                  <c:v>13999</c:v>
                </c:pt>
                <c:pt idx="315">
                  <c:v>13999</c:v>
                </c:pt>
                <c:pt idx="316">
                  <c:v>13999</c:v>
                </c:pt>
                <c:pt idx="317">
                  <c:v>13999</c:v>
                </c:pt>
                <c:pt idx="318">
                  <c:v>13999</c:v>
                </c:pt>
                <c:pt idx="319">
                  <c:v>13999</c:v>
                </c:pt>
                <c:pt idx="320">
                  <c:v>13999</c:v>
                </c:pt>
                <c:pt idx="321">
                  <c:v>13999</c:v>
                </c:pt>
                <c:pt idx="322">
                  <c:v>1.30207347643097</c:v>
                </c:pt>
                <c:pt idx="323">
                  <c:v>2343.0809623671198</c:v>
                </c:pt>
                <c:pt idx="324">
                  <c:v>4711.4251792105524</c:v>
                </c:pt>
                <c:pt idx="325">
                  <c:v>13999</c:v>
                </c:pt>
                <c:pt idx="326">
                  <c:v>13999</c:v>
                </c:pt>
                <c:pt idx="327">
                  <c:v>13999</c:v>
                </c:pt>
                <c:pt idx="328">
                  <c:v>13999</c:v>
                </c:pt>
                <c:pt idx="329">
                  <c:v>13999</c:v>
                </c:pt>
                <c:pt idx="330">
                  <c:v>13999</c:v>
                </c:pt>
                <c:pt idx="331">
                  <c:v>13999</c:v>
                </c:pt>
                <c:pt idx="332">
                  <c:v>13999</c:v>
                </c:pt>
                <c:pt idx="333">
                  <c:v>1.9021359217171701</c:v>
                </c:pt>
                <c:pt idx="334">
                  <c:v>237.095492654521</c:v>
                </c:pt>
                <c:pt idx="335">
                  <c:v>13999</c:v>
                </c:pt>
                <c:pt idx="336">
                  <c:v>1.9659907876382734</c:v>
                </c:pt>
                <c:pt idx="337">
                  <c:v>13999</c:v>
                </c:pt>
                <c:pt idx="338">
                  <c:v>13999</c:v>
                </c:pt>
                <c:pt idx="339">
                  <c:v>13999</c:v>
                </c:pt>
                <c:pt idx="340">
                  <c:v>13999</c:v>
                </c:pt>
                <c:pt idx="341">
                  <c:v>3.11629272426647</c:v>
                </c:pt>
                <c:pt idx="342">
                  <c:v>2.3702235443722901</c:v>
                </c:pt>
                <c:pt idx="343">
                  <c:v>2.1649620159932597</c:v>
                </c:pt>
                <c:pt idx="344">
                  <c:v>1.9117119017556499</c:v>
                </c:pt>
                <c:pt idx="345">
                  <c:v>1.9369181758056699</c:v>
                </c:pt>
                <c:pt idx="346">
                  <c:v>2.46149883958633</c:v>
                </c:pt>
                <c:pt idx="347">
                  <c:v>1.8590206024530946</c:v>
                </c:pt>
                <c:pt idx="348">
                  <c:v>2.965290259139</c:v>
                </c:pt>
                <c:pt idx="349">
                  <c:v>1.8297066287878698</c:v>
                </c:pt>
                <c:pt idx="350">
                  <c:v>2.2262662289562201</c:v>
                </c:pt>
                <c:pt idx="351">
                  <c:v>1.9075223833573722</c:v>
                </c:pt>
                <c:pt idx="352">
                  <c:v>100.57650993265877</c:v>
                </c:pt>
                <c:pt idx="353">
                  <c:v>2.2761701382876312</c:v>
                </c:pt>
                <c:pt idx="354">
                  <c:v>1.9079308700096023</c:v>
                </c:pt>
                <c:pt idx="355">
                  <c:v>2.1648715476190517</c:v>
                </c:pt>
                <c:pt idx="356">
                  <c:v>13999</c:v>
                </c:pt>
                <c:pt idx="357">
                  <c:v>13999</c:v>
                </c:pt>
                <c:pt idx="358">
                  <c:v>1.8349583645983665</c:v>
                </c:pt>
                <c:pt idx="359">
                  <c:v>13999</c:v>
                </c:pt>
                <c:pt idx="360">
                  <c:v>1.7806184078884055</c:v>
                </c:pt>
                <c:pt idx="361">
                  <c:v>13999</c:v>
                </c:pt>
                <c:pt idx="362">
                  <c:v>13999</c:v>
                </c:pt>
                <c:pt idx="363">
                  <c:v>13999</c:v>
                </c:pt>
                <c:pt idx="364">
                  <c:v>13999</c:v>
                </c:pt>
                <c:pt idx="365">
                  <c:v>13999</c:v>
                </c:pt>
                <c:pt idx="366">
                  <c:v>13999</c:v>
                </c:pt>
                <c:pt idx="367">
                  <c:v>13999</c:v>
                </c:pt>
                <c:pt idx="368">
                  <c:v>13999</c:v>
                </c:pt>
                <c:pt idx="369">
                  <c:v>13999</c:v>
                </c:pt>
                <c:pt idx="370">
                  <c:v>13999</c:v>
                </c:pt>
                <c:pt idx="371">
                  <c:v>13999</c:v>
                </c:pt>
                <c:pt idx="372">
                  <c:v>13999</c:v>
                </c:pt>
                <c:pt idx="373">
                  <c:v>1.7661034860509801</c:v>
                </c:pt>
                <c:pt idx="374">
                  <c:v>0.78210219155844096</c:v>
                </c:pt>
                <c:pt idx="375">
                  <c:v>0.70059868145743098</c:v>
                </c:pt>
                <c:pt idx="376">
                  <c:v>1.0491229653679599</c:v>
                </c:pt>
                <c:pt idx="377">
                  <c:v>0.81780214586339284</c:v>
                </c:pt>
                <c:pt idx="378">
                  <c:v>1.9119556138768599</c:v>
                </c:pt>
                <c:pt idx="379">
                  <c:v>1.7297919173881535</c:v>
                </c:pt>
                <c:pt idx="380">
                  <c:v>0.94053622414621862</c:v>
                </c:pt>
                <c:pt idx="381">
                  <c:v>0.76582499037999541</c:v>
                </c:pt>
                <c:pt idx="382">
                  <c:v>1.26729854617604</c:v>
                </c:pt>
                <c:pt idx="383">
                  <c:v>1.2730304329004298</c:v>
                </c:pt>
                <c:pt idx="384">
                  <c:v>1.7631567015392065</c:v>
                </c:pt>
                <c:pt idx="385">
                  <c:v>1.03281181397306</c:v>
                </c:pt>
                <c:pt idx="386">
                  <c:v>0.77818380110629981</c:v>
                </c:pt>
                <c:pt idx="387">
                  <c:v>1.0343579479316964</c:v>
                </c:pt>
                <c:pt idx="388">
                  <c:v>1.7349288648388679</c:v>
                </c:pt>
                <c:pt idx="389">
                  <c:v>0.78118739718614483</c:v>
                </c:pt>
                <c:pt idx="390">
                  <c:v>1.6661558267195788</c:v>
                </c:pt>
                <c:pt idx="391">
                  <c:v>1.2488810954785898</c:v>
                </c:pt>
                <c:pt idx="392">
                  <c:v>1.73586074074074</c:v>
                </c:pt>
                <c:pt idx="393">
                  <c:v>1.9883139069264064</c:v>
                </c:pt>
                <c:pt idx="394">
                  <c:v>3.5427998172198101</c:v>
                </c:pt>
                <c:pt idx="395">
                  <c:v>13999</c:v>
                </c:pt>
                <c:pt idx="396">
                  <c:v>13999</c:v>
                </c:pt>
                <c:pt idx="397">
                  <c:v>13999</c:v>
                </c:pt>
                <c:pt idx="398">
                  <c:v>13999</c:v>
                </c:pt>
                <c:pt idx="399">
                  <c:v>13999</c:v>
                </c:pt>
                <c:pt idx="400">
                  <c:v>13999</c:v>
                </c:pt>
                <c:pt idx="401">
                  <c:v>13999</c:v>
                </c:pt>
                <c:pt idx="402">
                  <c:v>13999</c:v>
                </c:pt>
                <c:pt idx="403">
                  <c:v>13999</c:v>
                </c:pt>
                <c:pt idx="404">
                  <c:v>13999</c:v>
                </c:pt>
                <c:pt idx="405">
                  <c:v>13999</c:v>
                </c:pt>
                <c:pt idx="406">
                  <c:v>13999</c:v>
                </c:pt>
                <c:pt idx="407">
                  <c:v>13999</c:v>
                </c:pt>
                <c:pt idx="408">
                  <c:v>13999</c:v>
                </c:pt>
                <c:pt idx="409">
                  <c:v>13999</c:v>
                </c:pt>
                <c:pt idx="410">
                  <c:v>13999</c:v>
                </c:pt>
                <c:pt idx="411">
                  <c:v>13999</c:v>
                </c:pt>
                <c:pt idx="412">
                  <c:v>13999</c:v>
                </c:pt>
                <c:pt idx="413">
                  <c:v>13999</c:v>
                </c:pt>
                <c:pt idx="414">
                  <c:v>13999</c:v>
                </c:pt>
                <c:pt idx="415">
                  <c:v>26.698070665584435</c:v>
                </c:pt>
                <c:pt idx="416">
                  <c:v>13999</c:v>
                </c:pt>
                <c:pt idx="417">
                  <c:v>13999</c:v>
                </c:pt>
                <c:pt idx="418">
                  <c:v>13999</c:v>
                </c:pt>
                <c:pt idx="419">
                  <c:v>4.3718021705146937</c:v>
                </c:pt>
                <c:pt idx="420">
                  <c:v>33.260649854497295</c:v>
                </c:pt>
                <c:pt idx="421">
                  <c:v>6.8351660575997846</c:v>
                </c:pt>
                <c:pt idx="422">
                  <c:v>26.686133891293732</c:v>
                </c:pt>
                <c:pt idx="423">
                  <c:v>4665.5555962445796</c:v>
                </c:pt>
                <c:pt idx="424">
                  <c:v>13999</c:v>
                </c:pt>
                <c:pt idx="425">
                  <c:v>437.31696984367312</c:v>
                </c:pt>
                <c:pt idx="426">
                  <c:v>946.04678197871726</c:v>
                </c:pt>
                <c:pt idx="427">
                  <c:v>525.24893131313354</c:v>
                </c:pt>
                <c:pt idx="428">
                  <c:v>13999</c:v>
                </c:pt>
                <c:pt idx="429">
                  <c:v>176.095484276695</c:v>
                </c:pt>
                <c:pt idx="430">
                  <c:v>297.18775058621895</c:v>
                </c:pt>
                <c:pt idx="431">
                  <c:v>1374.69650465668</c:v>
                </c:pt>
                <c:pt idx="432">
                  <c:v>122.63114457130823</c:v>
                </c:pt>
                <c:pt idx="433">
                  <c:v>13999</c:v>
                </c:pt>
                <c:pt idx="434">
                  <c:v>295.805033181216</c:v>
                </c:pt>
                <c:pt idx="435">
                  <c:v>312.53293220718757</c:v>
                </c:pt>
                <c:pt idx="436">
                  <c:v>620.06756151274283</c:v>
                </c:pt>
                <c:pt idx="437">
                  <c:v>396.34333279641601</c:v>
                </c:pt>
                <c:pt idx="438">
                  <c:v>13999</c:v>
                </c:pt>
                <c:pt idx="439">
                  <c:v>806.20841567520404</c:v>
                </c:pt>
                <c:pt idx="440">
                  <c:v>253.53482238095199</c:v>
                </c:pt>
                <c:pt idx="441">
                  <c:v>1919.39098582972</c:v>
                </c:pt>
                <c:pt idx="442">
                  <c:v>560.30833723364867</c:v>
                </c:pt>
                <c:pt idx="443">
                  <c:v>461.23898916726665</c:v>
                </c:pt>
                <c:pt idx="444">
                  <c:v>116.32242230519377</c:v>
                </c:pt>
                <c:pt idx="445">
                  <c:v>40.812656583693681</c:v>
                </c:pt>
                <c:pt idx="446">
                  <c:v>216.61994604256799</c:v>
                </c:pt>
                <c:pt idx="447">
                  <c:v>157.08540721560865</c:v>
                </c:pt>
                <c:pt idx="448">
                  <c:v>3722.8825489345822</c:v>
                </c:pt>
                <c:pt idx="449">
                  <c:v>941.38316360209205</c:v>
                </c:pt>
                <c:pt idx="450">
                  <c:v>979.16043310966802</c:v>
                </c:pt>
                <c:pt idx="451">
                  <c:v>293.7667471651024</c:v>
                </c:pt>
                <c:pt idx="452">
                  <c:v>1425.3522945165823</c:v>
                </c:pt>
                <c:pt idx="453">
                  <c:v>1811.52367221079</c:v>
                </c:pt>
                <c:pt idx="454">
                  <c:v>584.887257638287</c:v>
                </c:pt>
                <c:pt idx="455">
                  <c:v>547.35385929533288</c:v>
                </c:pt>
                <c:pt idx="456">
                  <c:v>836.04203594336252</c:v>
                </c:pt>
                <c:pt idx="457">
                  <c:v>351.78325444624539</c:v>
                </c:pt>
                <c:pt idx="458">
                  <c:v>475.36460645382402</c:v>
                </c:pt>
                <c:pt idx="459">
                  <c:v>441.79700925023781</c:v>
                </c:pt>
                <c:pt idx="460">
                  <c:v>3813.8473869552622</c:v>
                </c:pt>
                <c:pt idx="461">
                  <c:v>264.466954366278</c:v>
                </c:pt>
                <c:pt idx="462">
                  <c:v>203.94224052008101</c:v>
                </c:pt>
                <c:pt idx="463">
                  <c:v>654.48616180194472</c:v>
                </c:pt>
                <c:pt idx="464">
                  <c:v>1104.5338049314498</c:v>
                </c:pt>
                <c:pt idx="465">
                  <c:v>2496.0846323845512</c:v>
                </c:pt>
                <c:pt idx="466">
                  <c:v>193.17030035774465</c:v>
                </c:pt>
                <c:pt idx="467">
                  <c:v>322.35324412698401</c:v>
                </c:pt>
                <c:pt idx="468">
                  <c:v>824.63714835618055</c:v>
                </c:pt>
                <c:pt idx="469">
                  <c:v>422.2497172312394</c:v>
                </c:pt>
                <c:pt idx="470">
                  <c:v>158.44855442339934</c:v>
                </c:pt>
                <c:pt idx="471">
                  <c:v>1561.92721133297</c:v>
                </c:pt>
                <c:pt idx="472">
                  <c:v>46.951213419311827</c:v>
                </c:pt>
                <c:pt idx="473">
                  <c:v>3997.9866743344101</c:v>
                </c:pt>
                <c:pt idx="474">
                  <c:v>422.50310845718656</c:v>
                </c:pt>
                <c:pt idx="475">
                  <c:v>400.74345431096702</c:v>
                </c:pt>
                <c:pt idx="476">
                  <c:v>319.71875588804659</c:v>
                </c:pt>
                <c:pt idx="477">
                  <c:v>152.743286951659</c:v>
                </c:pt>
                <c:pt idx="478">
                  <c:v>465.352033309283</c:v>
                </c:pt>
              </c:numCache>
            </c:numRef>
          </c:yVal>
        </c:ser>
        <c:ser>
          <c:idx val="1"/>
          <c:order val="1"/>
          <c:tx>
            <c:v>sat</c:v>
          </c:tx>
          <c:spPr>
            <a:ln w="28575">
              <a:noFill/>
            </a:ln>
          </c:spPr>
          <c:marker>
            <c:symbol val="plus"/>
            <c:size val="4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graphs2!$U$484:$U$683</c:f>
              <c:numCache>
                <c:formatCode>General</c:formatCode>
                <c:ptCount val="200"/>
                <c:pt idx="0">
                  <c:v>0.25563579605579589</c:v>
                </c:pt>
                <c:pt idx="1">
                  <c:v>0.2636706000481</c:v>
                </c:pt>
                <c:pt idx="2">
                  <c:v>0.27872434704184712</c:v>
                </c:pt>
                <c:pt idx="3">
                  <c:v>0.2738076112313611</c:v>
                </c:pt>
                <c:pt idx="4">
                  <c:v>296.08768446007599</c:v>
                </c:pt>
                <c:pt idx="5">
                  <c:v>0.4054561832611831</c:v>
                </c:pt>
                <c:pt idx="6">
                  <c:v>0.39008694745069822</c:v>
                </c:pt>
                <c:pt idx="7">
                  <c:v>301.9355628829943</c:v>
                </c:pt>
                <c:pt idx="8">
                  <c:v>3.6146039892977213</c:v>
                </c:pt>
                <c:pt idx="9">
                  <c:v>3.9833479822029916</c:v>
                </c:pt>
                <c:pt idx="10">
                  <c:v>4.4382269053631935</c:v>
                </c:pt>
                <c:pt idx="11">
                  <c:v>4.7340300943963403</c:v>
                </c:pt>
                <c:pt idx="12">
                  <c:v>2.2853793680856218</c:v>
                </c:pt>
                <c:pt idx="13">
                  <c:v>2.2018570490620402</c:v>
                </c:pt>
                <c:pt idx="14">
                  <c:v>2.512421717772968</c:v>
                </c:pt>
                <c:pt idx="15">
                  <c:v>1.4931867111592099</c:v>
                </c:pt>
                <c:pt idx="16">
                  <c:v>0.68342699735450241</c:v>
                </c:pt>
                <c:pt idx="17">
                  <c:v>0.68048219456469405</c:v>
                </c:pt>
                <c:pt idx="18">
                  <c:v>0.65188929653680261</c:v>
                </c:pt>
                <c:pt idx="19">
                  <c:v>0.66889995189995222</c:v>
                </c:pt>
                <c:pt idx="20">
                  <c:v>1.0158940007214923</c:v>
                </c:pt>
                <c:pt idx="21">
                  <c:v>1.0242420310245341</c:v>
                </c:pt>
                <c:pt idx="22">
                  <c:v>13999</c:v>
                </c:pt>
                <c:pt idx="23">
                  <c:v>1.0304206890331746</c:v>
                </c:pt>
                <c:pt idx="24">
                  <c:v>2460.4589298809501</c:v>
                </c:pt>
                <c:pt idx="25">
                  <c:v>14.544981429773836</c:v>
                </c:pt>
                <c:pt idx="26">
                  <c:v>153.459843589466</c:v>
                </c:pt>
                <c:pt idx="27">
                  <c:v>627.28488971260481</c:v>
                </c:pt>
                <c:pt idx="28">
                  <c:v>7.4009174200336734</c:v>
                </c:pt>
                <c:pt idx="29">
                  <c:v>7.8352786550024014</c:v>
                </c:pt>
                <c:pt idx="30">
                  <c:v>3554.8240654010297</c:v>
                </c:pt>
                <c:pt idx="31">
                  <c:v>5.2612569282106714</c:v>
                </c:pt>
                <c:pt idx="32">
                  <c:v>0.12713453763828694</c:v>
                </c:pt>
                <c:pt idx="33">
                  <c:v>0.116154908609908</c:v>
                </c:pt>
                <c:pt idx="34">
                  <c:v>0.12350722703222702</c:v>
                </c:pt>
                <c:pt idx="35">
                  <c:v>0.10543190957190904</c:v>
                </c:pt>
                <c:pt idx="36">
                  <c:v>0.17876173641173607</c:v>
                </c:pt>
                <c:pt idx="37">
                  <c:v>0.20306901695526605</c:v>
                </c:pt>
                <c:pt idx="38">
                  <c:v>0.23707237554112506</c:v>
                </c:pt>
                <c:pt idx="39">
                  <c:v>0.15292517676767606</c:v>
                </c:pt>
                <c:pt idx="40">
                  <c:v>0.35334310786435713</c:v>
                </c:pt>
                <c:pt idx="41">
                  <c:v>1.2153721380471298</c:v>
                </c:pt>
                <c:pt idx="42">
                  <c:v>1.5173927795815201</c:v>
                </c:pt>
                <c:pt idx="43">
                  <c:v>0.43122590428090413</c:v>
                </c:pt>
                <c:pt idx="44">
                  <c:v>0.54048057118807102</c:v>
                </c:pt>
                <c:pt idx="45">
                  <c:v>0.63215305194805105</c:v>
                </c:pt>
                <c:pt idx="46">
                  <c:v>0.68562947150072662</c:v>
                </c:pt>
                <c:pt idx="47">
                  <c:v>0.65257530002405117</c:v>
                </c:pt>
                <c:pt idx="48">
                  <c:v>13.631471375661299</c:v>
                </c:pt>
                <c:pt idx="49">
                  <c:v>13999</c:v>
                </c:pt>
                <c:pt idx="50">
                  <c:v>13999</c:v>
                </c:pt>
                <c:pt idx="51">
                  <c:v>13999</c:v>
                </c:pt>
                <c:pt idx="52">
                  <c:v>13.410882236050966</c:v>
                </c:pt>
                <c:pt idx="53">
                  <c:v>13999</c:v>
                </c:pt>
                <c:pt idx="54">
                  <c:v>13999</c:v>
                </c:pt>
                <c:pt idx="55">
                  <c:v>13.042962145863299</c:v>
                </c:pt>
                <c:pt idx="56">
                  <c:v>14.113711412938898</c:v>
                </c:pt>
                <c:pt idx="57">
                  <c:v>13.688588080206799</c:v>
                </c:pt>
                <c:pt idx="58">
                  <c:v>2913.71222121151</c:v>
                </c:pt>
                <c:pt idx="59">
                  <c:v>1460.9403836640201</c:v>
                </c:pt>
                <c:pt idx="60">
                  <c:v>13999</c:v>
                </c:pt>
                <c:pt idx="61">
                  <c:v>13999</c:v>
                </c:pt>
                <c:pt idx="62">
                  <c:v>110.50621626563223</c:v>
                </c:pt>
                <c:pt idx="63">
                  <c:v>0.24316392977392901</c:v>
                </c:pt>
                <c:pt idx="64">
                  <c:v>0.241579052429052</c:v>
                </c:pt>
                <c:pt idx="65">
                  <c:v>0.22018666065416001</c:v>
                </c:pt>
                <c:pt idx="66">
                  <c:v>0.22044963504088511</c:v>
                </c:pt>
                <c:pt idx="67">
                  <c:v>13999</c:v>
                </c:pt>
                <c:pt idx="68">
                  <c:v>8335.1473344251608</c:v>
                </c:pt>
                <c:pt idx="69">
                  <c:v>13999</c:v>
                </c:pt>
                <c:pt idx="70">
                  <c:v>13999</c:v>
                </c:pt>
                <c:pt idx="71">
                  <c:v>8557.27002302248</c:v>
                </c:pt>
                <c:pt idx="72">
                  <c:v>13999</c:v>
                </c:pt>
                <c:pt idx="73">
                  <c:v>7383.2228516949244</c:v>
                </c:pt>
                <c:pt idx="74">
                  <c:v>7374.8218332545821</c:v>
                </c:pt>
                <c:pt idx="75">
                  <c:v>21.900165791245701</c:v>
                </c:pt>
                <c:pt idx="76">
                  <c:v>20.589808080206801</c:v>
                </c:pt>
                <c:pt idx="77">
                  <c:v>109.96463270322202</c:v>
                </c:pt>
                <c:pt idx="78">
                  <c:v>12.586324242424222</c:v>
                </c:pt>
                <c:pt idx="79">
                  <c:v>6.5780368933381403</c:v>
                </c:pt>
                <c:pt idx="80">
                  <c:v>17.060367490379832</c:v>
                </c:pt>
                <c:pt idx="81">
                  <c:v>13999</c:v>
                </c:pt>
                <c:pt idx="82">
                  <c:v>13999</c:v>
                </c:pt>
                <c:pt idx="83">
                  <c:v>5.7789671326358834</c:v>
                </c:pt>
                <c:pt idx="84">
                  <c:v>460.38385900132198</c:v>
                </c:pt>
                <c:pt idx="85">
                  <c:v>3730.0756220887401</c:v>
                </c:pt>
                <c:pt idx="86">
                  <c:v>1668.1290087331599</c:v>
                </c:pt>
                <c:pt idx="87">
                  <c:v>0.82728734126983883</c:v>
                </c:pt>
                <c:pt idx="88">
                  <c:v>37.645500695045598</c:v>
                </c:pt>
                <c:pt idx="89">
                  <c:v>64.443880259740226</c:v>
                </c:pt>
                <c:pt idx="90">
                  <c:v>13999</c:v>
                </c:pt>
                <c:pt idx="91">
                  <c:v>1.34170839345839E-2</c:v>
                </c:pt>
                <c:pt idx="92">
                  <c:v>5.2101930014430232E-2</c:v>
                </c:pt>
                <c:pt idx="93">
                  <c:v>0.32088792628667823</c:v>
                </c:pt>
                <c:pt idx="94">
                  <c:v>2.5788180735930553</c:v>
                </c:pt>
                <c:pt idx="95">
                  <c:v>26.120384172679099</c:v>
                </c:pt>
                <c:pt idx="96">
                  <c:v>17.661937159692208</c:v>
                </c:pt>
                <c:pt idx="97">
                  <c:v>19.330862112794723</c:v>
                </c:pt>
                <c:pt idx="98">
                  <c:v>16.285657239658313</c:v>
                </c:pt>
                <c:pt idx="99">
                  <c:v>17.648887367123599</c:v>
                </c:pt>
                <c:pt idx="100">
                  <c:v>18.109554444444523</c:v>
                </c:pt>
                <c:pt idx="101">
                  <c:v>20.216718802308787</c:v>
                </c:pt>
                <c:pt idx="102">
                  <c:v>10.550471201899922</c:v>
                </c:pt>
                <c:pt idx="103">
                  <c:v>16.44585701659453</c:v>
                </c:pt>
                <c:pt idx="104">
                  <c:v>17.997100593434286</c:v>
                </c:pt>
                <c:pt idx="105">
                  <c:v>18.754748892496288</c:v>
                </c:pt>
                <c:pt idx="106">
                  <c:v>21.333159176286678</c:v>
                </c:pt>
                <c:pt idx="107">
                  <c:v>17.944898648989899</c:v>
                </c:pt>
                <c:pt idx="108">
                  <c:v>15.1259529683742</c:v>
                </c:pt>
                <c:pt idx="109">
                  <c:v>17.881519428811899</c:v>
                </c:pt>
                <c:pt idx="110">
                  <c:v>13.0841527092352</c:v>
                </c:pt>
                <c:pt idx="111">
                  <c:v>17.069942679172502</c:v>
                </c:pt>
                <c:pt idx="112">
                  <c:v>15.729808901515048</c:v>
                </c:pt>
                <c:pt idx="113">
                  <c:v>16.157302679773814</c:v>
                </c:pt>
                <c:pt idx="114">
                  <c:v>18.354407630471286</c:v>
                </c:pt>
                <c:pt idx="115">
                  <c:v>54.678993617724863</c:v>
                </c:pt>
                <c:pt idx="116">
                  <c:v>318.06590075396832</c:v>
                </c:pt>
                <c:pt idx="117">
                  <c:v>513.15794330026336</c:v>
                </c:pt>
                <c:pt idx="118">
                  <c:v>13999</c:v>
                </c:pt>
                <c:pt idx="119">
                  <c:v>5028.0874181108666</c:v>
                </c:pt>
                <c:pt idx="120">
                  <c:v>13999</c:v>
                </c:pt>
                <c:pt idx="121">
                  <c:v>13999</c:v>
                </c:pt>
                <c:pt idx="122">
                  <c:v>13999</c:v>
                </c:pt>
                <c:pt idx="123">
                  <c:v>13999</c:v>
                </c:pt>
                <c:pt idx="124">
                  <c:v>13999</c:v>
                </c:pt>
                <c:pt idx="125">
                  <c:v>13999</c:v>
                </c:pt>
                <c:pt idx="126">
                  <c:v>13999</c:v>
                </c:pt>
                <c:pt idx="127">
                  <c:v>13999</c:v>
                </c:pt>
                <c:pt idx="128">
                  <c:v>13999</c:v>
                </c:pt>
                <c:pt idx="129">
                  <c:v>13999</c:v>
                </c:pt>
                <c:pt idx="130">
                  <c:v>13999</c:v>
                </c:pt>
                <c:pt idx="131">
                  <c:v>13999</c:v>
                </c:pt>
                <c:pt idx="132">
                  <c:v>13999</c:v>
                </c:pt>
                <c:pt idx="133">
                  <c:v>13999</c:v>
                </c:pt>
                <c:pt idx="134">
                  <c:v>13999</c:v>
                </c:pt>
                <c:pt idx="135">
                  <c:v>13999</c:v>
                </c:pt>
                <c:pt idx="136">
                  <c:v>13999</c:v>
                </c:pt>
                <c:pt idx="137">
                  <c:v>13999</c:v>
                </c:pt>
                <c:pt idx="138">
                  <c:v>13999</c:v>
                </c:pt>
                <c:pt idx="139">
                  <c:v>13999</c:v>
                </c:pt>
                <c:pt idx="140">
                  <c:v>13999</c:v>
                </c:pt>
                <c:pt idx="141">
                  <c:v>0.12426674843674808</c:v>
                </c:pt>
                <c:pt idx="142">
                  <c:v>0.15779093614718612</c:v>
                </c:pt>
                <c:pt idx="143">
                  <c:v>399.11884189694661</c:v>
                </c:pt>
                <c:pt idx="144">
                  <c:v>1497.8729281775998</c:v>
                </c:pt>
                <c:pt idx="145">
                  <c:v>122.025709229196</c:v>
                </c:pt>
                <c:pt idx="146">
                  <c:v>27.301915393217893</c:v>
                </c:pt>
                <c:pt idx="147">
                  <c:v>36.077194278499199</c:v>
                </c:pt>
                <c:pt idx="148">
                  <c:v>7.9174866522366494E-2</c:v>
                </c:pt>
                <c:pt idx="149">
                  <c:v>13999</c:v>
                </c:pt>
                <c:pt idx="150">
                  <c:v>8.6010636069023487</c:v>
                </c:pt>
                <c:pt idx="151">
                  <c:v>3.4027008297258177</c:v>
                </c:pt>
                <c:pt idx="152">
                  <c:v>3.4126472715247571</c:v>
                </c:pt>
                <c:pt idx="153">
                  <c:v>0.38704664802789812</c:v>
                </c:pt>
                <c:pt idx="154">
                  <c:v>13999</c:v>
                </c:pt>
                <c:pt idx="155">
                  <c:v>13999</c:v>
                </c:pt>
                <c:pt idx="156">
                  <c:v>789.39544049122037</c:v>
                </c:pt>
                <c:pt idx="157">
                  <c:v>13999</c:v>
                </c:pt>
                <c:pt idx="158">
                  <c:v>5005.2679435624004</c:v>
                </c:pt>
                <c:pt idx="159">
                  <c:v>6222.5906602044224</c:v>
                </c:pt>
                <c:pt idx="160">
                  <c:v>676.329251494103</c:v>
                </c:pt>
                <c:pt idx="161">
                  <c:v>233.65044282828265</c:v>
                </c:pt>
                <c:pt idx="162">
                  <c:v>149.00207092532401</c:v>
                </c:pt>
                <c:pt idx="163">
                  <c:v>206.10469193963399</c:v>
                </c:pt>
                <c:pt idx="164">
                  <c:v>13999</c:v>
                </c:pt>
                <c:pt idx="165">
                  <c:v>13999</c:v>
                </c:pt>
                <c:pt idx="166">
                  <c:v>341.48745992303895</c:v>
                </c:pt>
                <c:pt idx="167">
                  <c:v>13999</c:v>
                </c:pt>
                <c:pt idx="168">
                  <c:v>7073.8814824092124</c:v>
                </c:pt>
                <c:pt idx="169">
                  <c:v>13999</c:v>
                </c:pt>
                <c:pt idx="170">
                  <c:v>1253.5311472035798</c:v>
                </c:pt>
                <c:pt idx="171">
                  <c:v>8945.5827625307011</c:v>
                </c:pt>
                <c:pt idx="172">
                  <c:v>13999</c:v>
                </c:pt>
                <c:pt idx="173">
                  <c:v>13999</c:v>
                </c:pt>
                <c:pt idx="174">
                  <c:v>5361.0557051148298</c:v>
                </c:pt>
                <c:pt idx="175">
                  <c:v>13999</c:v>
                </c:pt>
                <c:pt idx="176">
                  <c:v>3169.2099454040281</c:v>
                </c:pt>
                <c:pt idx="177">
                  <c:v>101.65922815115377</c:v>
                </c:pt>
                <c:pt idx="178">
                  <c:v>1157.8187464436</c:v>
                </c:pt>
                <c:pt idx="179">
                  <c:v>13999</c:v>
                </c:pt>
                <c:pt idx="180">
                  <c:v>13999</c:v>
                </c:pt>
                <c:pt idx="181">
                  <c:v>543.13558095839596</c:v>
                </c:pt>
                <c:pt idx="182">
                  <c:v>1008.91859076358</c:v>
                </c:pt>
                <c:pt idx="183">
                  <c:v>13999</c:v>
                </c:pt>
                <c:pt idx="184">
                  <c:v>856.63604153740005</c:v>
                </c:pt>
                <c:pt idx="185">
                  <c:v>215.95783902958101</c:v>
                </c:pt>
                <c:pt idx="186">
                  <c:v>7839.60090242366</c:v>
                </c:pt>
                <c:pt idx="187">
                  <c:v>642.72188419612803</c:v>
                </c:pt>
                <c:pt idx="188">
                  <c:v>480.68724898869431</c:v>
                </c:pt>
                <c:pt idx="189">
                  <c:v>3745.8253023647112</c:v>
                </c:pt>
                <c:pt idx="190">
                  <c:v>13999</c:v>
                </c:pt>
                <c:pt idx="191">
                  <c:v>1107.1047460630098</c:v>
                </c:pt>
                <c:pt idx="192">
                  <c:v>6836.1270398034121</c:v>
                </c:pt>
                <c:pt idx="193">
                  <c:v>13999</c:v>
                </c:pt>
                <c:pt idx="194">
                  <c:v>2449.4644024813601</c:v>
                </c:pt>
                <c:pt idx="195">
                  <c:v>519.4217898599079</c:v>
                </c:pt>
                <c:pt idx="196">
                  <c:v>698.48370695587096</c:v>
                </c:pt>
                <c:pt idx="197">
                  <c:v>274.06737358225001</c:v>
                </c:pt>
                <c:pt idx="198">
                  <c:v>765.79545877825853</c:v>
                </c:pt>
                <c:pt idx="199">
                  <c:v>4368.5190151593324</c:v>
                </c:pt>
              </c:numCache>
            </c:numRef>
          </c:xVal>
          <c:yVal>
            <c:numRef>
              <c:f>graphs2!$V$484:$V$683</c:f>
              <c:numCache>
                <c:formatCode>General</c:formatCode>
                <c:ptCount val="200"/>
                <c:pt idx="0">
                  <c:v>9.3912990019240361E-2</c:v>
                </c:pt>
                <c:pt idx="1">
                  <c:v>583.31722720177493</c:v>
                </c:pt>
                <c:pt idx="2">
                  <c:v>7.3615250120250122E-2</c:v>
                </c:pt>
                <c:pt idx="3">
                  <c:v>33.143318462602195</c:v>
                </c:pt>
                <c:pt idx="4">
                  <c:v>1380.2783621506701</c:v>
                </c:pt>
                <c:pt idx="5">
                  <c:v>1.1555305176767601</c:v>
                </c:pt>
                <c:pt idx="6">
                  <c:v>8.405868265993284E-2</c:v>
                </c:pt>
                <c:pt idx="7">
                  <c:v>457.75359350108101</c:v>
                </c:pt>
                <c:pt idx="8">
                  <c:v>11.730767732683898</c:v>
                </c:pt>
                <c:pt idx="9">
                  <c:v>3.3318301659451577</c:v>
                </c:pt>
                <c:pt idx="10">
                  <c:v>5.1000161898749301</c:v>
                </c:pt>
                <c:pt idx="11">
                  <c:v>1.6354317827080298</c:v>
                </c:pt>
                <c:pt idx="12">
                  <c:v>3.4612124470899399</c:v>
                </c:pt>
                <c:pt idx="13">
                  <c:v>3.7015003180615711</c:v>
                </c:pt>
                <c:pt idx="14">
                  <c:v>3.3610171013708467</c:v>
                </c:pt>
                <c:pt idx="15">
                  <c:v>2.5562213576238477</c:v>
                </c:pt>
                <c:pt idx="16">
                  <c:v>13999</c:v>
                </c:pt>
                <c:pt idx="17">
                  <c:v>2.8381553427128399</c:v>
                </c:pt>
                <c:pt idx="18">
                  <c:v>13999</c:v>
                </c:pt>
                <c:pt idx="19">
                  <c:v>13999</c:v>
                </c:pt>
                <c:pt idx="20">
                  <c:v>13999</c:v>
                </c:pt>
                <c:pt idx="21">
                  <c:v>2.7756100342712777</c:v>
                </c:pt>
                <c:pt idx="22">
                  <c:v>13999</c:v>
                </c:pt>
                <c:pt idx="23">
                  <c:v>0.26565136363636299</c:v>
                </c:pt>
                <c:pt idx="24">
                  <c:v>3592.8366131704011</c:v>
                </c:pt>
                <c:pt idx="25">
                  <c:v>13999</c:v>
                </c:pt>
                <c:pt idx="26">
                  <c:v>124.750883820346</c:v>
                </c:pt>
                <c:pt idx="27">
                  <c:v>1136.6434591540399</c:v>
                </c:pt>
                <c:pt idx="28">
                  <c:v>1777.79861815957</c:v>
                </c:pt>
                <c:pt idx="29">
                  <c:v>10.083742488576203</c:v>
                </c:pt>
                <c:pt idx="30">
                  <c:v>5679.0266599446804</c:v>
                </c:pt>
                <c:pt idx="31">
                  <c:v>234.435128340548</c:v>
                </c:pt>
                <c:pt idx="32">
                  <c:v>0.4202084379509371</c:v>
                </c:pt>
                <c:pt idx="33">
                  <c:v>6.7910708207070698</c:v>
                </c:pt>
                <c:pt idx="34">
                  <c:v>6.1416338985089018E-2</c:v>
                </c:pt>
                <c:pt idx="35">
                  <c:v>0.20021779220779207</c:v>
                </c:pt>
                <c:pt idx="36">
                  <c:v>5.3425608465608405E-2</c:v>
                </c:pt>
                <c:pt idx="37">
                  <c:v>0.41683878126503221</c:v>
                </c:pt>
                <c:pt idx="38">
                  <c:v>2.6514140494227902</c:v>
                </c:pt>
                <c:pt idx="39">
                  <c:v>3.7247910654160818E-2</c:v>
                </c:pt>
                <c:pt idx="40">
                  <c:v>0.19636116702741707</c:v>
                </c:pt>
                <c:pt idx="41">
                  <c:v>0.57518244408369401</c:v>
                </c:pt>
                <c:pt idx="42">
                  <c:v>0.74445950817700801</c:v>
                </c:pt>
                <c:pt idx="43">
                  <c:v>0.43177070466570411</c:v>
                </c:pt>
                <c:pt idx="44">
                  <c:v>0.89843255952380918</c:v>
                </c:pt>
                <c:pt idx="45">
                  <c:v>0.93126594817219799</c:v>
                </c:pt>
                <c:pt idx="46">
                  <c:v>0.97824323232323318</c:v>
                </c:pt>
                <c:pt idx="47">
                  <c:v>1.0424406066618501</c:v>
                </c:pt>
                <c:pt idx="48">
                  <c:v>41.3511180315055</c:v>
                </c:pt>
                <c:pt idx="49">
                  <c:v>1027.6842222222124</c:v>
                </c:pt>
                <c:pt idx="50">
                  <c:v>4751.9036069726999</c:v>
                </c:pt>
                <c:pt idx="51">
                  <c:v>13999</c:v>
                </c:pt>
                <c:pt idx="52">
                  <c:v>38.545731092472302</c:v>
                </c:pt>
                <c:pt idx="53">
                  <c:v>1899.55690056096</c:v>
                </c:pt>
                <c:pt idx="54">
                  <c:v>13999</c:v>
                </c:pt>
                <c:pt idx="55">
                  <c:v>38.535008086820511</c:v>
                </c:pt>
                <c:pt idx="56">
                  <c:v>40.817832655723684</c:v>
                </c:pt>
                <c:pt idx="57">
                  <c:v>37.070360618085601</c:v>
                </c:pt>
                <c:pt idx="58">
                  <c:v>13999</c:v>
                </c:pt>
                <c:pt idx="59">
                  <c:v>20.466604342832898</c:v>
                </c:pt>
                <c:pt idx="60">
                  <c:v>65.140539036796099</c:v>
                </c:pt>
                <c:pt idx="61">
                  <c:v>235.95524378547381</c:v>
                </c:pt>
                <c:pt idx="62">
                  <c:v>409.33781251623299</c:v>
                </c:pt>
                <c:pt idx="63">
                  <c:v>0.13581102873977796</c:v>
                </c:pt>
                <c:pt idx="64">
                  <c:v>0.13126014430014404</c:v>
                </c:pt>
                <c:pt idx="65">
                  <c:v>0.10995224567099503</c:v>
                </c:pt>
                <c:pt idx="66">
                  <c:v>0.11908353114478103</c:v>
                </c:pt>
                <c:pt idx="67">
                  <c:v>13999</c:v>
                </c:pt>
                <c:pt idx="68">
                  <c:v>13999</c:v>
                </c:pt>
                <c:pt idx="69">
                  <c:v>13999</c:v>
                </c:pt>
                <c:pt idx="70">
                  <c:v>13999</c:v>
                </c:pt>
                <c:pt idx="71">
                  <c:v>13999</c:v>
                </c:pt>
                <c:pt idx="72">
                  <c:v>13999</c:v>
                </c:pt>
                <c:pt idx="73">
                  <c:v>13999</c:v>
                </c:pt>
                <c:pt idx="74">
                  <c:v>13999</c:v>
                </c:pt>
                <c:pt idx="75">
                  <c:v>35.081707516834996</c:v>
                </c:pt>
                <c:pt idx="76">
                  <c:v>32.3494129966329</c:v>
                </c:pt>
                <c:pt idx="77">
                  <c:v>270.60343237433932</c:v>
                </c:pt>
                <c:pt idx="78">
                  <c:v>11.614314944684898</c:v>
                </c:pt>
                <c:pt idx="79">
                  <c:v>8.3826439387927341</c:v>
                </c:pt>
                <c:pt idx="80">
                  <c:v>32.587179972943702</c:v>
                </c:pt>
                <c:pt idx="81">
                  <c:v>13999</c:v>
                </c:pt>
                <c:pt idx="82">
                  <c:v>13999</c:v>
                </c:pt>
                <c:pt idx="83">
                  <c:v>7.36282764550264</c:v>
                </c:pt>
                <c:pt idx="84">
                  <c:v>1525.8761247811401</c:v>
                </c:pt>
                <c:pt idx="85">
                  <c:v>13999</c:v>
                </c:pt>
                <c:pt idx="86">
                  <c:v>3731.8255971019712</c:v>
                </c:pt>
                <c:pt idx="87">
                  <c:v>1.5571882437469899</c:v>
                </c:pt>
                <c:pt idx="88">
                  <c:v>59.795487255891999</c:v>
                </c:pt>
                <c:pt idx="89">
                  <c:v>108.71976344155823</c:v>
                </c:pt>
                <c:pt idx="90">
                  <c:v>13999</c:v>
                </c:pt>
                <c:pt idx="91">
                  <c:v>1.4674227994227903E-2</c:v>
                </c:pt>
                <c:pt idx="92">
                  <c:v>1.3820425685425606E-2</c:v>
                </c:pt>
                <c:pt idx="93">
                  <c:v>3.8719140211640225E-2</c:v>
                </c:pt>
                <c:pt idx="94">
                  <c:v>0.16034555074555001</c:v>
                </c:pt>
                <c:pt idx="95">
                  <c:v>0.91343996572871278</c:v>
                </c:pt>
                <c:pt idx="96">
                  <c:v>4.8623114009138986</c:v>
                </c:pt>
                <c:pt idx="97">
                  <c:v>6.6448273881673776</c:v>
                </c:pt>
                <c:pt idx="98">
                  <c:v>7.1749130429292691</c:v>
                </c:pt>
                <c:pt idx="99">
                  <c:v>10.214323940596321</c:v>
                </c:pt>
                <c:pt idx="100">
                  <c:v>5.4903635425685424</c:v>
                </c:pt>
                <c:pt idx="101">
                  <c:v>11.248470060726298</c:v>
                </c:pt>
                <c:pt idx="102">
                  <c:v>4.3987595448532897</c:v>
                </c:pt>
                <c:pt idx="103">
                  <c:v>7.6589496338383798</c:v>
                </c:pt>
                <c:pt idx="104">
                  <c:v>8.0108729731842203</c:v>
                </c:pt>
                <c:pt idx="105">
                  <c:v>7.0165896061808466</c:v>
                </c:pt>
                <c:pt idx="106">
                  <c:v>10.683596955868287</c:v>
                </c:pt>
                <c:pt idx="107">
                  <c:v>5.8936353745791203</c:v>
                </c:pt>
                <c:pt idx="108">
                  <c:v>5.7143988017075467</c:v>
                </c:pt>
                <c:pt idx="109">
                  <c:v>8.9271560203222702</c:v>
                </c:pt>
                <c:pt idx="110">
                  <c:v>5.9817857852333107</c:v>
                </c:pt>
                <c:pt idx="111">
                  <c:v>11.142243782467498</c:v>
                </c:pt>
                <c:pt idx="112">
                  <c:v>5.1915047865560275</c:v>
                </c:pt>
                <c:pt idx="113">
                  <c:v>5.7235014219576703</c:v>
                </c:pt>
                <c:pt idx="114">
                  <c:v>8.9577779214766693</c:v>
                </c:pt>
                <c:pt idx="115">
                  <c:v>151.529842717051</c:v>
                </c:pt>
                <c:pt idx="116">
                  <c:v>951.88364002404899</c:v>
                </c:pt>
                <c:pt idx="117">
                  <c:v>2015.8386483675999</c:v>
                </c:pt>
                <c:pt idx="118">
                  <c:v>13999</c:v>
                </c:pt>
                <c:pt idx="119">
                  <c:v>13999</c:v>
                </c:pt>
                <c:pt idx="120">
                  <c:v>13999</c:v>
                </c:pt>
                <c:pt idx="121">
                  <c:v>5599.13730542748</c:v>
                </c:pt>
                <c:pt idx="122">
                  <c:v>13999</c:v>
                </c:pt>
                <c:pt idx="123">
                  <c:v>13999</c:v>
                </c:pt>
                <c:pt idx="124">
                  <c:v>13999</c:v>
                </c:pt>
                <c:pt idx="125">
                  <c:v>13999</c:v>
                </c:pt>
                <c:pt idx="126">
                  <c:v>7904.9881894215914</c:v>
                </c:pt>
                <c:pt idx="127">
                  <c:v>13999</c:v>
                </c:pt>
                <c:pt idx="128">
                  <c:v>13999</c:v>
                </c:pt>
                <c:pt idx="129">
                  <c:v>13999</c:v>
                </c:pt>
                <c:pt idx="130">
                  <c:v>13999</c:v>
                </c:pt>
                <c:pt idx="131">
                  <c:v>13999</c:v>
                </c:pt>
                <c:pt idx="132">
                  <c:v>7048.6475447745324</c:v>
                </c:pt>
                <c:pt idx="133">
                  <c:v>2504.8874569901391</c:v>
                </c:pt>
                <c:pt idx="134">
                  <c:v>13999</c:v>
                </c:pt>
                <c:pt idx="135">
                  <c:v>8480.6320379064509</c:v>
                </c:pt>
                <c:pt idx="136">
                  <c:v>6143.0776317069403</c:v>
                </c:pt>
                <c:pt idx="137">
                  <c:v>6768.4368676478998</c:v>
                </c:pt>
                <c:pt idx="138">
                  <c:v>2079.6351831216898</c:v>
                </c:pt>
                <c:pt idx="139">
                  <c:v>7301.0096639357844</c:v>
                </c:pt>
                <c:pt idx="140">
                  <c:v>13999</c:v>
                </c:pt>
                <c:pt idx="141">
                  <c:v>0.12503673881673805</c:v>
                </c:pt>
                <c:pt idx="142">
                  <c:v>0.16033480218855201</c:v>
                </c:pt>
                <c:pt idx="143">
                  <c:v>346.21387497174101</c:v>
                </c:pt>
                <c:pt idx="144">
                  <c:v>2313.2312000054112</c:v>
                </c:pt>
                <c:pt idx="145">
                  <c:v>168.14699209896438</c:v>
                </c:pt>
                <c:pt idx="146">
                  <c:v>12.863454063852823</c:v>
                </c:pt>
                <c:pt idx="147">
                  <c:v>13.745042511423723</c:v>
                </c:pt>
                <c:pt idx="148">
                  <c:v>6.6828835377585313E-2</c:v>
                </c:pt>
                <c:pt idx="149">
                  <c:v>13999</c:v>
                </c:pt>
                <c:pt idx="150">
                  <c:v>5.9818489544252014</c:v>
                </c:pt>
                <c:pt idx="151">
                  <c:v>1.4684984000721446</c:v>
                </c:pt>
                <c:pt idx="152">
                  <c:v>1.4889071500721498</c:v>
                </c:pt>
                <c:pt idx="153">
                  <c:v>0.32415929894179801</c:v>
                </c:pt>
                <c:pt idx="154">
                  <c:v>488.517745828523</c:v>
                </c:pt>
                <c:pt idx="155">
                  <c:v>1966.2880637860765</c:v>
                </c:pt>
                <c:pt idx="156">
                  <c:v>42.961514279701703</c:v>
                </c:pt>
                <c:pt idx="157">
                  <c:v>657.48998094216313</c:v>
                </c:pt>
                <c:pt idx="158">
                  <c:v>242.263376554834</c:v>
                </c:pt>
                <c:pt idx="159">
                  <c:v>254.61868175204398</c:v>
                </c:pt>
                <c:pt idx="160">
                  <c:v>54.256216765872999</c:v>
                </c:pt>
                <c:pt idx="161">
                  <c:v>33.2450226659451</c:v>
                </c:pt>
                <c:pt idx="162">
                  <c:v>18.14607506914383</c:v>
                </c:pt>
                <c:pt idx="163">
                  <c:v>16.263554505170614</c:v>
                </c:pt>
                <c:pt idx="164">
                  <c:v>537.99160726430898</c:v>
                </c:pt>
                <c:pt idx="165">
                  <c:v>852.25787463443896</c:v>
                </c:pt>
                <c:pt idx="166">
                  <c:v>20.229802567339902</c:v>
                </c:pt>
                <c:pt idx="167">
                  <c:v>500.64841982142832</c:v>
                </c:pt>
                <c:pt idx="168">
                  <c:v>390.11789742003401</c:v>
                </c:pt>
                <c:pt idx="169">
                  <c:v>2785.6860577392899</c:v>
                </c:pt>
                <c:pt idx="170">
                  <c:v>70.948511526575203</c:v>
                </c:pt>
                <c:pt idx="171">
                  <c:v>158.73724811267522</c:v>
                </c:pt>
                <c:pt idx="172">
                  <c:v>649.82252586038737</c:v>
                </c:pt>
                <c:pt idx="173">
                  <c:v>587.50292079304552</c:v>
                </c:pt>
                <c:pt idx="174">
                  <c:v>330.16830436748359</c:v>
                </c:pt>
                <c:pt idx="175">
                  <c:v>1110.6301536201311</c:v>
                </c:pt>
                <c:pt idx="176">
                  <c:v>272.15135351310698</c:v>
                </c:pt>
                <c:pt idx="177">
                  <c:v>14.359027337662374</c:v>
                </c:pt>
                <c:pt idx="178">
                  <c:v>40.760708765031211</c:v>
                </c:pt>
                <c:pt idx="179">
                  <c:v>603.620098607503</c:v>
                </c:pt>
                <c:pt idx="180">
                  <c:v>2298.17284756252</c:v>
                </c:pt>
                <c:pt idx="181">
                  <c:v>42.128982572751312</c:v>
                </c:pt>
                <c:pt idx="182">
                  <c:v>73.8719334932659</c:v>
                </c:pt>
                <c:pt idx="183">
                  <c:v>746.88088644721051</c:v>
                </c:pt>
                <c:pt idx="184">
                  <c:v>29.873989030182699</c:v>
                </c:pt>
                <c:pt idx="185">
                  <c:v>17.877535232683886</c:v>
                </c:pt>
                <c:pt idx="186">
                  <c:v>433.01800822630912</c:v>
                </c:pt>
                <c:pt idx="187">
                  <c:v>40.015582360509995</c:v>
                </c:pt>
                <c:pt idx="188">
                  <c:v>24.662533594275814</c:v>
                </c:pt>
                <c:pt idx="189">
                  <c:v>216.031908751803</c:v>
                </c:pt>
                <c:pt idx="190">
                  <c:v>1814.1859365193491</c:v>
                </c:pt>
                <c:pt idx="191">
                  <c:v>90.175980939152808</c:v>
                </c:pt>
                <c:pt idx="192">
                  <c:v>271.09690122655059</c:v>
                </c:pt>
                <c:pt idx="193">
                  <c:v>406.33990040524196</c:v>
                </c:pt>
                <c:pt idx="194">
                  <c:v>200.84398490560301</c:v>
                </c:pt>
                <c:pt idx="195">
                  <c:v>38.906340334896498</c:v>
                </c:pt>
                <c:pt idx="196">
                  <c:v>44.740474862313377</c:v>
                </c:pt>
                <c:pt idx="197">
                  <c:v>23.5594459830447</c:v>
                </c:pt>
                <c:pt idx="198">
                  <c:v>39.790410195406402</c:v>
                </c:pt>
                <c:pt idx="199">
                  <c:v>92.894459190716603</c:v>
                </c:pt>
              </c:numCache>
            </c:numRef>
          </c:yVal>
        </c:ser>
        <c:dLbls/>
        <c:axId val="56945280"/>
        <c:axId val="57459456"/>
      </c:scatterChart>
      <c:valAx>
        <c:axId val="56945280"/>
        <c:scaling>
          <c:logBase val="10"/>
          <c:orientation val="minMax"/>
          <c:max val="14000"/>
        </c:scaling>
        <c:axPos val="b"/>
        <c:title>
          <c:tx>
            <c:rich>
              <a:bodyPr/>
              <a:lstStyle/>
              <a:p>
                <a:pPr>
                  <a:defRPr sz="2000" b="1"/>
                </a:pPr>
                <a:r>
                  <a:rPr lang="en-US" sz="2000" b="1"/>
                  <a:t>wR(</a:t>
                </a:r>
                <a:r>
                  <a:rPr lang="en-US" sz="2000" b="1" i="0" u="none" strike="noStrike" baseline="0"/>
                  <a:t>∗</a:t>
                </a:r>
                <a:r>
                  <a:rPr lang="en-US" sz="2000" b="1"/>
                  <a:t>,3)C </a:t>
                </a:r>
              </a:p>
            </c:rich>
          </c:tx>
          <c:layout>
            <c:manualLayout>
              <c:xMode val="edge"/>
              <c:yMode val="edge"/>
              <c:x val="0.4444383688150092"/>
              <c:y val="0.77851796542673157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7459456"/>
        <c:crossesAt val="1.0000000000000005E-3"/>
        <c:crossBetween val="midCat"/>
      </c:valAx>
      <c:valAx>
        <c:axId val="57459456"/>
        <c:scaling>
          <c:logBase val="10"/>
          <c:orientation val="minMax"/>
          <c:max val="14000"/>
        </c:scaling>
        <c:axPos val="l"/>
        <c:title>
          <c:tx>
            <c:rich>
              <a:bodyPr rot="-5400000" vert="horz"/>
              <a:lstStyle/>
              <a:p>
                <a:pPr>
                  <a:defRPr sz="2000" b="1"/>
                </a:pPr>
                <a:r>
                  <a:rPr lang="en-US" sz="2000" b="1" dirty="0" err="1"/>
                  <a:t>cl-wR</a:t>
                </a:r>
                <a:r>
                  <a:rPr lang="en-US" sz="2000" b="1" dirty="0"/>
                  <a:t>(</a:t>
                </a:r>
                <a:r>
                  <a:rPr lang="en-US" sz="2000" b="1" i="0" u="none" strike="noStrike" baseline="0" dirty="0"/>
                  <a:t>∗</a:t>
                </a:r>
                <a:r>
                  <a:rPr lang="en-US" sz="2000" b="1" dirty="0"/>
                  <a:t>,3)C</a:t>
                </a:r>
              </a:p>
            </c:rich>
          </c:tx>
          <c:layout>
            <c:manualLayout>
              <c:xMode val="edge"/>
              <c:yMode val="edge"/>
              <c:x val="1.5172061825605107E-3"/>
              <c:y val="0.256765996922798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6945280"/>
        <c:crossesAt val="1.0000000000000005E-3"/>
        <c:crossBetween val="midCat"/>
        <c:majorUnit val="100"/>
        <c:minorUnit val="100"/>
      </c:valAx>
      <c:spPr>
        <a:noFill/>
        <a:ln w="25400">
          <a:noFill/>
        </a:ln>
      </c:spPr>
    </c:plotArea>
    <c:legend>
      <c:legendPos val="l"/>
      <c:layout>
        <c:manualLayout>
          <c:xMode val="edge"/>
          <c:yMode val="edge"/>
          <c:x val="0.64870856420725198"/>
          <c:y val="0.50238618879536034"/>
          <c:w val="0.27305472299555511"/>
          <c:h val="0.14965379803915896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02614464858559"/>
          <c:y val="2.4554484568739203E-2"/>
          <c:w val="0.71945538057742797"/>
          <c:h val="0.6790786496515564"/>
        </c:manualLayout>
      </c:layout>
      <c:scatterChart>
        <c:scatterStyle val="lineMarker"/>
        <c:ser>
          <c:idx val="0"/>
          <c:order val="0"/>
          <c:tx>
            <c:v>unsat</c:v>
          </c:tx>
          <c:spPr>
            <a:ln w="28575">
              <a:noFill/>
            </a:ln>
          </c:spPr>
          <c:marker>
            <c:symbol val="circle"/>
            <c:size val="4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xVal>
            <c:numRef>
              <c:f>graphs2!$N$4:$N$482</c:f>
              <c:numCache>
                <c:formatCode>General</c:formatCode>
                <c:ptCount val="479"/>
                <c:pt idx="0">
                  <c:v>13999</c:v>
                </c:pt>
                <c:pt idx="1">
                  <c:v>13999</c:v>
                </c:pt>
                <c:pt idx="2">
                  <c:v>13999</c:v>
                </c:pt>
                <c:pt idx="3">
                  <c:v>13999</c:v>
                </c:pt>
                <c:pt idx="4">
                  <c:v>13999</c:v>
                </c:pt>
                <c:pt idx="5">
                  <c:v>13999</c:v>
                </c:pt>
                <c:pt idx="6">
                  <c:v>13999</c:v>
                </c:pt>
                <c:pt idx="7">
                  <c:v>13999</c:v>
                </c:pt>
                <c:pt idx="8">
                  <c:v>13999</c:v>
                </c:pt>
                <c:pt idx="9">
                  <c:v>13999</c:v>
                </c:pt>
                <c:pt idx="10">
                  <c:v>13999</c:v>
                </c:pt>
                <c:pt idx="11">
                  <c:v>13999</c:v>
                </c:pt>
                <c:pt idx="12">
                  <c:v>13999</c:v>
                </c:pt>
                <c:pt idx="13">
                  <c:v>13999</c:v>
                </c:pt>
                <c:pt idx="14">
                  <c:v>13999</c:v>
                </c:pt>
                <c:pt idx="15">
                  <c:v>13999</c:v>
                </c:pt>
                <c:pt idx="16">
                  <c:v>0.11623349627224602</c:v>
                </c:pt>
                <c:pt idx="17">
                  <c:v>9.1309246675084079</c:v>
                </c:pt>
                <c:pt idx="18">
                  <c:v>1.8574191798941699</c:v>
                </c:pt>
                <c:pt idx="19">
                  <c:v>0.35068506433381413</c:v>
                </c:pt>
                <c:pt idx="20">
                  <c:v>6.399914051226518</c:v>
                </c:pt>
                <c:pt idx="21">
                  <c:v>2.4094334806397213</c:v>
                </c:pt>
                <c:pt idx="22">
                  <c:v>2.7200060431697901</c:v>
                </c:pt>
                <c:pt idx="23">
                  <c:v>2.7760538714526199</c:v>
                </c:pt>
                <c:pt idx="24">
                  <c:v>13999</c:v>
                </c:pt>
                <c:pt idx="25">
                  <c:v>13999</c:v>
                </c:pt>
                <c:pt idx="26">
                  <c:v>13999</c:v>
                </c:pt>
                <c:pt idx="27">
                  <c:v>13999</c:v>
                </c:pt>
                <c:pt idx="28">
                  <c:v>13999</c:v>
                </c:pt>
                <c:pt idx="29">
                  <c:v>13999</c:v>
                </c:pt>
                <c:pt idx="30">
                  <c:v>13999</c:v>
                </c:pt>
                <c:pt idx="31">
                  <c:v>13999</c:v>
                </c:pt>
                <c:pt idx="32">
                  <c:v>13999</c:v>
                </c:pt>
                <c:pt idx="33">
                  <c:v>13999</c:v>
                </c:pt>
                <c:pt idx="34">
                  <c:v>13999</c:v>
                </c:pt>
                <c:pt idx="35">
                  <c:v>13999</c:v>
                </c:pt>
                <c:pt idx="36">
                  <c:v>13999</c:v>
                </c:pt>
                <c:pt idx="37">
                  <c:v>13999</c:v>
                </c:pt>
                <c:pt idx="38">
                  <c:v>13999</c:v>
                </c:pt>
                <c:pt idx="39">
                  <c:v>13999</c:v>
                </c:pt>
                <c:pt idx="40">
                  <c:v>13999</c:v>
                </c:pt>
                <c:pt idx="41">
                  <c:v>13999</c:v>
                </c:pt>
                <c:pt idx="42">
                  <c:v>13999</c:v>
                </c:pt>
                <c:pt idx="43">
                  <c:v>13999</c:v>
                </c:pt>
                <c:pt idx="44">
                  <c:v>13999</c:v>
                </c:pt>
                <c:pt idx="45">
                  <c:v>13999</c:v>
                </c:pt>
                <c:pt idx="46">
                  <c:v>13999</c:v>
                </c:pt>
                <c:pt idx="47">
                  <c:v>13999</c:v>
                </c:pt>
                <c:pt idx="48">
                  <c:v>13999</c:v>
                </c:pt>
                <c:pt idx="49">
                  <c:v>13999</c:v>
                </c:pt>
                <c:pt idx="50">
                  <c:v>13999</c:v>
                </c:pt>
                <c:pt idx="51">
                  <c:v>13999</c:v>
                </c:pt>
                <c:pt idx="52">
                  <c:v>13999</c:v>
                </c:pt>
                <c:pt idx="53">
                  <c:v>13999</c:v>
                </c:pt>
                <c:pt idx="54">
                  <c:v>13999</c:v>
                </c:pt>
                <c:pt idx="55">
                  <c:v>7.160366883116881E-2</c:v>
                </c:pt>
                <c:pt idx="56">
                  <c:v>13999</c:v>
                </c:pt>
                <c:pt idx="57">
                  <c:v>1597.08062105158</c:v>
                </c:pt>
                <c:pt idx="58">
                  <c:v>13999</c:v>
                </c:pt>
                <c:pt idx="59">
                  <c:v>1221.7836424434799</c:v>
                </c:pt>
                <c:pt idx="60">
                  <c:v>13999</c:v>
                </c:pt>
                <c:pt idx="61">
                  <c:v>13999</c:v>
                </c:pt>
                <c:pt idx="62">
                  <c:v>7.7063647787397924E-2</c:v>
                </c:pt>
                <c:pt idx="63">
                  <c:v>13999</c:v>
                </c:pt>
                <c:pt idx="64">
                  <c:v>13999</c:v>
                </c:pt>
                <c:pt idx="65">
                  <c:v>13999</c:v>
                </c:pt>
                <c:pt idx="66">
                  <c:v>13999</c:v>
                </c:pt>
                <c:pt idx="67">
                  <c:v>13999</c:v>
                </c:pt>
                <c:pt idx="68">
                  <c:v>13999</c:v>
                </c:pt>
                <c:pt idx="69">
                  <c:v>13999</c:v>
                </c:pt>
                <c:pt idx="70">
                  <c:v>13999</c:v>
                </c:pt>
                <c:pt idx="71">
                  <c:v>13999</c:v>
                </c:pt>
                <c:pt idx="72">
                  <c:v>13999</c:v>
                </c:pt>
                <c:pt idx="73">
                  <c:v>13999</c:v>
                </c:pt>
                <c:pt idx="74">
                  <c:v>13999</c:v>
                </c:pt>
                <c:pt idx="75">
                  <c:v>13999</c:v>
                </c:pt>
                <c:pt idx="76">
                  <c:v>13999</c:v>
                </c:pt>
                <c:pt idx="77">
                  <c:v>13999</c:v>
                </c:pt>
                <c:pt idx="78">
                  <c:v>13999</c:v>
                </c:pt>
                <c:pt idx="79">
                  <c:v>13999</c:v>
                </c:pt>
                <c:pt idx="80">
                  <c:v>13999</c:v>
                </c:pt>
                <c:pt idx="81">
                  <c:v>13999</c:v>
                </c:pt>
                <c:pt idx="82">
                  <c:v>13999</c:v>
                </c:pt>
                <c:pt idx="83">
                  <c:v>13999</c:v>
                </c:pt>
                <c:pt idx="84">
                  <c:v>13999</c:v>
                </c:pt>
                <c:pt idx="85">
                  <c:v>13999</c:v>
                </c:pt>
                <c:pt idx="86">
                  <c:v>13999</c:v>
                </c:pt>
                <c:pt idx="87">
                  <c:v>13999</c:v>
                </c:pt>
                <c:pt idx="88">
                  <c:v>13999</c:v>
                </c:pt>
                <c:pt idx="89">
                  <c:v>13999</c:v>
                </c:pt>
                <c:pt idx="90">
                  <c:v>13999</c:v>
                </c:pt>
                <c:pt idx="91">
                  <c:v>13999</c:v>
                </c:pt>
                <c:pt idx="92">
                  <c:v>13999</c:v>
                </c:pt>
                <c:pt idx="93">
                  <c:v>13999</c:v>
                </c:pt>
                <c:pt idx="94">
                  <c:v>0.32237476310726842</c:v>
                </c:pt>
                <c:pt idx="95">
                  <c:v>13999</c:v>
                </c:pt>
                <c:pt idx="96">
                  <c:v>0.15688637325637306</c:v>
                </c:pt>
                <c:pt idx="97">
                  <c:v>13999</c:v>
                </c:pt>
                <c:pt idx="98">
                  <c:v>0.15202835618085606</c:v>
                </c:pt>
                <c:pt idx="99">
                  <c:v>13999</c:v>
                </c:pt>
                <c:pt idx="100">
                  <c:v>13999</c:v>
                </c:pt>
                <c:pt idx="101">
                  <c:v>13999</c:v>
                </c:pt>
                <c:pt idx="102">
                  <c:v>13999</c:v>
                </c:pt>
                <c:pt idx="103">
                  <c:v>13999</c:v>
                </c:pt>
                <c:pt idx="104">
                  <c:v>4998.88028395745</c:v>
                </c:pt>
                <c:pt idx="105">
                  <c:v>6727.0632649398922</c:v>
                </c:pt>
                <c:pt idx="106">
                  <c:v>3181.87049122895</c:v>
                </c:pt>
                <c:pt idx="107">
                  <c:v>6166.4730961940677</c:v>
                </c:pt>
                <c:pt idx="108">
                  <c:v>4432.4323669955502</c:v>
                </c:pt>
                <c:pt idx="109">
                  <c:v>5466.2741363491996</c:v>
                </c:pt>
                <c:pt idx="110">
                  <c:v>4202.0817708934501</c:v>
                </c:pt>
                <c:pt idx="111">
                  <c:v>13999</c:v>
                </c:pt>
                <c:pt idx="112">
                  <c:v>6930.2438670688998</c:v>
                </c:pt>
                <c:pt idx="113">
                  <c:v>5661.1800028890002</c:v>
                </c:pt>
                <c:pt idx="114">
                  <c:v>6758.5183631325099</c:v>
                </c:pt>
                <c:pt idx="115">
                  <c:v>2747.6269992971297</c:v>
                </c:pt>
                <c:pt idx="116">
                  <c:v>13999</c:v>
                </c:pt>
                <c:pt idx="117">
                  <c:v>13999</c:v>
                </c:pt>
                <c:pt idx="118">
                  <c:v>6578.182927774792</c:v>
                </c:pt>
                <c:pt idx="119">
                  <c:v>6539.6437700492997</c:v>
                </c:pt>
                <c:pt idx="120">
                  <c:v>13999</c:v>
                </c:pt>
                <c:pt idx="121">
                  <c:v>3723.4192888846701</c:v>
                </c:pt>
                <c:pt idx="122">
                  <c:v>6147.7376759433373</c:v>
                </c:pt>
                <c:pt idx="123">
                  <c:v>7169.6860625637701</c:v>
                </c:pt>
                <c:pt idx="124">
                  <c:v>3423.73598594636</c:v>
                </c:pt>
                <c:pt idx="125">
                  <c:v>3963.25893232623</c:v>
                </c:pt>
                <c:pt idx="126">
                  <c:v>3822.3191686934911</c:v>
                </c:pt>
                <c:pt idx="127">
                  <c:v>7285.5072217220004</c:v>
                </c:pt>
                <c:pt idx="128">
                  <c:v>6591.9208432232999</c:v>
                </c:pt>
                <c:pt idx="129">
                  <c:v>13999</c:v>
                </c:pt>
                <c:pt idx="130">
                  <c:v>202.80694355339165</c:v>
                </c:pt>
                <c:pt idx="131">
                  <c:v>421.21994375961896</c:v>
                </c:pt>
                <c:pt idx="132">
                  <c:v>879.83549276214501</c:v>
                </c:pt>
                <c:pt idx="133">
                  <c:v>1830.20893419913</c:v>
                </c:pt>
                <c:pt idx="134">
                  <c:v>3811.5281670971599</c:v>
                </c:pt>
                <c:pt idx="135">
                  <c:v>7897.9273574687286</c:v>
                </c:pt>
                <c:pt idx="136">
                  <c:v>13999</c:v>
                </c:pt>
                <c:pt idx="137">
                  <c:v>13999</c:v>
                </c:pt>
                <c:pt idx="138">
                  <c:v>13999</c:v>
                </c:pt>
                <c:pt idx="139">
                  <c:v>13999</c:v>
                </c:pt>
                <c:pt idx="140">
                  <c:v>13999</c:v>
                </c:pt>
                <c:pt idx="141">
                  <c:v>13999</c:v>
                </c:pt>
                <c:pt idx="142">
                  <c:v>714.72249801647399</c:v>
                </c:pt>
                <c:pt idx="143">
                  <c:v>13999</c:v>
                </c:pt>
                <c:pt idx="144">
                  <c:v>13999</c:v>
                </c:pt>
                <c:pt idx="145">
                  <c:v>13999</c:v>
                </c:pt>
                <c:pt idx="146">
                  <c:v>0.42099615139490221</c:v>
                </c:pt>
                <c:pt idx="147">
                  <c:v>1.02485026394901</c:v>
                </c:pt>
                <c:pt idx="148">
                  <c:v>1.4893930916305878</c:v>
                </c:pt>
                <c:pt idx="149">
                  <c:v>17.842425737734303</c:v>
                </c:pt>
                <c:pt idx="150">
                  <c:v>13999</c:v>
                </c:pt>
                <c:pt idx="151">
                  <c:v>13999</c:v>
                </c:pt>
                <c:pt idx="152">
                  <c:v>13999</c:v>
                </c:pt>
                <c:pt idx="153">
                  <c:v>13999</c:v>
                </c:pt>
                <c:pt idx="154">
                  <c:v>13999</c:v>
                </c:pt>
                <c:pt idx="155">
                  <c:v>2.4823298623136112</c:v>
                </c:pt>
                <c:pt idx="156">
                  <c:v>13999</c:v>
                </c:pt>
                <c:pt idx="157">
                  <c:v>13999</c:v>
                </c:pt>
                <c:pt idx="158">
                  <c:v>13999</c:v>
                </c:pt>
                <c:pt idx="159">
                  <c:v>13999</c:v>
                </c:pt>
                <c:pt idx="160">
                  <c:v>13999</c:v>
                </c:pt>
                <c:pt idx="161">
                  <c:v>13999</c:v>
                </c:pt>
                <c:pt idx="162">
                  <c:v>13999</c:v>
                </c:pt>
                <c:pt idx="163">
                  <c:v>13999</c:v>
                </c:pt>
                <c:pt idx="164">
                  <c:v>13999</c:v>
                </c:pt>
                <c:pt idx="165">
                  <c:v>13999</c:v>
                </c:pt>
                <c:pt idx="166">
                  <c:v>13999</c:v>
                </c:pt>
                <c:pt idx="167">
                  <c:v>10.8100506204906</c:v>
                </c:pt>
                <c:pt idx="168">
                  <c:v>13999</c:v>
                </c:pt>
                <c:pt idx="169">
                  <c:v>13999</c:v>
                </c:pt>
                <c:pt idx="170">
                  <c:v>13999</c:v>
                </c:pt>
                <c:pt idx="171">
                  <c:v>13999</c:v>
                </c:pt>
                <c:pt idx="172">
                  <c:v>13999</c:v>
                </c:pt>
                <c:pt idx="173">
                  <c:v>13999</c:v>
                </c:pt>
                <c:pt idx="174">
                  <c:v>13999</c:v>
                </c:pt>
                <c:pt idx="175">
                  <c:v>10.937462528860022</c:v>
                </c:pt>
                <c:pt idx="176">
                  <c:v>13999</c:v>
                </c:pt>
                <c:pt idx="177">
                  <c:v>13999</c:v>
                </c:pt>
                <c:pt idx="178">
                  <c:v>13999</c:v>
                </c:pt>
                <c:pt idx="179">
                  <c:v>13999</c:v>
                </c:pt>
                <c:pt idx="180">
                  <c:v>13999</c:v>
                </c:pt>
                <c:pt idx="181">
                  <c:v>13999</c:v>
                </c:pt>
                <c:pt idx="182">
                  <c:v>13999</c:v>
                </c:pt>
                <c:pt idx="183">
                  <c:v>11.151912035233202</c:v>
                </c:pt>
                <c:pt idx="184">
                  <c:v>13999</c:v>
                </c:pt>
                <c:pt idx="185">
                  <c:v>13999</c:v>
                </c:pt>
                <c:pt idx="186">
                  <c:v>13999</c:v>
                </c:pt>
                <c:pt idx="187">
                  <c:v>13999</c:v>
                </c:pt>
                <c:pt idx="188">
                  <c:v>13999</c:v>
                </c:pt>
                <c:pt idx="189">
                  <c:v>13999</c:v>
                </c:pt>
                <c:pt idx="190">
                  <c:v>13999</c:v>
                </c:pt>
                <c:pt idx="191">
                  <c:v>11.4031661501924</c:v>
                </c:pt>
                <c:pt idx="192">
                  <c:v>13999</c:v>
                </c:pt>
                <c:pt idx="193">
                  <c:v>13999</c:v>
                </c:pt>
                <c:pt idx="194">
                  <c:v>13999</c:v>
                </c:pt>
                <c:pt idx="195">
                  <c:v>13999</c:v>
                </c:pt>
                <c:pt idx="196">
                  <c:v>13999</c:v>
                </c:pt>
                <c:pt idx="197">
                  <c:v>13999</c:v>
                </c:pt>
                <c:pt idx="198">
                  <c:v>13999</c:v>
                </c:pt>
                <c:pt idx="199">
                  <c:v>2.9559674717412197</c:v>
                </c:pt>
                <c:pt idx="200">
                  <c:v>13999</c:v>
                </c:pt>
                <c:pt idx="201">
                  <c:v>13999</c:v>
                </c:pt>
                <c:pt idx="202">
                  <c:v>13999</c:v>
                </c:pt>
                <c:pt idx="203">
                  <c:v>13999</c:v>
                </c:pt>
                <c:pt idx="204">
                  <c:v>13999</c:v>
                </c:pt>
                <c:pt idx="205">
                  <c:v>13999</c:v>
                </c:pt>
                <c:pt idx="206">
                  <c:v>13999</c:v>
                </c:pt>
                <c:pt idx="207">
                  <c:v>13999</c:v>
                </c:pt>
                <c:pt idx="208">
                  <c:v>13999</c:v>
                </c:pt>
                <c:pt idx="209">
                  <c:v>13999</c:v>
                </c:pt>
                <c:pt idx="210">
                  <c:v>13999</c:v>
                </c:pt>
                <c:pt idx="211">
                  <c:v>2.4943400931938213</c:v>
                </c:pt>
                <c:pt idx="212">
                  <c:v>13999</c:v>
                </c:pt>
                <c:pt idx="213">
                  <c:v>13999</c:v>
                </c:pt>
                <c:pt idx="214">
                  <c:v>13999</c:v>
                </c:pt>
                <c:pt idx="215">
                  <c:v>13999</c:v>
                </c:pt>
                <c:pt idx="216">
                  <c:v>13999</c:v>
                </c:pt>
                <c:pt idx="217">
                  <c:v>13999</c:v>
                </c:pt>
                <c:pt idx="218">
                  <c:v>13999</c:v>
                </c:pt>
                <c:pt idx="219">
                  <c:v>2.5049378096440602</c:v>
                </c:pt>
                <c:pt idx="220">
                  <c:v>13999</c:v>
                </c:pt>
                <c:pt idx="221">
                  <c:v>13999</c:v>
                </c:pt>
                <c:pt idx="222">
                  <c:v>13999</c:v>
                </c:pt>
                <c:pt idx="223">
                  <c:v>13999</c:v>
                </c:pt>
                <c:pt idx="224">
                  <c:v>13999</c:v>
                </c:pt>
                <c:pt idx="225">
                  <c:v>13999</c:v>
                </c:pt>
                <c:pt idx="226">
                  <c:v>13999</c:v>
                </c:pt>
                <c:pt idx="227">
                  <c:v>13999</c:v>
                </c:pt>
                <c:pt idx="228">
                  <c:v>0.27237528018278012</c:v>
                </c:pt>
                <c:pt idx="229">
                  <c:v>102.53553320947502</c:v>
                </c:pt>
                <c:pt idx="230">
                  <c:v>1219.2822982810198</c:v>
                </c:pt>
                <c:pt idx="231">
                  <c:v>1915.4385374519011</c:v>
                </c:pt>
                <c:pt idx="232">
                  <c:v>0.1889678198653191</c:v>
                </c:pt>
                <c:pt idx="233">
                  <c:v>32.288617410413458</c:v>
                </c:pt>
                <c:pt idx="234">
                  <c:v>227.83387873015721</c:v>
                </c:pt>
                <c:pt idx="235">
                  <c:v>13999</c:v>
                </c:pt>
                <c:pt idx="236">
                  <c:v>13999</c:v>
                </c:pt>
                <c:pt idx="237">
                  <c:v>13999</c:v>
                </c:pt>
                <c:pt idx="238">
                  <c:v>0.80942240259740317</c:v>
                </c:pt>
                <c:pt idx="239">
                  <c:v>206.01059808802304</c:v>
                </c:pt>
                <c:pt idx="240">
                  <c:v>13999</c:v>
                </c:pt>
                <c:pt idx="241">
                  <c:v>9.7744016354016527E-2</c:v>
                </c:pt>
                <c:pt idx="242">
                  <c:v>4554.11483692821</c:v>
                </c:pt>
                <c:pt idx="243">
                  <c:v>13999</c:v>
                </c:pt>
                <c:pt idx="244">
                  <c:v>0.168625235088985</c:v>
                </c:pt>
                <c:pt idx="245">
                  <c:v>104.56867346981765</c:v>
                </c:pt>
                <c:pt idx="246">
                  <c:v>1706.0232227176498</c:v>
                </c:pt>
                <c:pt idx="247">
                  <c:v>13999</c:v>
                </c:pt>
                <c:pt idx="248">
                  <c:v>1.6145187758537765</c:v>
                </c:pt>
                <c:pt idx="249">
                  <c:v>13999</c:v>
                </c:pt>
                <c:pt idx="250">
                  <c:v>13999</c:v>
                </c:pt>
                <c:pt idx="251">
                  <c:v>13999</c:v>
                </c:pt>
                <c:pt idx="252">
                  <c:v>13999</c:v>
                </c:pt>
                <c:pt idx="253">
                  <c:v>13999</c:v>
                </c:pt>
                <c:pt idx="254">
                  <c:v>13999</c:v>
                </c:pt>
                <c:pt idx="255">
                  <c:v>13999</c:v>
                </c:pt>
                <c:pt idx="256">
                  <c:v>13999</c:v>
                </c:pt>
                <c:pt idx="257">
                  <c:v>13999</c:v>
                </c:pt>
                <c:pt idx="258">
                  <c:v>13999</c:v>
                </c:pt>
                <c:pt idx="259">
                  <c:v>13999</c:v>
                </c:pt>
                <c:pt idx="260">
                  <c:v>13999</c:v>
                </c:pt>
                <c:pt idx="261">
                  <c:v>2.00704437049062</c:v>
                </c:pt>
                <c:pt idx="262">
                  <c:v>13999</c:v>
                </c:pt>
                <c:pt idx="263">
                  <c:v>13999</c:v>
                </c:pt>
                <c:pt idx="264">
                  <c:v>13999</c:v>
                </c:pt>
                <c:pt idx="265">
                  <c:v>13999</c:v>
                </c:pt>
                <c:pt idx="266">
                  <c:v>13999</c:v>
                </c:pt>
                <c:pt idx="267">
                  <c:v>13999</c:v>
                </c:pt>
                <c:pt idx="268">
                  <c:v>13999</c:v>
                </c:pt>
                <c:pt idx="269">
                  <c:v>13999</c:v>
                </c:pt>
                <c:pt idx="270">
                  <c:v>13999</c:v>
                </c:pt>
                <c:pt idx="271">
                  <c:v>13999</c:v>
                </c:pt>
                <c:pt idx="272">
                  <c:v>13999</c:v>
                </c:pt>
                <c:pt idx="273">
                  <c:v>0.3197683760221251</c:v>
                </c:pt>
                <c:pt idx="274">
                  <c:v>5.7315374140211883</c:v>
                </c:pt>
                <c:pt idx="275">
                  <c:v>13999</c:v>
                </c:pt>
                <c:pt idx="276">
                  <c:v>13999</c:v>
                </c:pt>
                <c:pt idx="277">
                  <c:v>13999</c:v>
                </c:pt>
                <c:pt idx="278">
                  <c:v>13999</c:v>
                </c:pt>
                <c:pt idx="279">
                  <c:v>0.45815499218374212</c:v>
                </c:pt>
                <c:pt idx="280">
                  <c:v>13999</c:v>
                </c:pt>
                <c:pt idx="281">
                  <c:v>13999</c:v>
                </c:pt>
                <c:pt idx="282">
                  <c:v>13999</c:v>
                </c:pt>
                <c:pt idx="283">
                  <c:v>13999</c:v>
                </c:pt>
                <c:pt idx="284">
                  <c:v>13999</c:v>
                </c:pt>
                <c:pt idx="285">
                  <c:v>13999</c:v>
                </c:pt>
                <c:pt idx="286">
                  <c:v>13999</c:v>
                </c:pt>
                <c:pt idx="287">
                  <c:v>1.1381840319865388</c:v>
                </c:pt>
                <c:pt idx="288">
                  <c:v>13999</c:v>
                </c:pt>
                <c:pt idx="289">
                  <c:v>13999</c:v>
                </c:pt>
                <c:pt idx="290">
                  <c:v>13999</c:v>
                </c:pt>
                <c:pt idx="291">
                  <c:v>13999</c:v>
                </c:pt>
                <c:pt idx="292">
                  <c:v>13999</c:v>
                </c:pt>
                <c:pt idx="293">
                  <c:v>13999</c:v>
                </c:pt>
                <c:pt idx="294">
                  <c:v>13999</c:v>
                </c:pt>
                <c:pt idx="295">
                  <c:v>13999</c:v>
                </c:pt>
                <c:pt idx="296">
                  <c:v>13999</c:v>
                </c:pt>
                <c:pt idx="297">
                  <c:v>13999</c:v>
                </c:pt>
                <c:pt idx="298">
                  <c:v>13999</c:v>
                </c:pt>
                <c:pt idx="299">
                  <c:v>13999</c:v>
                </c:pt>
                <c:pt idx="300">
                  <c:v>13999</c:v>
                </c:pt>
                <c:pt idx="301">
                  <c:v>4297.5254319071801</c:v>
                </c:pt>
                <c:pt idx="302">
                  <c:v>13999</c:v>
                </c:pt>
                <c:pt idx="303">
                  <c:v>13999</c:v>
                </c:pt>
                <c:pt idx="304">
                  <c:v>13999</c:v>
                </c:pt>
                <c:pt idx="305">
                  <c:v>13999</c:v>
                </c:pt>
                <c:pt idx="306">
                  <c:v>13999</c:v>
                </c:pt>
                <c:pt idx="307">
                  <c:v>13999</c:v>
                </c:pt>
                <c:pt idx="308">
                  <c:v>13999</c:v>
                </c:pt>
                <c:pt idx="309">
                  <c:v>13999</c:v>
                </c:pt>
                <c:pt idx="310">
                  <c:v>13999</c:v>
                </c:pt>
                <c:pt idx="311">
                  <c:v>13999</c:v>
                </c:pt>
                <c:pt idx="312">
                  <c:v>13999</c:v>
                </c:pt>
                <c:pt idx="313">
                  <c:v>13999</c:v>
                </c:pt>
                <c:pt idx="314">
                  <c:v>13999</c:v>
                </c:pt>
                <c:pt idx="315">
                  <c:v>13999</c:v>
                </c:pt>
                <c:pt idx="316">
                  <c:v>13999</c:v>
                </c:pt>
                <c:pt idx="317">
                  <c:v>13999</c:v>
                </c:pt>
                <c:pt idx="318">
                  <c:v>13999</c:v>
                </c:pt>
                <c:pt idx="319">
                  <c:v>13999</c:v>
                </c:pt>
                <c:pt idx="320">
                  <c:v>13999</c:v>
                </c:pt>
                <c:pt idx="321">
                  <c:v>13999</c:v>
                </c:pt>
                <c:pt idx="322">
                  <c:v>3.3550643939393908E-2</c:v>
                </c:pt>
                <c:pt idx="323">
                  <c:v>20.905524439032998</c:v>
                </c:pt>
                <c:pt idx="324">
                  <c:v>25.40631123436718</c:v>
                </c:pt>
                <c:pt idx="325">
                  <c:v>13999</c:v>
                </c:pt>
                <c:pt idx="326">
                  <c:v>13999</c:v>
                </c:pt>
                <c:pt idx="327">
                  <c:v>13999</c:v>
                </c:pt>
                <c:pt idx="328">
                  <c:v>13999</c:v>
                </c:pt>
                <c:pt idx="329">
                  <c:v>13999</c:v>
                </c:pt>
                <c:pt idx="330">
                  <c:v>13999</c:v>
                </c:pt>
                <c:pt idx="331">
                  <c:v>13999</c:v>
                </c:pt>
                <c:pt idx="332">
                  <c:v>13999</c:v>
                </c:pt>
                <c:pt idx="333">
                  <c:v>13999</c:v>
                </c:pt>
                <c:pt idx="334">
                  <c:v>13999</c:v>
                </c:pt>
                <c:pt idx="335">
                  <c:v>13999</c:v>
                </c:pt>
                <c:pt idx="336">
                  <c:v>13999</c:v>
                </c:pt>
                <c:pt idx="337">
                  <c:v>13999</c:v>
                </c:pt>
                <c:pt idx="338">
                  <c:v>13999</c:v>
                </c:pt>
                <c:pt idx="339">
                  <c:v>13999</c:v>
                </c:pt>
                <c:pt idx="340">
                  <c:v>13999</c:v>
                </c:pt>
                <c:pt idx="341">
                  <c:v>13999</c:v>
                </c:pt>
                <c:pt idx="342">
                  <c:v>2.9639897029822149</c:v>
                </c:pt>
                <c:pt idx="343">
                  <c:v>13999</c:v>
                </c:pt>
                <c:pt idx="344">
                  <c:v>13999</c:v>
                </c:pt>
                <c:pt idx="345">
                  <c:v>1436.9921042586498</c:v>
                </c:pt>
                <c:pt idx="346">
                  <c:v>6018.7523393067504</c:v>
                </c:pt>
                <c:pt idx="347">
                  <c:v>6.8979276749638991</c:v>
                </c:pt>
                <c:pt idx="348">
                  <c:v>13999</c:v>
                </c:pt>
                <c:pt idx="349">
                  <c:v>13999</c:v>
                </c:pt>
                <c:pt idx="350">
                  <c:v>13999</c:v>
                </c:pt>
                <c:pt idx="351">
                  <c:v>2.1189101533188968</c:v>
                </c:pt>
                <c:pt idx="352">
                  <c:v>143.263144353054</c:v>
                </c:pt>
                <c:pt idx="353">
                  <c:v>205.65075932840301</c:v>
                </c:pt>
                <c:pt idx="354">
                  <c:v>3.13827147546897</c:v>
                </c:pt>
                <c:pt idx="355">
                  <c:v>13999</c:v>
                </c:pt>
                <c:pt idx="356">
                  <c:v>13999</c:v>
                </c:pt>
                <c:pt idx="357">
                  <c:v>13999</c:v>
                </c:pt>
                <c:pt idx="358">
                  <c:v>13999</c:v>
                </c:pt>
                <c:pt idx="359">
                  <c:v>13999</c:v>
                </c:pt>
                <c:pt idx="360">
                  <c:v>5.1669476905964276</c:v>
                </c:pt>
                <c:pt idx="361">
                  <c:v>13999</c:v>
                </c:pt>
                <c:pt idx="362">
                  <c:v>13999</c:v>
                </c:pt>
                <c:pt idx="363">
                  <c:v>13999</c:v>
                </c:pt>
                <c:pt idx="364">
                  <c:v>13999</c:v>
                </c:pt>
                <c:pt idx="365">
                  <c:v>4496.4786535678204</c:v>
                </c:pt>
                <c:pt idx="366">
                  <c:v>13999</c:v>
                </c:pt>
                <c:pt idx="367">
                  <c:v>13999</c:v>
                </c:pt>
                <c:pt idx="368">
                  <c:v>13999</c:v>
                </c:pt>
                <c:pt idx="369">
                  <c:v>13999</c:v>
                </c:pt>
                <c:pt idx="370">
                  <c:v>13999</c:v>
                </c:pt>
                <c:pt idx="371">
                  <c:v>3249.84840843554</c:v>
                </c:pt>
                <c:pt idx="372">
                  <c:v>13999</c:v>
                </c:pt>
                <c:pt idx="373">
                  <c:v>5.4186130657768103</c:v>
                </c:pt>
                <c:pt idx="374">
                  <c:v>6.6048256012505773</c:v>
                </c:pt>
                <c:pt idx="375">
                  <c:v>11.239380826719499</c:v>
                </c:pt>
                <c:pt idx="376">
                  <c:v>9.8417359295334172</c:v>
                </c:pt>
                <c:pt idx="377">
                  <c:v>7.4096285678210734</c:v>
                </c:pt>
                <c:pt idx="378">
                  <c:v>8.680596984127023</c:v>
                </c:pt>
                <c:pt idx="379">
                  <c:v>10.340767571548803</c:v>
                </c:pt>
                <c:pt idx="380">
                  <c:v>8.0177311880711333</c:v>
                </c:pt>
                <c:pt idx="381">
                  <c:v>9.8976066101491664</c:v>
                </c:pt>
                <c:pt idx="382">
                  <c:v>5.1878662764549794</c:v>
                </c:pt>
                <c:pt idx="383">
                  <c:v>10.728795103415045</c:v>
                </c:pt>
                <c:pt idx="384">
                  <c:v>14.11652660594032</c:v>
                </c:pt>
                <c:pt idx="385">
                  <c:v>9.5679061393699314</c:v>
                </c:pt>
                <c:pt idx="386">
                  <c:v>7.8479907882395299</c:v>
                </c:pt>
                <c:pt idx="387">
                  <c:v>10.950016014911053</c:v>
                </c:pt>
                <c:pt idx="388">
                  <c:v>13.5780944624819</c:v>
                </c:pt>
                <c:pt idx="389">
                  <c:v>10.8334304010341</c:v>
                </c:pt>
                <c:pt idx="390">
                  <c:v>3.9252562878787787</c:v>
                </c:pt>
                <c:pt idx="391">
                  <c:v>12.549217756733999</c:v>
                </c:pt>
                <c:pt idx="392">
                  <c:v>13.779011682299098</c:v>
                </c:pt>
                <c:pt idx="393">
                  <c:v>150.572991332371</c:v>
                </c:pt>
                <c:pt idx="394">
                  <c:v>20.539919942881099</c:v>
                </c:pt>
                <c:pt idx="395">
                  <c:v>13999</c:v>
                </c:pt>
                <c:pt idx="396">
                  <c:v>13999</c:v>
                </c:pt>
                <c:pt idx="397">
                  <c:v>13999</c:v>
                </c:pt>
                <c:pt idx="398">
                  <c:v>13999</c:v>
                </c:pt>
                <c:pt idx="399">
                  <c:v>13999</c:v>
                </c:pt>
                <c:pt idx="400">
                  <c:v>13999</c:v>
                </c:pt>
                <c:pt idx="401">
                  <c:v>13999</c:v>
                </c:pt>
                <c:pt idx="402">
                  <c:v>13999</c:v>
                </c:pt>
                <c:pt idx="403">
                  <c:v>13999</c:v>
                </c:pt>
                <c:pt idx="404">
                  <c:v>13999</c:v>
                </c:pt>
                <c:pt idx="405">
                  <c:v>13999</c:v>
                </c:pt>
                <c:pt idx="406">
                  <c:v>13999</c:v>
                </c:pt>
                <c:pt idx="407">
                  <c:v>13999</c:v>
                </c:pt>
                <c:pt idx="408">
                  <c:v>13999</c:v>
                </c:pt>
                <c:pt idx="409">
                  <c:v>13999</c:v>
                </c:pt>
                <c:pt idx="410">
                  <c:v>13999</c:v>
                </c:pt>
                <c:pt idx="411">
                  <c:v>13999</c:v>
                </c:pt>
                <c:pt idx="412">
                  <c:v>13999</c:v>
                </c:pt>
                <c:pt idx="413">
                  <c:v>13999</c:v>
                </c:pt>
                <c:pt idx="414">
                  <c:v>13999</c:v>
                </c:pt>
                <c:pt idx="415">
                  <c:v>0.9316931168831214</c:v>
                </c:pt>
                <c:pt idx="416">
                  <c:v>13999</c:v>
                </c:pt>
                <c:pt idx="417">
                  <c:v>13999</c:v>
                </c:pt>
                <c:pt idx="418">
                  <c:v>13999</c:v>
                </c:pt>
                <c:pt idx="419">
                  <c:v>0.48830291125541331</c:v>
                </c:pt>
                <c:pt idx="420">
                  <c:v>13999</c:v>
                </c:pt>
                <c:pt idx="421">
                  <c:v>13999</c:v>
                </c:pt>
                <c:pt idx="422">
                  <c:v>0.92535820707070604</c:v>
                </c:pt>
                <c:pt idx="423">
                  <c:v>8.8015682449494967</c:v>
                </c:pt>
                <c:pt idx="424">
                  <c:v>13999</c:v>
                </c:pt>
                <c:pt idx="425">
                  <c:v>248.30914253066365</c:v>
                </c:pt>
                <c:pt idx="426">
                  <c:v>742.27397072210545</c:v>
                </c:pt>
                <c:pt idx="427">
                  <c:v>217.05191386363677</c:v>
                </c:pt>
                <c:pt idx="428">
                  <c:v>13999</c:v>
                </c:pt>
                <c:pt idx="429">
                  <c:v>79.302672699615101</c:v>
                </c:pt>
                <c:pt idx="430">
                  <c:v>102.85463387445778</c:v>
                </c:pt>
                <c:pt idx="431">
                  <c:v>1011.12958775432</c:v>
                </c:pt>
                <c:pt idx="432">
                  <c:v>33.007112144059896</c:v>
                </c:pt>
                <c:pt idx="433">
                  <c:v>13999</c:v>
                </c:pt>
                <c:pt idx="434">
                  <c:v>85.199069398749302</c:v>
                </c:pt>
                <c:pt idx="435">
                  <c:v>346.15398295514632</c:v>
                </c:pt>
                <c:pt idx="436">
                  <c:v>1017.29165659331</c:v>
                </c:pt>
                <c:pt idx="437">
                  <c:v>286.23971877645351</c:v>
                </c:pt>
                <c:pt idx="438">
                  <c:v>4924.5950641558802</c:v>
                </c:pt>
                <c:pt idx="439">
                  <c:v>469.77293411014898</c:v>
                </c:pt>
                <c:pt idx="440">
                  <c:v>75.670095963804357</c:v>
                </c:pt>
                <c:pt idx="441">
                  <c:v>5474.7983300769602</c:v>
                </c:pt>
                <c:pt idx="442">
                  <c:v>197.32173000601244</c:v>
                </c:pt>
                <c:pt idx="443">
                  <c:v>162.16996021464522</c:v>
                </c:pt>
                <c:pt idx="444">
                  <c:v>46.677945043891199</c:v>
                </c:pt>
                <c:pt idx="445">
                  <c:v>25.0091558555796</c:v>
                </c:pt>
                <c:pt idx="446">
                  <c:v>60.205619065055302</c:v>
                </c:pt>
                <c:pt idx="447">
                  <c:v>75.053281901154278</c:v>
                </c:pt>
                <c:pt idx="448">
                  <c:v>13999</c:v>
                </c:pt>
                <c:pt idx="449">
                  <c:v>555.86469084535736</c:v>
                </c:pt>
                <c:pt idx="450">
                  <c:v>559.99934704004352</c:v>
                </c:pt>
                <c:pt idx="451">
                  <c:v>142.28054046356399</c:v>
                </c:pt>
                <c:pt idx="452">
                  <c:v>483.83947947450599</c:v>
                </c:pt>
                <c:pt idx="453">
                  <c:v>674.63958612253396</c:v>
                </c:pt>
                <c:pt idx="454">
                  <c:v>569.26987155063</c:v>
                </c:pt>
                <c:pt idx="455">
                  <c:v>226.60130256673798</c:v>
                </c:pt>
                <c:pt idx="456">
                  <c:v>716.62377616763308</c:v>
                </c:pt>
                <c:pt idx="457">
                  <c:v>122.00228535293377</c:v>
                </c:pt>
                <c:pt idx="458">
                  <c:v>622.80113647667304</c:v>
                </c:pt>
                <c:pt idx="459">
                  <c:v>249.39231356180798</c:v>
                </c:pt>
                <c:pt idx="460">
                  <c:v>5753.6486858730104</c:v>
                </c:pt>
                <c:pt idx="461">
                  <c:v>112.25917789441957</c:v>
                </c:pt>
                <c:pt idx="462">
                  <c:v>148.12410519540578</c:v>
                </c:pt>
                <c:pt idx="463">
                  <c:v>412.27517051526939</c:v>
                </c:pt>
                <c:pt idx="464">
                  <c:v>1429.6141425228291</c:v>
                </c:pt>
                <c:pt idx="465">
                  <c:v>2296.6093382148802</c:v>
                </c:pt>
                <c:pt idx="466">
                  <c:v>49.461248675444729</c:v>
                </c:pt>
                <c:pt idx="467">
                  <c:v>136.74755322209973</c:v>
                </c:pt>
                <c:pt idx="468">
                  <c:v>746.85923662097036</c:v>
                </c:pt>
                <c:pt idx="469">
                  <c:v>4324.997827334013</c:v>
                </c:pt>
                <c:pt idx="470">
                  <c:v>61.876431586098995</c:v>
                </c:pt>
                <c:pt idx="471">
                  <c:v>1025.5498340235599</c:v>
                </c:pt>
                <c:pt idx="472">
                  <c:v>49.638679309764299</c:v>
                </c:pt>
                <c:pt idx="473">
                  <c:v>1290.3288203565398</c:v>
                </c:pt>
                <c:pt idx="474">
                  <c:v>228.14193086038901</c:v>
                </c:pt>
                <c:pt idx="475">
                  <c:v>145.81217760461701</c:v>
                </c:pt>
                <c:pt idx="476">
                  <c:v>335.34629090067182</c:v>
                </c:pt>
                <c:pt idx="477">
                  <c:v>66.680874028979858</c:v>
                </c:pt>
                <c:pt idx="478">
                  <c:v>160.632083939393</c:v>
                </c:pt>
              </c:numCache>
            </c:numRef>
          </c:xVal>
          <c:yVal>
            <c:numRef>
              <c:f>graphs2!$AE$4:$AE$482</c:f>
              <c:numCache>
                <c:formatCode>General</c:formatCode>
                <c:ptCount val="479"/>
                <c:pt idx="0">
                  <c:v>13999</c:v>
                </c:pt>
                <c:pt idx="1">
                  <c:v>13999</c:v>
                </c:pt>
                <c:pt idx="2">
                  <c:v>13999</c:v>
                </c:pt>
                <c:pt idx="3">
                  <c:v>13999</c:v>
                </c:pt>
                <c:pt idx="4">
                  <c:v>13999</c:v>
                </c:pt>
                <c:pt idx="5">
                  <c:v>13999</c:v>
                </c:pt>
                <c:pt idx="6">
                  <c:v>13999</c:v>
                </c:pt>
                <c:pt idx="7">
                  <c:v>3.1407140542328116</c:v>
                </c:pt>
                <c:pt idx="8">
                  <c:v>13999</c:v>
                </c:pt>
                <c:pt idx="9">
                  <c:v>13999</c:v>
                </c:pt>
                <c:pt idx="10">
                  <c:v>13999</c:v>
                </c:pt>
                <c:pt idx="11">
                  <c:v>13999</c:v>
                </c:pt>
                <c:pt idx="12">
                  <c:v>13999</c:v>
                </c:pt>
                <c:pt idx="13">
                  <c:v>13999</c:v>
                </c:pt>
                <c:pt idx="14">
                  <c:v>13999</c:v>
                </c:pt>
                <c:pt idx="15">
                  <c:v>13999</c:v>
                </c:pt>
                <c:pt idx="16">
                  <c:v>0.6251613756613762</c:v>
                </c:pt>
                <c:pt idx="17">
                  <c:v>6.5899679533429512E-2</c:v>
                </c:pt>
                <c:pt idx="18">
                  <c:v>2.2414437830687806E-2</c:v>
                </c:pt>
                <c:pt idx="19">
                  <c:v>3.9423983285233201E-2</c:v>
                </c:pt>
                <c:pt idx="20">
                  <c:v>17.068278552188499</c:v>
                </c:pt>
                <c:pt idx="21">
                  <c:v>0.2774727116402112</c:v>
                </c:pt>
                <c:pt idx="22">
                  <c:v>6.7758619648869614</c:v>
                </c:pt>
                <c:pt idx="23">
                  <c:v>4.1367213804714011E-2</c:v>
                </c:pt>
                <c:pt idx="24">
                  <c:v>0.39256973605098611</c:v>
                </c:pt>
                <c:pt idx="25">
                  <c:v>0.36145730880230809</c:v>
                </c:pt>
                <c:pt idx="26">
                  <c:v>0.23133676226551195</c:v>
                </c:pt>
                <c:pt idx="27">
                  <c:v>0.19701635882635807</c:v>
                </c:pt>
                <c:pt idx="28">
                  <c:v>0.22413711279461196</c:v>
                </c:pt>
                <c:pt idx="29">
                  <c:v>0.20798582190957096</c:v>
                </c:pt>
                <c:pt idx="30">
                  <c:v>0.22460779461279401</c:v>
                </c:pt>
                <c:pt idx="31">
                  <c:v>0.23202962902837895</c:v>
                </c:pt>
                <c:pt idx="32">
                  <c:v>0.24180450096200001</c:v>
                </c:pt>
                <c:pt idx="33">
                  <c:v>0.20960924543049511</c:v>
                </c:pt>
                <c:pt idx="34">
                  <c:v>0.25488807840307809</c:v>
                </c:pt>
                <c:pt idx="35">
                  <c:v>0.28693582792207711</c:v>
                </c:pt>
                <c:pt idx="36">
                  <c:v>0.32125927489177408</c:v>
                </c:pt>
                <c:pt idx="37">
                  <c:v>0.28654354677729599</c:v>
                </c:pt>
                <c:pt idx="38">
                  <c:v>0.30675272667147602</c:v>
                </c:pt>
                <c:pt idx="39">
                  <c:v>0.40711738215488213</c:v>
                </c:pt>
                <c:pt idx="40">
                  <c:v>0.27899179172679101</c:v>
                </c:pt>
                <c:pt idx="41">
                  <c:v>0.2966523833573832</c:v>
                </c:pt>
                <c:pt idx="42">
                  <c:v>0.36090713985088912</c:v>
                </c:pt>
                <c:pt idx="43">
                  <c:v>0.44003471620971601</c:v>
                </c:pt>
                <c:pt idx="44">
                  <c:v>0.45003066017316001</c:v>
                </c:pt>
                <c:pt idx="45">
                  <c:v>0.35133903499278402</c:v>
                </c:pt>
                <c:pt idx="46">
                  <c:v>0.44010137085136991</c:v>
                </c:pt>
                <c:pt idx="47">
                  <c:v>0.43425156806156801</c:v>
                </c:pt>
                <c:pt idx="48">
                  <c:v>0.44526752044251988</c:v>
                </c:pt>
                <c:pt idx="49">
                  <c:v>0.63072687289562424</c:v>
                </c:pt>
                <c:pt idx="50">
                  <c:v>0.39441261904762132</c:v>
                </c:pt>
                <c:pt idx="51">
                  <c:v>0.3228869522607043</c:v>
                </c:pt>
                <c:pt idx="52">
                  <c:v>0.77598450637325722</c:v>
                </c:pt>
                <c:pt idx="53">
                  <c:v>0.44760930916305902</c:v>
                </c:pt>
                <c:pt idx="54">
                  <c:v>3.2064495316257777</c:v>
                </c:pt>
                <c:pt idx="55">
                  <c:v>3.0741142261904808</c:v>
                </c:pt>
                <c:pt idx="56">
                  <c:v>2.3844749549061999</c:v>
                </c:pt>
                <c:pt idx="57">
                  <c:v>3.3397863125300598</c:v>
                </c:pt>
                <c:pt idx="58">
                  <c:v>1.6445564947089901</c:v>
                </c:pt>
                <c:pt idx="59">
                  <c:v>1.2237277807840234</c:v>
                </c:pt>
                <c:pt idx="60">
                  <c:v>2.0587987842712798</c:v>
                </c:pt>
                <c:pt idx="61">
                  <c:v>2.18275609788359</c:v>
                </c:pt>
                <c:pt idx="62">
                  <c:v>2.7416604359066787</c:v>
                </c:pt>
                <c:pt idx="63">
                  <c:v>10.233964019961499</c:v>
                </c:pt>
                <c:pt idx="64">
                  <c:v>1.6921238365800801</c:v>
                </c:pt>
                <c:pt idx="65">
                  <c:v>1.3160858892496301</c:v>
                </c:pt>
                <c:pt idx="66">
                  <c:v>0.99481060906685781</c:v>
                </c:pt>
                <c:pt idx="67">
                  <c:v>1.5145257377344734</c:v>
                </c:pt>
                <c:pt idx="68">
                  <c:v>1.42629381433381</c:v>
                </c:pt>
                <c:pt idx="69">
                  <c:v>1.2513401797739201</c:v>
                </c:pt>
                <c:pt idx="70">
                  <c:v>1.5674135954785899</c:v>
                </c:pt>
                <c:pt idx="71">
                  <c:v>1.2138281782106635</c:v>
                </c:pt>
                <c:pt idx="72">
                  <c:v>1.2404953096440499</c:v>
                </c:pt>
                <c:pt idx="73">
                  <c:v>1.6984902026214499</c:v>
                </c:pt>
                <c:pt idx="74">
                  <c:v>1.3700334686147164</c:v>
                </c:pt>
                <c:pt idx="75">
                  <c:v>1.58113957431457</c:v>
                </c:pt>
                <c:pt idx="76">
                  <c:v>1.2394237896825298</c:v>
                </c:pt>
                <c:pt idx="77">
                  <c:v>1.6062289550264499</c:v>
                </c:pt>
                <c:pt idx="78">
                  <c:v>1.5063684686147101</c:v>
                </c:pt>
                <c:pt idx="79">
                  <c:v>1.2698623611111099</c:v>
                </c:pt>
                <c:pt idx="80">
                  <c:v>1.49298894540644</c:v>
                </c:pt>
                <c:pt idx="81">
                  <c:v>1.7220092316017301</c:v>
                </c:pt>
                <c:pt idx="82">
                  <c:v>1.5335858958633899</c:v>
                </c:pt>
                <c:pt idx="83">
                  <c:v>1.9943179779942279</c:v>
                </c:pt>
                <c:pt idx="84">
                  <c:v>2.0958314929052397</c:v>
                </c:pt>
                <c:pt idx="85">
                  <c:v>1.3193404894179799</c:v>
                </c:pt>
                <c:pt idx="86">
                  <c:v>1.1352977092352001</c:v>
                </c:pt>
                <c:pt idx="87">
                  <c:v>2.1859055435305401</c:v>
                </c:pt>
                <c:pt idx="88">
                  <c:v>1.2946808730158701</c:v>
                </c:pt>
                <c:pt idx="89">
                  <c:v>2.0325303986291399</c:v>
                </c:pt>
                <c:pt idx="90">
                  <c:v>1.8903295923520878</c:v>
                </c:pt>
                <c:pt idx="91">
                  <c:v>2.1779402801827712</c:v>
                </c:pt>
                <c:pt idx="92">
                  <c:v>1.7914712025011934</c:v>
                </c:pt>
                <c:pt idx="93">
                  <c:v>2.2089027062289608</c:v>
                </c:pt>
                <c:pt idx="94">
                  <c:v>3.690537273929777</c:v>
                </c:pt>
                <c:pt idx="95">
                  <c:v>2.8403509890572267</c:v>
                </c:pt>
                <c:pt idx="96">
                  <c:v>1.3734025709475701</c:v>
                </c:pt>
                <c:pt idx="97">
                  <c:v>3.3001346729196808</c:v>
                </c:pt>
                <c:pt idx="98">
                  <c:v>4.9402766107503817</c:v>
                </c:pt>
                <c:pt idx="99">
                  <c:v>24.0267537734487</c:v>
                </c:pt>
                <c:pt idx="100">
                  <c:v>2.49518331770081</c:v>
                </c:pt>
                <c:pt idx="101">
                  <c:v>5.7545525998075746</c:v>
                </c:pt>
                <c:pt idx="102">
                  <c:v>2.2696655068542477</c:v>
                </c:pt>
                <c:pt idx="103">
                  <c:v>5.1801383038720497</c:v>
                </c:pt>
                <c:pt idx="104">
                  <c:v>63.056153997715199</c:v>
                </c:pt>
                <c:pt idx="105">
                  <c:v>63.258196314333965</c:v>
                </c:pt>
                <c:pt idx="106">
                  <c:v>63.752348926166412</c:v>
                </c:pt>
                <c:pt idx="107">
                  <c:v>63.467506677489098</c:v>
                </c:pt>
                <c:pt idx="108">
                  <c:v>63.533522724867865</c:v>
                </c:pt>
                <c:pt idx="109">
                  <c:v>64.438967421236327</c:v>
                </c:pt>
                <c:pt idx="110">
                  <c:v>64.407563569023935</c:v>
                </c:pt>
                <c:pt idx="111">
                  <c:v>63.070693119889299</c:v>
                </c:pt>
                <c:pt idx="112">
                  <c:v>64.256981973905681</c:v>
                </c:pt>
                <c:pt idx="113">
                  <c:v>62.365262688792392</c:v>
                </c:pt>
                <c:pt idx="114">
                  <c:v>67.751471401515104</c:v>
                </c:pt>
                <c:pt idx="115">
                  <c:v>63.477451863876638</c:v>
                </c:pt>
                <c:pt idx="116">
                  <c:v>64.446962876382798</c:v>
                </c:pt>
                <c:pt idx="117">
                  <c:v>63.305798273208197</c:v>
                </c:pt>
                <c:pt idx="118">
                  <c:v>69.024887162697738</c:v>
                </c:pt>
                <c:pt idx="119">
                  <c:v>53.275061758657998</c:v>
                </c:pt>
                <c:pt idx="120">
                  <c:v>64.626868596680183</c:v>
                </c:pt>
                <c:pt idx="121">
                  <c:v>64.090929100529081</c:v>
                </c:pt>
                <c:pt idx="122">
                  <c:v>64.377158332130207</c:v>
                </c:pt>
                <c:pt idx="123">
                  <c:v>62.793165324675606</c:v>
                </c:pt>
                <c:pt idx="124">
                  <c:v>65.620104844276</c:v>
                </c:pt>
                <c:pt idx="125">
                  <c:v>55.723815222462896</c:v>
                </c:pt>
                <c:pt idx="126">
                  <c:v>60.193979994589029</c:v>
                </c:pt>
                <c:pt idx="127">
                  <c:v>63.523470831529636</c:v>
                </c:pt>
                <c:pt idx="128">
                  <c:v>64.359444365680432</c:v>
                </c:pt>
                <c:pt idx="129">
                  <c:v>13999</c:v>
                </c:pt>
                <c:pt idx="130">
                  <c:v>36.966721887926802</c:v>
                </c:pt>
                <c:pt idx="131">
                  <c:v>73.500785936147082</c:v>
                </c:pt>
                <c:pt idx="132">
                  <c:v>149.03913020442499</c:v>
                </c:pt>
                <c:pt idx="133">
                  <c:v>302.26355520141669</c:v>
                </c:pt>
                <c:pt idx="134">
                  <c:v>614.23563817460308</c:v>
                </c:pt>
                <c:pt idx="135">
                  <c:v>1244.2352548665201</c:v>
                </c:pt>
                <c:pt idx="136">
                  <c:v>2518.4835680146698</c:v>
                </c:pt>
                <c:pt idx="137">
                  <c:v>5109.1396838335704</c:v>
                </c:pt>
                <c:pt idx="138">
                  <c:v>13999</c:v>
                </c:pt>
                <c:pt idx="139">
                  <c:v>13999</c:v>
                </c:pt>
                <c:pt idx="140">
                  <c:v>13999</c:v>
                </c:pt>
                <c:pt idx="141">
                  <c:v>13999</c:v>
                </c:pt>
                <c:pt idx="142">
                  <c:v>13999</c:v>
                </c:pt>
                <c:pt idx="143">
                  <c:v>13999</c:v>
                </c:pt>
                <c:pt idx="144">
                  <c:v>13999</c:v>
                </c:pt>
                <c:pt idx="145">
                  <c:v>13999</c:v>
                </c:pt>
                <c:pt idx="146">
                  <c:v>924.79466874158254</c:v>
                </c:pt>
                <c:pt idx="147">
                  <c:v>13999</c:v>
                </c:pt>
                <c:pt idx="148">
                  <c:v>64.006586889129281</c:v>
                </c:pt>
                <c:pt idx="149">
                  <c:v>181.86296307840365</c:v>
                </c:pt>
                <c:pt idx="150">
                  <c:v>216.50721183501665</c:v>
                </c:pt>
                <c:pt idx="151">
                  <c:v>116.920491680495</c:v>
                </c:pt>
                <c:pt idx="152">
                  <c:v>213.40718271464598</c:v>
                </c:pt>
                <c:pt idx="153">
                  <c:v>11.278175476190336</c:v>
                </c:pt>
                <c:pt idx="154">
                  <c:v>29.921601777296701</c:v>
                </c:pt>
                <c:pt idx="155">
                  <c:v>145.32123810185101</c:v>
                </c:pt>
                <c:pt idx="156">
                  <c:v>13999</c:v>
                </c:pt>
                <c:pt idx="157">
                  <c:v>13999</c:v>
                </c:pt>
                <c:pt idx="158">
                  <c:v>13999</c:v>
                </c:pt>
                <c:pt idx="159">
                  <c:v>13999</c:v>
                </c:pt>
                <c:pt idx="160">
                  <c:v>13999</c:v>
                </c:pt>
                <c:pt idx="161">
                  <c:v>13999</c:v>
                </c:pt>
                <c:pt idx="162">
                  <c:v>13999</c:v>
                </c:pt>
                <c:pt idx="163">
                  <c:v>13999</c:v>
                </c:pt>
                <c:pt idx="164">
                  <c:v>13999</c:v>
                </c:pt>
                <c:pt idx="165">
                  <c:v>13999</c:v>
                </c:pt>
                <c:pt idx="166">
                  <c:v>13999</c:v>
                </c:pt>
                <c:pt idx="167">
                  <c:v>35.826525574795497</c:v>
                </c:pt>
                <c:pt idx="168">
                  <c:v>13999</c:v>
                </c:pt>
                <c:pt idx="169">
                  <c:v>13999</c:v>
                </c:pt>
                <c:pt idx="170">
                  <c:v>13999</c:v>
                </c:pt>
                <c:pt idx="171">
                  <c:v>13999</c:v>
                </c:pt>
                <c:pt idx="172">
                  <c:v>13999</c:v>
                </c:pt>
                <c:pt idx="173">
                  <c:v>13999</c:v>
                </c:pt>
                <c:pt idx="174">
                  <c:v>13999</c:v>
                </c:pt>
                <c:pt idx="175">
                  <c:v>36.55385493446348</c:v>
                </c:pt>
                <c:pt idx="176">
                  <c:v>13999</c:v>
                </c:pt>
                <c:pt idx="177">
                  <c:v>13999</c:v>
                </c:pt>
                <c:pt idx="178">
                  <c:v>13999</c:v>
                </c:pt>
                <c:pt idx="179">
                  <c:v>13999</c:v>
                </c:pt>
                <c:pt idx="180">
                  <c:v>13999</c:v>
                </c:pt>
                <c:pt idx="181">
                  <c:v>13999</c:v>
                </c:pt>
                <c:pt idx="182">
                  <c:v>13999</c:v>
                </c:pt>
                <c:pt idx="183">
                  <c:v>36.2532545244107</c:v>
                </c:pt>
                <c:pt idx="184">
                  <c:v>13999</c:v>
                </c:pt>
                <c:pt idx="185">
                  <c:v>13999</c:v>
                </c:pt>
                <c:pt idx="186">
                  <c:v>13999</c:v>
                </c:pt>
                <c:pt idx="187">
                  <c:v>13999</c:v>
                </c:pt>
                <c:pt idx="188">
                  <c:v>13999</c:v>
                </c:pt>
                <c:pt idx="189">
                  <c:v>13999</c:v>
                </c:pt>
                <c:pt idx="190">
                  <c:v>13999</c:v>
                </c:pt>
                <c:pt idx="191">
                  <c:v>37.614553305074502</c:v>
                </c:pt>
                <c:pt idx="192">
                  <c:v>13999</c:v>
                </c:pt>
                <c:pt idx="193">
                  <c:v>13999</c:v>
                </c:pt>
                <c:pt idx="194">
                  <c:v>13999</c:v>
                </c:pt>
                <c:pt idx="195">
                  <c:v>13999</c:v>
                </c:pt>
                <c:pt idx="196">
                  <c:v>13999</c:v>
                </c:pt>
                <c:pt idx="197">
                  <c:v>13999</c:v>
                </c:pt>
                <c:pt idx="198">
                  <c:v>13999</c:v>
                </c:pt>
                <c:pt idx="199">
                  <c:v>13999</c:v>
                </c:pt>
                <c:pt idx="200">
                  <c:v>13999</c:v>
                </c:pt>
                <c:pt idx="201">
                  <c:v>13999</c:v>
                </c:pt>
                <c:pt idx="202">
                  <c:v>13999</c:v>
                </c:pt>
                <c:pt idx="203">
                  <c:v>13999</c:v>
                </c:pt>
                <c:pt idx="204">
                  <c:v>13999</c:v>
                </c:pt>
                <c:pt idx="205">
                  <c:v>13999</c:v>
                </c:pt>
                <c:pt idx="206">
                  <c:v>13999</c:v>
                </c:pt>
                <c:pt idx="207">
                  <c:v>13999</c:v>
                </c:pt>
                <c:pt idx="208">
                  <c:v>13999</c:v>
                </c:pt>
                <c:pt idx="209">
                  <c:v>13999</c:v>
                </c:pt>
                <c:pt idx="210">
                  <c:v>13999</c:v>
                </c:pt>
                <c:pt idx="211">
                  <c:v>30.622636941438014</c:v>
                </c:pt>
                <c:pt idx="212">
                  <c:v>4777.1961741841278</c:v>
                </c:pt>
                <c:pt idx="213">
                  <c:v>13999</c:v>
                </c:pt>
                <c:pt idx="214">
                  <c:v>13999</c:v>
                </c:pt>
                <c:pt idx="215">
                  <c:v>13999</c:v>
                </c:pt>
                <c:pt idx="216">
                  <c:v>13999</c:v>
                </c:pt>
                <c:pt idx="217">
                  <c:v>13999</c:v>
                </c:pt>
                <c:pt idx="218">
                  <c:v>13999</c:v>
                </c:pt>
                <c:pt idx="219">
                  <c:v>30.517544077080299</c:v>
                </c:pt>
                <c:pt idx="220">
                  <c:v>4778.0134498725301</c:v>
                </c:pt>
                <c:pt idx="221">
                  <c:v>13999</c:v>
                </c:pt>
                <c:pt idx="222">
                  <c:v>13999</c:v>
                </c:pt>
                <c:pt idx="223">
                  <c:v>13999</c:v>
                </c:pt>
                <c:pt idx="224">
                  <c:v>13999</c:v>
                </c:pt>
                <c:pt idx="225">
                  <c:v>13999</c:v>
                </c:pt>
                <c:pt idx="226">
                  <c:v>13999</c:v>
                </c:pt>
                <c:pt idx="227">
                  <c:v>1706.2741684199098</c:v>
                </c:pt>
                <c:pt idx="228">
                  <c:v>0.27094746873496811</c:v>
                </c:pt>
                <c:pt idx="229">
                  <c:v>25.55285292388163</c:v>
                </c:pt>
                <c:pt idx="230">
                  <c:v>186.232623841991</c:v>
                </c:pt>
                <c:pt idx="231">
                  <c:v>1865.5530929563336</c:v>
                </c:pt>
                <c:pt idx="232">
                  <c:v>0.18509069925444901</c:v>
                </c:pt>
                <c:pt idx="233">
                  <c:v>15.820629156445403</c:v>
                </c:pt>
                <c:pt idx="234">
                  <c:v>134.39205429413025</c:v>
                </c:pt>
                <c:pt idx="235">
                  <c:v>1710.2231940530298</c:v>
                </c:pt>
                <c:pt idx="236">
                  <c:v>13999</c:v>
                </c:pt>
                <c:pt idx="237">
                  <c:v>13999</c:v>
                </c:pt>
                <c:pt idx="238">
                  <c:v>1.6819243121692982</c:v>
                </c:pt>
                <c:pt idx="239">
                  <c:v>18.283588154160586</c:v>
                </c:pt>
                <c:pt idx="240">
                  <c:v>1701.9686623689201</c:v>
                </c:pt>
                <c:pt idx="241">
                  <c:v>0.10642307840307803</c:v>
                </c:pt>
                <c:pt idx="242">
                  <c:v>11.4178229491342</c:v>
                </c:pt>
                <c:pt idx="243">
                  <c:v>135.668064996993</c:v>
                </c:pt>
                <c:pt idx="244">
                  <c:v>9.0318083814333483E-2</c:v>
                </c:pt>
                <c:pt idx="245">
                  <c:v>1.11358312229437</c:v>
                </c:pt>
                <c:pt idx="246">
                  <c:v>16.470849235810313</c:v>
                </c:pt>
                <c:pt idx="247">
                  <c:v>135.789326604737</c:v>
                </c:pt>
                <c:pt idx="248">
                  <c:v>0.30077699555074722</c:v>
                </c:pt>
                <c:pt idx="249">
                  <c:v>5.2533734908610139</c:v>
                </c:pt>
                <c:pt idx="250">
                  <c:v>13.814005022246223</c:v>
                </c:pt>
                <c:pt idx="251">
                  <c:v>13999</c:v>
                </c:pt>
                <c:pt idx="252">
                  <c:v>13999</c:v>
                </c:pt>
                <c:pt idx="253">
                  <c:v>13999</c:v>
                </c:pt>
                <c:pt idx="254">
                  <c:v>13999</c:v>
                </c:pt>
                <c:pt idx="255">
                  <c:v>13999</c:v>
                </c:pt>
                <c:pt idx="256">
                  <c:v>13999</c:v>
                </c:pt>
                <c:pt idx="257">
                  <c:v>13999</c:v>
                </c:pt>
                <c:pt idx="258">
                  <c:v>13999</c:v>
                </c:pt>
                <c:pt idx="259">
                  <c:v>13999</c:v>
                </c:pt>
                <c:pt idx="260">
                  <c:v>13999</c:v>
                </c:pt>
                <c:pt idx="261">
                  <c:v>162.74074121632833</c:v>
                </c:pt>
                <c:pt idx="262">
                  <c:v>13999</c:v>
                </c:pt>
                <c:pt idx="263">
                  <c:v>13999</c:v>
                </c:pt>
                <c:pt idx="264">
                  <c:v>13999</c:v>
                </c:pt>
                <c:pt idx="265">
                  <c:v>13999</c:v>
                </c:pt>
                <c:pt idx="266">
                  <c:v>13999</c:v>
                </c:pt>
                <c:pt idx="267">
                  <c:v>13999</c:v>
                </c:pt>
                <c:pt idx="268">
                  <c:v>13999</c:v>
                </c:pt>
                <c:pt idx="269">
                  <c:v>13999</c:v>
                </c:pt>
                <c:pt idx="270">
                  <c:v>13999</c:v>
                </c:pt>
                <c:pt idx="271">
                  <c:v>13999</c:v>
                </c:pt>
                <c:pt idx="272">
                  <c:v>13999</c:v>
                </c:pt>
                <c:pt idx="273">
                  <c:v>0.47646986411736414</c:v>
                </c:pt>
                <c:pt idx="274">
                  <c:v>2.4612764375901777</c:v>
                </c:pt>
                <c:pt idx="275">
                  <c:v>6464.0979890981198</c:v>
                </c:pt>
                <c:pt idx="276">
                  <c:v>13999</c:v>
                </c:pt>
                <c:pt idx="277">
                  <c:v>13999</c:v>
                </c:pt>
                <c:pt idx="278">
                  <c:v>13999</c:v>
                </c:pt>
                <c:pt idx="279">
                  <c:v>2.2615327188552237</c:v>
                </c:pt>
                <c:pt idx="280">
                  <c:v>3328.3728017087487</c:v>
                </c:pt>
                <c:pt idx="281">
                  <c:v>13999</c:v>
                </c:pt>
                <c:pt idx="282">
                  <c:v>13999</c:v>
                </c:pt>
                <c:pt idx="283">
                  <c:v>13999</c:v>
                </c:pt>
                <c:pt idx="284">
                  <c:v>13999</c:v>
                </c:pt>
                <c:pt idx="285">
                  <c:v>13999</c:v>
                </c:pt>
                <c:pt idx="286">
                  <c:v>13999</c:v>
                </c:pt>
                <c:pt idx="287">
                  <c:v>22.462530287998806</c:v>
                </c:pt>
                <c:pt idx="288">
                  <c:v>13999</c:v>
                </c:pt>
                <c:pt idx="289">
                  <c:v>13999</c:v>
                </c:pt>
                <c:pt idx="290">
                  <c:v>13999</c:v>
                </c:pt>
                <c:pt idx="291">
                  <c:v>13999</c:v>
                </c:pt>
                <c:pt idx="292">
                  <c:v>13999</c:v>
                </c:pt>
                <c:pt idx="293">
                  <c:v>13999</c:v>
                </c:pt>
                <c:pt idx="294">
                  <c:v>13999</c:v>
                </c:pt>
                <c:pt idx="295">
                  <c:v>13999</c:v>
                </c:pt>
                <c:pt idx="296">
                  <c:v>13999</c:v>
                </c:pt>
                <c:pt idx="297">
                  <c:v>13999</c:v>
                </c:pt>
                <c:pt idx="298">
                  <c:v>13999</c:v>
                </c:pt>
                <c:pt idx="299">
                  <c:v>13999</c:v>
                </c:pt>
                <c:pt idx="300">
                  <c:v>13999</c:v>
                </c:pt>
                <c:pt idx="301">
                  <c:v>13999</c:v>
                </c:pt>
                <c:pt idx="302">
                  <c:v>13999</c:v>
                </c:pt>
                <c:pt idx="303">
                  <c:v>13999</c:v>
                </c:pt>
                <c:pt idx="304">
                  <c:v>13999</c:v>
                </c:pt>
                <c:pt idx="305">
                  <c:v>13999</c:v>
                </c:pt>
                <c:pt idx="306">
                  <c:v>13999</c:v>
                </c:pt>
                <c:pt idx="307">
                  <c:v>13999</c:v>
                </c:pt>
                <c:pt idx="308">
                  <c:v>13999</c:v>
                </c:pt>
                <c:pt idx="309">
                  <c:v>13999</c:v>
                </c:pt>
                <c:pt idx="310">
                  <c:v>13999</c:v>
                </c:pt>
                <c:pt idx="311">
                  <c:v>13999</c:v>
                </c:pt>
                <c:pt idx="312">
                  <c:v>13999</c:v>
                </c:pt>
                <c:pt idx="313">
                  <c:v>13999</c:v>
                </c:pt>
                <c:pt idx="314">
                  <c:v>13999</c:v>
                </c:pt>
                <c:pt idx="315">
                  <c:v>13999</c:v>
                </c:pt>
                <c:pt idx="316">
                  <c:v>13999</c:v>
                </c:pt>
                <c:pt idx="317">
                  <c:v>13999</c:v>
                </c:pt>
                <c:pt idx="318">
                  <c:v>13999</c:v>
                </c:pt>
                <c:pt idx="319">
                  <c:v>13999</c:v>
                </c:pt>
                <c:pt idx="320">
                  <c:v>13999</c:v>
                </c:pt>
                <c:pt idx="321">
                  <c:v>13999</c:v>
                </c:pt>
                <c:pt idx="322">
                  <c:v>8.6447472943723028E-2</c:v>
                </c:pt>
                <c:pt idx="323">
                  <c:v>13999</c:v>
                </c:pt>
                <c:pt idx="324">
                  <c:v>15.452803392857103</c:v>
                </c:pt>
                <c:pt idx="325">
                  <c:v>5058.4268925697652</c:v>
                </c:pt>
                <c:pt idx="326">
                  <c:v>13999</c:v>
                </c:pt>
                <c:pt idx="327">
                  <c:v>13999</c:v>
                </c:pt>
                <c:pt idx="328">
                  <c:v>66.162351189273579</c:v>
                </c:pt>
                <c:pt idx="329">
                  <c:v>13999</c:v>
                </c:pt>
                <c:pt idx="330">
                  <c:v>13999</c:v>
                </c:pt>
                <c:pt idx="331">
                  <c:v>13999</c:v>
                </c:pt>
                <c:pt idx="332">
                  <c:v>13999</c:v>
                </c:pt>
                <c:pt idx="333">
                  <c:v>1.8358010107022598</c:v>
                </c:pt>
                <c:pt idx="334">
                  <c:v>222.40112070165901</c:v>
                </c:pt>
                <c:pt idx="335">
                  <c:v>13999</c:v>
                </c:pt>
                <c:pt idx="336">
                  <c:v>1.8605842742905201</c:v>
                </c:pt>
                <c:pt idx="337">
                  <c:v>13999</c:v>
                </c:pt>
                <c:pt idx="338">
                  <c:v>13999</c:v>
                </c:pt>
                <c:pt idx="339">
                  <c:v>13999</c:v>
                </c:pt>
                <c:pt idx="340">
                  <c:v>13999</c:v>
                </c:pt>
                <c:pt idx="341">
                  <c:v>3.0992976942039387</c:v>
                </c:pt>
                <c:pt idx="342">
                  <c:v>2.0549444913419901</c:v>
                </c:pt>
                <c:pt idx="343">
                  <c:v>1.9978873785473701</c:v>
                </c:pt>
                <c:pt idx="344">
                  <c:v>1.793694957912441</c:v>
                </c:pt>
                <c:pt idx="345">
                  <c:v>1.8724246879509234</c:v>
                </c:pt>
                <c:pt idx="346">
                  <c:v>2.0918727849927787</c:v>
                </c:pt>
                <c:pt idx="347">
                  <c:v>1.8151786778499146</c:v>
                </c:pt>
                <c:pt idx="348">
                  <c:v>2.2220334848484797</c:v>
                </c:pt>
                <c:pt idx="349">
                  <c:v>1.7811403409090898</c:v>
                </c:pt>
                <c:pt idx="350">
                  <c:v>1.9603751713564279</c:v>
                </c:pt>
                <c:pt idx="351">
                  <c:v>1.7813399320586798</c:v>
                </c:pt>
                <c:pt idx="352">
                  <c:v>97.163193943602607</c:v>
                </c:pt>
                <c:pt idx="353">
                  <c:v>2.2300606493506399</c:v>
                </c:pt>
                <c:pt idx="354">
                  <c:v>1.83760884920634</c:v>
                </c:pt>
                <c:pt idx="355">
                  <c:v>1.8964454238816779</c:v>
                </c:pt>
                <c:pt idx="356">
                  <c:v>13999</c:v>
                </c:pt>
                <c:pt idx="357">
                  <c:v>13999</c:v>
                </c:pt>
                <c:pt idx="358">
                  <c:v>1.7419666738816666</c:v>
                </c:pt>
                <c:pt idx="359">
                  <c:v>13999</c:v>
                </c:pt>
                <c:pt idx="360">
                  <c:v>1.72891523148148</c:v>
                </c:pt>
                <c:pt idx="361">
                  <c:v>13999</c:v>
                </c:pt>
                <c:pt idx="362">
                  <c:v>13999</c:v>
                </c:pt>
                <c:pt idx="363">
                  <c:v>13999</c:v>
                </c:pt>
                <c:pt idx="364">
                  <c:v>13999</c:v>
                </c:pt>
                <c:pt idx="365">
                  <c:v>34.959871872293988</c:v>
                </c:pt>
                <c:pt idx="366">
                  <c:v>187.38792536075024</c:v>
                </c:pt>
                <c:pt idx="367">
                  <c:v>13999</c:v>
                </c:pt>
                <c:pt idx="368">
                  <c:v>33.979801174843303</c:v>
                </c:pt>
                <c:pt idx="369">
                  <c:v>13999</c:v>
                </c:pt>
                <c:pt idx="370">
                  <c:v>13999</c:v>
                </c:pt>
                <c:pt idx="371">
                  <c:v>13999</c:v>
                </c:pt>
                <c:pt idx="372">
                  <c:v>13999</c:v>
                </c:pt>
                <c:pt idx="373">
                  <c:v>1.7713019636844598</c:v>
                </c:pt>
                <c:pt idx="374">
                  <c:v>0.78005072871572578</c:v>
                </c:pt>
                <c:pt idx="375">
                  <c:v>0.69925447150072217</c:v>
                </c:pt>
                <c:pt idx="376">
                  <c:v>1.0453098514910999</c:v>
                </c:pt>
                <c:pt idx="377">
                  <c:v>0.83000535714285817</c:v>
                </c:pt>
                <c:pt idx="378">
                  <c:v>1.9277773484848399</c:v>
                </c:pt>
                <c:pt idx="379">
                  <c:v>1.7243075974025899</c:v>
                </c:pt>
                <c:pt idx="380">
                  <c:v>0.92259788600288717</c:v>
                </c:pt>
                <c:pt idx="381">
                  <c:v>0.77457875661375841</c:v>
                </c:pt>
                <c:pt idx="382">
                  <c:v>1.2749725517075501</c:v>
                </c:pt>
                <c:pt idx="383">
                  <c:v>1.27198957190957</c:v>
                </c:pt>
                <c:pt idx="384">
                  <c:v>1.7696044360269299</c:v>
                </c:pt>
                <c:pt idx="385">
                  <c:v>1.0366155711880765</c:v>
                </c:pt>
                <c:pt idx="386">
                  <c:v>0.77919388708513926</c:v>
                </c:pt>
                <c:pt idx="387">
                  <c:v>1.05023953102453</c:v>
                </c:pt>
                <c:pt idx="388">
                  <c:v>1.7430759373496798</c:v>
                </c:pt>
                <c:pt idx="389">
                  <c:v>0.78878011664261605</c:v>
                </c:pt>
                <c:pt idx="390">
                  <c:v>1.6591565867003355</c:v>
                </c:pt>
                <c:pt idx="391">
                  <c:v>1.2549497402597398</c:v>
                </c:pt>
                <c:pt idx="392">
                  <c:v>1.7314084301346766</c:v>
                </c:pt>
                <c:pt idx="393">
                  <c:v>1.6192917033429435</c:v>
                </c:pt>
                <c:pt idx="394">
                  <c:v>3.0316935263347622</c:v>
                </c:pt>
                <c:pt idx="395">
                  <c:v>13999</c:v>
                </c:pt>
                <c:pt idx="396">
                  <c:v>15.553637059884574</c:v>
                </c:pt>
                <c:pt idx="397">
                  <c:v>51.836463317700797</c:v>
                </c:pt>
                <c:pt idx="398">
                  <c:v>13999</c:v>
                </c:pt>
                <c:pt idx="399">
                  <c:v>158.676110535714</c:v>
                </c:pt>
                <c:pt idx="400">
                  <c:v>13999</c:v>
                </c:pt>
                <c:pt idx="401">
                  <c:v>13999</c:v>
                </c:pt>
                <c:pt idx="402">
                  <c:v>88.707769377705603</c:v>
                </c:pt>
                <c:pt idx="403">
                  <c:v>60.7417791919191</c:v>
                </c:pt>
                <c:pt idx="404">
                  <c:v>59.153300973424713</c:v>
                </c:pt>
                <c:pt idx="405">
                  <c:v>13999</c:v>
                </c:pt>
                <c:pt idx="406">
                  <c:v>13999</c:v>
                </c:pt>
                <c:pt idx="407">
                  <c:v>13999</c:v>
                </c:pt>
                <c:pt idx="408">
                  <c:v>13999</c:v>
                </c:pt>
                <c:pt idx="409">
                  <c:v>13999</c:v>
                </c:pt>
                <c:pt idx="410">
                  <c:v>13999</c:v>
                </c:pt>
                <c:pt idx="411">
                  <c:v>13999</c:v>
                </c:pt>
                <c:pt idx="412">
                  <c:v>377.73044536616101</c:v>
                </c:pt>
                <c:pt idx="413">
                  <c:v>168.49900766053301</c:v>
                </c:pt>
                <c:pt idx="414">
                  <c:v>13999</c:v>
                </c:pt>
                <c:pt idx="415">
                  <c:v>22.498423288239366</c:v>
                </c:pt>
                <c:pt idx="416">
                  <c:v>471.25911944384171</c:v>
                </c:pt>
                <c:pt idx="417">
                  <c:v>13999</c:v>
                </c:pt>
                <c:pt idx="418">
                  <c:v>1583.1572222624998</c:v>
                </c:pt>
                <c:pt idx="419">
                  <c:v>2.2515112746512802</c:v>
                </c:pt>
                <c:pt idx="420">
                  <c:v>5.4527732311207302</c:v>
                </c:pt>
                <c:pt idx="421">
                  <c:v>5.5838802663539813</c:v>
                </c:pt>
                <c:pt idx="422">
                  <c:v>22.497906818181786</c:v>
                </c:pt>
                <c:pt idx="423">
                  <c:v>4162.4240828156499</c:v>
                </c:pt>
                <c:pt idx="424">
                  <c:v>13999</c:v>
                </c:pt>
                <c:pt idx="425">
                  <c:v>41.558207231240729</c:v>
                </c:pt>
                <c:pt idx="426">
                  <c:v>1201.02730781325</c:v>
                </c:pt>
                <c:pt idx="427">
                  <c:v>631.83446961880702</c:v>
                </c:pt>
                <c:pt idx="428">
                  <c:v>13999</c:v>
                </c:pt>
                <c:pt idx="429">
                  <c:v>173.60797670694998</c:v>
                </c:pt>
                <c:pt idx="430">
                  <c:v>315.33033912878659</c:v>
                </c:pt>
                <c:pt idx="431">
                  <c:v>1266.2441981511499</c:v>
                </c:pt>
                <c:pt idx="432">
                  <c:v>70.990015907888406</c:v>
                </c:pt>
                <c:pt idx="433">
                  <c:v>13999</c:v>
                </c:pt>
                <c:pt idx="434">
                  <c:v>50.304259250841454</c:v>
                </c:pt>
                <c:pt idx="435">
                  <c:v>245.74913244047599</c:v>
                </c:pt>
                <c:pt idx="436">
                  <c:v>588.63603135702351</c:v>
                </c:pt>
                <c:pt idx="437">
                  <c:v>304.97862154521312</c:v>
                </c:pt>
                <c:pt idx="438">
                  <c:v>1972.8398884445601</c:v>
                </c:pt>
                <c:pt idx="439">
                  <c:v>1000.7531079605523</c:v>
                </c:pt>
                <c:pt idx="440">
                  <c:v>166.38307811808565</c:v>
                </c:pt>
                <c:pt idx="441">
                  <c:v>1798.5743635191036</c:v>
                </c:pt>
                <c:pt idx="442">
                  <c:v>451.90377953282712</c:v>
                </c:pt>
                <c:pt idx="443">
                  <c:v>192.74009687770501</c:v>
                </c:pt>
                <c:pt idx="444">
                  <c:v>117.76332237133202</c:v>
                </c:pt>
                <c:pt idx="445">
                  <c:v>31.490988211279401</c:v>
                </c:pt>
                <c:pt idx="446">
                  <c:v>236.32520917989424</c:v>
                </c:pt>
                <c:pt idx="447">
                  <c:v>967.18001850829853</c:v>
                </c:pt>
                <c:pt idx="448">
                  <c:v>4364.0665254708101</c:v>
                </c:pt>
                <c:pt idx="449">
                  <c:v>1010.88075064393</c:v>
                </c:pt>
                <c:pt idx="450">
                  <c:v>1210.4858878126511</c:v>
                </c:pt>
                <c:pt idx="451">
                  <c:v>257.29890689514099</c:v>
                </c:pt>
                <c:pt idx="452">
                  <c:v>5497.7638541269798</c:v>
                </c:pt>
                <c:pt idx="453">
                  <c:v>2383.1989596705102</c:v>
                </c:pt>
                <c:pt idx="454">
                  <c:v>1003.32049459956</c:v>
                </c:pt>
                <c:pt idx="455">
                  <c:v>1024.0372711856664</c:v>
                </c:pt>
                <c:pt idx="456">
                  <c:v>1101.8137940199535</c:v>
                </c:pt>
                <c:pt idx="457">
                  <c:v>831.32231558261037</c:v>
                </c:pt>
                <c:pt idx="458">
                  <c:v>753.26950577681555</c:v>
                </c:pt>
                <c:pt idx="459">
                  <c:v>522.82253978174163</c:v>
                </c:pt>
                <c:pt idx="460">
                  <c:v>4596.6330990879014</c:v>
                </c:pt>
                <c:pt idx="461">
                  <c:v>295.087110213443</c:v>
                </c:pt>
                <c:pt idx="462">
                  <c:v>337.59632652176401</c:v>
                </c:pt>
                <c:pt idx="463">
                  <c:v>771.87291460557788</c:v>
                </c:pt>
                <c:pt idx="464">
                  <c:v>2067.1693821067797</c:v>
                </c:pt>
                <c:pt idx="465">
                  <c:v>1807.7706415085299</c:v>
                </c:pt>
                <c:pt idx="466">
                  <c:v>361.22253268338102</c:v>
                </c:pt>
                <c:pt idx="467">
                  <c:v>323.87642701959999</c:v>
                </c:pt>
                <c:pt idx="468">
                  <c:v>585.22955495490601</c:v>
                </c:pt>
                <c:pt idx="469">
                  <c:v>472.61035130892196</c:v>
                </c:pt>
                <c:pt idx="470">
                  <c:v>154.71627223665101</c:v>
                </c:pt>
                <c:pt idx="471">
                  <c:v>1510.4551408110799</c:v>
                </c:pt>
                <c:pt idx="472">
                  <c:v>22.364001320947501</c:v>
                </c:pt>
                <c:pt idx="473">
                  <c:v>4191.2488315903001</c:v>
                </c:pt>
                <c:pt idx="474">
                  <c:v>399.30355668771</c:v>
                </c:pt>
                <c:pt idx="475">
                  <c:v>538.48329556938802</c:v>
                </c:pt>
                <c:pt idx="476">
                  <c:v>216.397591824194</c:v>
                </c:pt>
                <c:pt idx="477">
                  <c:v>370.73460050444902</c:v>
                </c:pt>
                <c:pt idx="478">
                  <c:v>595.04518098544736</c:v>
                </c:pt>
              </c:numCache>
            </c:numRef>
          </c:yVal>
        </c:ser>
        <c:ser>
          <c:idx val="1"/>
          <c:order val="1"/>
          <c:tx>
            <c:v>sat</c:v>
          </c:tx>
          <c:spPr>
            <a:ln w="28575">
              <a:noFill/>
            </a:ln>
          </c:spPr>
          <c:marker>
            <c:symbol val="plus"/>
            <c:size val="4"/>
            <c:spPr>
              <a:noFill/>
              <a:ln>
                <a:solidFill>
                  <a:sysClr val="windowText" lastClr="000000"/>
                </a:solidFill>
              </a:ln>
            </c:spPr>
          </c:marker>
          <c:xVal>
            <c:numRef>
              <c:f>graphs2!$N$484:$N$683</c:f>
              <c:numCache>
                <c:formatCode>General</c:formatCode>
                <c:ptCount val="200"/>
                <c:pt idx="0">
                  <c:v>152.60640858645965</c:v>
                </c:pt>
                <c:pt idx="1">
                  <c:v>1687.6239848057899</c:v>
                </c:pt>
                <c:pt idx="2">
                  <c:v>160.73846684644064</c:v>
                </c:pt>
                <c:pt idx="3">
                  <c:v>378.47080355339102</c:v>
                </c:pt>
                <c:pt idx="4">
                  <c:v>1457.0728633080801</c:v>
                </c:pt>
                <c:pt idx="5">
                  <c:v>1431.8311704515299</c:v>
                </c:pt>
                <c:pt idx="6">
                  <c:v>866.0490250961999</c:v>
                </c:pt>
                <c:pt idx="7">
                  <c:v>4532.8014572931597</c:v>
                </c:pt>
                <c:pt idx="8">
                  <c:v>1.4596253829966235</c:v>
                </c:pt>
                <c:pt idx="9">
                  <c:v>0.472549959716209</c:v>
                </c:pt>
                <c:pt idx="10">
                  <c:v>0.69643851972101878</c:v>
                </c:pt>
                <c:pt idx="11">
                  <c:v>0.541714294733044</c:v>
                </c:pt>
                <c:pt idx="12">
                  <c:v>0.12958936267436205</c:v>
                </c:pt>
                <c:pt idx="13">
                  <c:v>0.10270739718614698</c:v>
                </c:pt>
                <c:pt idx="14">
                  <c:v>0.12710074074073996</c:v>
                </c:pt>
                <c:pt idx="15">
                  <c:v>7.66849855699855E-2</c:v>
                </c:pt>
                <c:pt idx="16">
                  <c:v>13999</c:v>
                </c:pt>
                <c:pt idx="17">
                  <c:v>13999</c:v>
                </c:pt>
                <c:pt idx="18">
                  <c:v>13999</c:v>
                </c:pt>
                <c:pt idx="19">
                  <c:v>13999</c:v>
                </c:pt>
                <c:pt idx="20">
                  <c:v>13999</c:v>
                </c:pt>
                <c:pt idx="21">
                  <c:v>13999</c:v>
                </c:pt>
                <c:pt idx="22">
                  <c:v>13999</c:v>
                </c:pt>
                <c:pt idx="23">
                  <c:v>13999</c:v>
                </c:pt>
                <c:pt idx="24">
                  <c:v>1566.7598561285411</c:v>
                </c:pt>
                <c:pt idx="25">
                  <c:v>1517.1874458218936</c:v>
                </c:pt>
                <c:pt idx="26">
                  <c:v>15.284351010702148</c:v>
                </c:pt>
                <c:pt idx="27">
                  <c:v>994.11398889249597</c:v>
                </c:pt>
                <c:pt idx="28">
                  <c:v>38.9857554846079</c:v>
                </c:pt>
                <c:pt idx="29">
                  <c:v>50.200146588504012</c:v>
                </c:pt>
                <c:pt idx="30">
                  <c:v>43.880116717171866</c:v>
                </c:pt>
                <c:pt idx="31">
                  <c:v>105.30764478415102</c:v>
                </c:pt>
                <c:pt idx="32">
                  <c:v>0.28892791305916421</c:v>
                </c:pt>
                <c:pt idx="33">
                  <c:v>3.7746397769360316</c:v>
                </c:pt>
                <c:pt idx="34">
                  <c:v>0.164305267556517</c:v>
                </c:pt>
                <c:pt idx="35">
                  <c:v>4.4078456589706522E-2</c:v>
                </c:pt>
                <c:pt idx="36">
                  <c:v>1.2417900336700298</c:v>
                </c:pt>
                <c:pt idx="37">
                  <c:v>0.10781514670514603</c:v>
                </c:pt>
                <c:pt idx="38">
                  <c:v>1.2370267129629511</c:v>
                </c:pt>
                <c:pt idx="39">
                  <c:v>9.3522143458393978E-2</c:v>
                </c:pt>
                <c:pt idx="40">
                  <c:v>2.5486334776334715E-2</c:v>
                </c:pt>
                <c:pt idx="41">
                  <c:v>4.8368772246272215E-2</c:v>
                </c:pt>
                <c:pt idx="42">
                  <c:v>8.5894634439634535E-2</c:v>
                </c:pt>
                <c:pt idx="43">
                  <c:v>3.0816123136123103E-2</c:v>
                </c:pt>
                <c:pt idx="44">
                  <c:v>4.888359908609901E-2</c:v>
                </c:pt>
                <c:pt idx="45">
                  <c:v>4.760835497835491E-2</c:v>
                </c:pt>
                <c:pt idx="46">
                  <c:v>5.8757265512265497E-2</c:v>
                </c:pt>
                <c:pt idx="47">
                  <c:v>6.8419656685906591E-2</c:v>
                </c:pt>
                <c:pt idx="48">
                  <c:v>0.15774832852332815</c:v>
                </c:pt>
                <c:pt idx="49">
                  <c:v>13999</c:v>
                </c:pt>
                <c:pt idx="50">
                  <c:v>277.61706343855201</c:v>
                </c:pt>
                <c:pt idx="51">
                  <c:v>13999</c:v>
                </c:pt>
                <c:pt idx="52">
                  <c:v>0.15743940055315012</c:v>
                </c:pt>
                <c:pt idx="53">
                  <c:v>13999</c:v>
                </c:pt>
                <c:pt idx="54">
                  <c:v>13999</c:v>
                </c:pt>
                <c:pt idx="55">
                  <c:v>0.1513430585618081</c:v>
                </c:pt>
                <c:pt idx="56">
                  <c:v>0.15668396825396796</c:v>
                </c:pt>
                <c:pt idx="57">
                  <c:v>0.16800472522847495</c:v>
                </c:pt>
                <c:pt idx="58">
                  <c:v>13999</c:v>
                </c:pt>
                <c:pt idx="59">
                  <c:v>13999</c:v>
                </c:pt>
                <c:pt idx="60">
                  <c:v>13999</c:v>
                </c:pt>
                <c:pt idx="61">
                  <c:v>13999</c:v>
                </c:pt>
                <c:pt idx="62">
                  <c:v>1.5265657852332799</c:v>
                </c:pt>
                <c:pt idx="63">
                  <c:v>2.5585141895141807E-2</c:v>
                </c:pt>
                <c:pt idx="64">
                  <c:v>2.3966547619047603E-2</c:v>
                </c:pt>
                <c:pt idx="65">
                  <c:v>1.8598835377585304E-2</c:v>
                </c:pt>
                <c:pt idx="66">
                  <c:v>1.7879993386243302E-2</c:v>
                </c:pt>
                <c:pt idx="67">
                  <c:v>10.684158075997999</c:v>
                </c:pt>
                <c:pt idx="68">
                  <c:v>4.8552831968494399</c:v>
                </c:pt>
                <c:pt idx="69">
                  <c:v>4.8786105898268302</c:v>
                </c:pt>
                <c:pt idx="70">
                  <c:v>4.9316721801347256</c:v>
                </c:pt>
                <c:pt idx="71">
                  <c:v>4.9725682281144703</c:v>
                </c:pt>
                <c:pt idx="72">
                  <c:v>12.4209489135401</c:v>
                </c:pt>
                <c:pt idx="73">
                  <c:v>4.2817504118566836</c:v>
                </c:pt>
                <c:pt idx="74">
                  <c:v>4.2968373893698804</c:v>
                </c:pt>
                <c:pt idx="75">
                  <c:v>0.11283754148629103</c:v>
                </c:pt>
                <c:pt idx="76">
                  <c:v>9.0505143698894036E-2</c:v>
                </c:pt>
                <c:pt idx="77">
                  <c:v>0.47611418650793602</c:v>
                </c:pt>
                <c:pt idx="78">
                  <c:v>6.7309666907166998E-2</c:v>
                </c:pt>
                <c:pt idx="79">
                  <c:v>5.0660290404040416E-2</c:v>
                </c:pt>
                <c:pt idx="80">
                  <c:v>0.108481091269841</c:v>
                </c:pt>
                <c:pt idx="81">
                  <c:v>6.7098396542809002</c:v>
                </c:pt>
                <c:pt idx="82">
                  <c:v>36.203505496031866</c:v>
                </c:pt>
                <c:pt idx="83">
                  <c:v>5.977062349687351E-2</c:v>
                </c:pt>
                <c:pt idx="84">
                  <c:v>0.574034183501683</c:v>
                </c:pt>
                <c:pt idx="85">
                  <c:v>2.2837414297739302</c:v>
                </c:pt>
                <c:pt idx="86">
                  <c:v>28.413620999879686</c:v>
                </c:pt>
                <c:pt idx="87">
                  <c:v>2.1446630591630506E-2</c:v>
                </c:pt>
                <c:pt idx="88">
                  <c:v>0.6127048166185749</c:v>
                </c:pt>
                <c:pt idx="89">
                  <c:v>0.78215079485329397</c:v>
                </c:pt>
                <c:pt idx="90">
                  <c:v>196.8811812884808</c:v>
                </c:pt>
                <c:pt idx="91">
                  <c:v>1.0466665464165404E-2</c:v>
                </c:pt>
                <c:pt idx="92">
                  <c:v>1.6569667508417506E-2</c:v>
                </c:pt>
                <c:pt idx="93">
                  <c:v>6.8860668590668486E-2</c:v>
                </c:pt>
                <c:pt idx="94">
                  <c:v>0.90124628126503081</c:v>
                </c:pt>
                <c:pt idx="95">
                  <c:v>14.960558873857654</c:v>
                </c:pt>
                <c:pt idx="96">
                  <c:v>1.4566038510100998</c:v>
                </c:pt>
                <c:pt idx="97">
                  <c:v>1.74475663540163</c:v>
                </c:pt>
                <c:pt idx="98">
                  <c:v>1.6789139063251501</c:v>
                </c:pt>
                <c:pt idx="99">
                  <c:v>1.4912374657287155</c:v>
                </c:pt>
                <c:pt idx="100">
                  <c:v>12.099946548821523</c:v>
                </c:pt>
                <c:pt idx="101">
                  <c:v>1.57735690776815</c:v>
                </c:pt>
                <c:pt idx="102">
                  <c:v>1.46715779100529</c:v>
                </c:pt>
                <c:pt idx="103">
                  <c:v>956.95129833272722</c:v>
                </c:pt>
                <c:pt idx="104">
                  <c:v>2.1727974993987367</c:v>
                </c:pt>
                <c:pt idx="105">
                  <c:v>13999</c:v>
                </c:pt>
                <c:pt idx="106">
                  <c:v>1.5026135918710901</c:v>
                </c:pt>
                <c:pt idx="107">
                  <c:v>1.46259122895622</c:v>
                </c:pt>
                <c:pt idx="108">
                  <c:v>1078.8215356415301</c:v>
                </c:pt>
                <c:pt idx="109">
                  <c:v>1.4656082112794502</c:v>
                </c:pt>
                <c:pt idx="110">
                  <c:v>1.4974968728956146</c:v>
                </c:pt>
                <c:pt idx="111">
                  <c:v>13999</c:v>
                </c:pt>
                <c:pt idx="112">
                  <c:v>1.5371953793891198</c:v>
                </c:pt>
                <c:pt idx="113">
                  <c:v>1.9006119745069745</c:v>
                </c:pt>
                <c:pt idx="114">
                  <c:v>1.4961209854497299</c:v>
                </c:pt>
                <c:pt idx="115">
                  <c:v>1.2006109884559799</c:v>
                </c:pt>
                <c:pt idx="116">
                  <c:v>7.9258652326839796</c:v>
                </c:pt>
                <c:pt idx="117">
                  <c:v>16.344690689634401</c:v>
                </c:pt>
                <c:pt idx="118">
                  <c:v>479.5165514670486</c:v>
                </c:pt>
                <c:pt idx="119">
                  <c:v>117.51180895803202</c:v>
                </c:pt>
                <c:pt idx="120">
                  <c:v>590.65479032287305</c:v>
                </c:pt>
                <c:pt idx="121">
                  <c:v>147.88450561207301</c:v>
                </c:pt>
                <c:pt idx="122">
                  <c:v>1484.6331598749298</c:v>
                </c:pt>
                <c:pt idx="123">
                  <c:v>1174.4390695520601</c:v>
                </c:pt>
                <c:pt idx="124">
                  <c:v>1295.5482364928998</c:v>
                </c:pt>
                <c:pt idx="125">
                  <c:v>13999</c:v>
                </c:pt>
                <c:pt idx="126">
                  <c:v>2349.5251747126003</c:v>
                </c:pt>
                <c:pt idx="127">
                  <c:v>2743.7754996079798</c:v>
                </c:pt>
                <c:pt idx="128">
                  <c:v>435.83655956048227</c:v>
                </c:pt>
                <c:pt idx="129">
                  <c:v>1131.6413465367812</c:v>
                </c:pt>
                <c:pt idx="130">
                  <c:v>2209.5827118079601</c:v>
                </c:pt>
                <c:pt idx="131">
                  <c:v>2161.7608062445802</c:v>
                </c:pt>
                <c:pt idx="132">
                  <c:v>13999</c:v>
                </c:pt>
                <c:pt idx="133">
                  <c:v>1720.2302555976401</c:v>
                </c:pt>
                <c:pt idx="134">
                  <c:v>13999</c:v>
                </c:pt>
                <c:pt idx="135">
                  <c:v>515.99252667989401</c:v>
                </c:pt>
                <c:pt idx="136">
                  <c:v>1645.5790784457611</c:v>
                </c:pt>
                <c:pt idx="137">
                  <c:v>13999</c:v>
                </c:pt>
                <c:pt idx="138">
                  <c:v>309.75872415524196</c:v>
                </c:pt>
                <c:pt idx="139">
                  <c:v>13999</c:v>
                </c:pt>
                <c:pt idx="140">
                  <c:v>3988.3016579365149</c:v>
                </c:pt>
                <c:pt idx="141">
                  <c:v>8.0836089466089958E-2</c:v>
                </c:pt>
                <c:pt idx="142">
                  <c:v>0.10921039862914797</c:v>
                </c:pt>
                <c:pt idx="143">
                  <c:v>2.1606396338383798</c:v>
                </c:pt>
                <c:pt idx="144">
                  <c:v>13999</c:v>
                </c:pt>
                <c:pt idx="145">
                  <c:v>1.32639031084656</c:v>
                </c:pt>
                <c:pt idx="146">
                  <c:v>0.33499659391534531</c:v>
                </c:pt>
                <c:pt idx="147">
                  <c:v>1.3849398304473299</c:v>
                </c:pt>
                <c:pt idx="148">
                  <c:v>2.9432536676286602E-2</c:v>
                </c:pt>
                <c:pt idx="149">
                  <c:v>13999</c:v>
                </c:pt>
                <c:pt idx="150">
                  <c:v>0.48063294372294313</c:v>
                </c:pt>
                <c:pt idx="151">
                  <c:v>0.26353278619528608</c:v>
                </c:pt>
                <c:pt idx="152">
                  <c:v>0.25816557780182708</c:v>
                </c:pt>
                <c:pt idx="153">
                  <c:v>8.5157661135161211E-2</c:v>
                </c:pt>
                <c:pt idx="154">
                  <c:v>271.36522688672432</c:v>
                </c:pt>
                <c:pt idx="155">
                  <c:v>1551.0506988780598</c:v>
                </c:pt>
                <c:pt idx="156">
                  <c:v>21.062305440716599</c:v>
                </c:pt>
                <c:pt idx="157">
                  <c:v>622.35473303210654</c:v>
                </c:pt>
                <c:pt idx="158">
                  <c:v>256.36136252044201</c:v>
                </c:pt>
                <c:pt idx="159">
                  <c:v>390.926892576358</c:v>
                </c:pt>
                <c:pt idx="160">
                  <c:v>14.616577175925903</c:v>
                </c:pt>
                <c:pt idx="161">
                  <c:v>24.515810229677701</c:v>
                </c:pt>
                <c:pt idx="162">
                  <c:v>2.6871445791245807</c:v>
                </c:pt>
                <c:pt idx="163">
                  <c:v>3.9964347396584867</c:v>
                </c:pt>
                <c:pt idx="164">
                  <c:v>751.12574150372802</c:v>
                </c:pt>
                <c:pt idx="165">
                  <c:v>672.01589045093704</c:v>
                </c:pt>
                <c:pt idx="166">
                  <c:v>7.2316086537999134</c:v>
                </c:pt>
                <c:pt idx="167">
                  <c:v>698.98131279942197</c:v>
                </c:pt>
                <c:pt idx="168">
                  <c:v>261.82990129809912</c:v>
                </c:pt>
                <c:pt idx="169">
                  <c:v>4127.1744941077404</c:v>
                </c:pt>
                <c:pt idx="170">
                  <c:v>22.224508252765588</c:v>
                </c:pt>
                <c:pt idx="171">
                  <c:v>273.30958253006378</c:v>
                </c:pt>
                <c:pt idx="172">
                  <c:v>745.63650329004292</c:v>
                </c:pt>
                <c:pt idx="173">
                  <c:v>394.66904079485494</c:v>
                </c:pt>
                <c:pt idx="174">
                  <c:v>364.89815813371831</c:v>
                </c:pt>
                <c:pt idx="175">
                  <c:v>972.57782692881153</c:v>
                </c:pt>
                <c:pt idx="176">
                  <c:v>652.21835730640055</c:v>
                </c:pt>
                <c:pt idx="177">
                  <c:v>4.5243766179653297</c:v>
                </c:pt>
                <c:pt idx="178">
                  <c:v>33.459996774290204</c:v>
                </c:pt>
                <c:pt idx="179">
                  <c:v>401.19576398929689</c:v>
                </c:pt>
                <c:pt idx="180">
                  <c:v>1912.4947183838299</c:v>
                </c:pt>
                <c:pt idx="181">
                  <c:v>14.845949984367422</c:v>
                </c:pt>
                <c:pt idx="182">
                  <c:v>17.5103417322029</c:v>
                </c:pt>
                <c:pt idx="183">
                  <c:v>13999</c:v>
                </c:pt>
                <c:pt idx="184">
                  <c:v>24.337654950096223</c:v>
                </c:pt>
                <c:pt idx="185">
                  <c:v>7.5711836135161104</c:v>
                </c:pt>
                <c:pt idx="186">
                  <c:v>429.90433201358712</c:v>
                </c:pt>
                <c:pt idx="187">
                  <c:v>3.6405216191678602</c:v>
                </c:pt>
                <c:pt idx="188">
                  <c:v>13.3741681192881</c:v>
                </c:pt>
                <c:pt idx="189">
                  <c:v>100.94029702681523</c:v>
                </c:pt>
                <c:pt idx="190">
                  <c:v>2315.8403862163291</c:v>
                </c:pt>
                <c:pt idx="191">
                  <c:v>33.494989025974</c:v>
                </c:pt>
                <c:pt idx="192">
                  <c:v>178.28215000541101</c:v>
                </c:pt>
                <c:pt idx="193">
                  <c:v>120.74185107804223</c:v>
                </c:pt>
                <c:pt idx="194">
                  <c:v>44.601429140211458</c:v>
                </c:pt>
                <c:pt idx="195">
                  <c:v>8.9310180483405013</c:v>
                </c:pt>
                <c:pt idx="196">
                  <c:v>12.445785688431902</c:v>
                </c:pt>
                <c:pt idx="197">
                  <c:v>7.4916878601491002</c:v>
                </c:pt>
                <c:pt idx="198">
                  <c:v>15.551177721260148</c:v>
                </c:pt>
                <c:pt idx="199">
                  <c:v>44.928444649470912</c:v>
                </c:pt>
              </c:numCache>
            </c:numRef>
          </c:xVal>
          <c:yVal>
            <c:numRef>
              <c:f>graphs2!$AE$484:$AE$683</c:f>
              <c:numCache>
                <c:formatCode>General</c:formatCode>
                <c:ptCount val="200"/>
                <c:pt idx="0">
                  <c:v>8.0247825276575216E-2</c:v>
                </c:pt>
                <c:pt idx="1">
                  <c:v>609.86721862974468</c:v>
                </c:pt>
                <c:pt idx="2">
                  <c:v>6.429408970658973E-2</c:v>
                </c:pt>
                <c:pt idx="3">
                  <c:v>32.566961098484803</c:v>
                </c:pt>
                <c:pt idx="4">
                  <c:v>1264.07015658609</c:v>
                </c:pt>
                <c:pt idx="5">
                  <c:v>1.2018453126503035</c:v>
                </c:pt>
                <c:pt idx="6">
                  <c:v>6.8684257455507422E-2</c:v>
                </c:pt>
                <c:pt idx="7">
                  <c:v>445.5136848057972</c:v>
                </c:pt>
                <c:pt idx="8">
                  <c:v>56.527252175926009</c:v>
                </c:pt>
                <c:pt idx="9">
                  <c:v>16.074576536195114</c:v>
                </c:pt>
                <c:pt idx="10">
                  <c:v>1535.33060847703</c:v>
                </c:pt>
                <c:pt idx="11">
                  <c:v>4.5682939634439634</c:v>
                </c:pt>
                <c:pt idx="12">
                  <c:v>32.424143844396298</c:v>
                </c:pt>
                <c:pt idx="13">
                  <c:v>48.200084972342118</c:v>
                </c:pt>
                <c:pt idx="14">
                  <c:v>8.8742840915103507</c:v>
                </c:pt>
                <c:pt idx="15">
                  <c:v>34.122267659331229</c:v>
                </c:pt>
                <c:pt idx="16">
                  <c:v>13999</c:v>
                </c:pt>
                <c:pt idx="17">
                  <c:v>2.8144290608465599</c:v>
                </c:pt>
                <c:pt idx="18">
                  <c:v>13999</c:v>
                </c:pt>
                <c:pt idx="19">
                  <c:v>13999</c:v>
                </c:pt>
                <c:pt idx="20">
                  <c:v>13999</c:v>
                </c:pt>
                <c:pt idx="21">
                  <c:v>1.92795562770562</c:v>
                </c:pt>
                <c:pt idx="22">
                  <c:v>13999</c:v>
                </c:pt>
                <c:pt idx="23">
                  <c:v>0.22985354677729605</c:v>
                </c:pt>
                <c:pt idx="24">
                  <c:v>13999</c:v>
                </c:pt>
                <c:pt idx="25">
                  <c:v>13999</c:v>
                </c:pt>
                <c:pt idx="26">
                  <c:v>13999</c:v>
                </c:pt>
                <c:pt idx="27">
                  <c:v>13999</c:v>
                </c:pt>
                <c:pt idx="28">
                  <c:v>13999</c:v>
                </c:pt>
                <c:pt idx="29">
                  <c:v>13999</c:v>
                </c:pt>
                <c:pt idx="30">
                  <c:v>13999</c:v>
                </c:pt>
                <c:pt idx="31">
                  <c:v>13999</c:v>
                </c:pt>
                <c:pt idx="32">
                  <c:v>0.39713635341510301</c:v>
                </c:pt>
                <c:pt idx="33">
                  <c:v>6.5813743572631003</c:v>
                </c:pt>
                <c:pt idx="34">
                  <c:v>5.7704900793650704E-2</c:v>
                </c:pt>
                <c:pt idx="35">
                  <c:v>0.18738371031746007</c:v>
                </c:pt>
                <c:pt idx="36">
                  <c:v>4.4964209956709911E-2</c:v>
                </c:pt>
                <c:pt idx="37">
                  <c:v>0.40838021103896321</c:v>
                </c:pt>
                <c:pt idx="38">
                  <c:v>2.3869285792448167</c:v>
                </c:pt>
                <c:pt idx="39">
                  <c:v>3.2179456469456406E-2</c:v>
                </c:pt>
                <c:pt idx="40">
                  <c:v>0.129991763468013</c:v>
                </c:pt>
                <c:pt idx="41">
                  <c:v>1.00668387626262</c:v>
                </c:pt>
                <c:pt idx="42">
                  <c:v>1.5077816299903799</c:v>
                </c:pt>
                <c:pt idx="43">
                  <c:v>0.49002420153920323</c:v>
                </c:pt>
                <c:pt idx="44">
                  <c:v>0.59224387686387825</c:v>
                </c:pt>
                <c:pt idx="45">
                  <c:v>0.4938202447089941</c:v>
                </c:pt>
                <c:pt idx="46">
                  <c:v>0.43812570947570911</c:v>
                </c:pt>
                <c:pt idx="47">
                  <c:v>0.54581249338624083</c:v>
                </c:pt>
                <c:pt idx="48">
                  <c:v>13999</c:v>
                </c:pt>
                <c:pt idx="49">
                  <c:v>4998.18555898869</c:v>
                </c:pt>
                <c:pt idx="50">
                  <c:v>13999</c:v>
                </c:pt>
                <c:pt idx="51">
                  <c:v>4532.3891926286597</c:v>
                </c:pt>
                <c:pt idx="52">
                  <c:v>5188.116806158022</c:v>
                </c:pt>
                <c:pt idx="53">
                  <c:v>13999</c:v>
                </c:pt>
                <c:pt idx="54">
                  <c:v>3583.70363313912</c:v>
                </c:pt>
                <c:pt idx="55">
                  <c:v>2870.0371987169301</c:v>
                </c:pt>
                <c:pt idx="56">
                  <c:v>4126.6538445653159</c:v>
                </c:pt>
                <c:pt idx="57">
                  <c:v>3202.433104484131</c:v>
                </c:pt>
                <c:pt idx="58">
                  <c:v>13999</c:v>
                </c:pt>
                <c:pt idx="59">
                  <c:v>684.21386537638693</c:v>
                </c:pt>
                <c:pt idx="60">
                  <c:v>13999</c:v>
                </c:pt>
                <c:pt idx="61">
                  <c:v>13999</c:v>
                </c:pt>
                <c:pt idx="62">
                  <c:v>13999</c:v>
                </c:pt>
                <c:pt idx="63">
                  <c:v>7.7661637806638359E-2</c:v>
                </c:pt>
                <c:pt idx="64">
                  <c:v>7.860818662818661E-2</c:v>
                </c:pt>
                <c:pt idx="65">
                  <c:v>6.6921642015391997E-2</c:v>
                </c:pt>
                <c:pt idx="66">
                  <c:v>6.5502699013949228E-2</c:v>
                </c:pt>
                <c:pt idx="67">
                  <c:v>13999</c:v>
                </c:pt>
                <c:pt idx="68">
                  <c:v>13999</c:v>
                </c:pt>
                <c:pt idx="69">
                  <c:v>13999</c:v>
                </c:pt>
                <c:pt idx="70">
                  <c:v>13999</c:v>
                </c:pt>
                <c:pt idx="71">
                  <c:v>13999</c:v>
                </c:pt>
                <c:pt idx="72">
                  <c:v>13999</c:v>
                </c:pt>
                <c:pt idx="73">
                  <c:v>13999</c:v>
                </c:pt>
                <c:pt idx="74">
                  <c:v>13999</c:v>
                </c:pt>
                <c:pt idx="75">
                  <c:v>81.539094090909003</c:v>
                </c:pt>
                <c:pt idx="76">
                  <c:v>147.02637121151901</c:v>
                </c:pt>
                <c:pt idx="77">
                  <c:v>13999</c:v>
                </c:pt>
                <c:pt idx="78">
                  <c:v>38.530303970658913</c:v>
                </c:pt>
                <c:pt idx="79">
                  <c:v>32.275028587061001</c:v>
                </c:pt>
                <c:pt idx="80">
                  <c:v>355.278186421356</c:v>
                </c:pt>
                <c:pt idx="81">
                  <c:v>13999</c:v>
                </c:pt>
                <c:pt idx="82">
                  <c:v>13999</c:v>
                </c:pt>
                <c:pt idx="83">
                  <c:v>9.2257612758537686</c:v>
                </c:pt>
                <c:pt idx="84">
                  <c:v>13999</c:v>
                </c:pt>
                <c:pt idx="85">
                  <c:v>13999</c:v>
                </c:pt>
                <c:pt idx="86">
                  <c:v>13999</c:v>
                </c:pt>
                <c:pt idx="87">
                  <c:v>2.6063105952380901</c:v>
                </c:pt>
                <c:pt idx="88">
                  <c:v>300.53102173159931</c:v>
                </c:pt>
                <c:pt idx="89">
                  <c:v>13999</c:v>
                </c:pt>
                <c:pt idx="90">
                  <c:v>13999</c:v>
                </c:pt>
                <c:pt idx="91">
                  <c:v>1.3149341029340999E-2</c:v>
                </c:pt>
                <c:pt idx="92">
                  <c:v>1.8151592111592105E-2</c:v>
                </c:pt>
                <c:pt idx="93">
                  <c:v>3.6159440836940809E-2</c:v>
                </c:pt>
                <c:pt idx="94">
                  <c:v>0.15983678150553107</c:v>
                </c:pt>
                <c:pt idx="95">
                  <c:v>0.90941781926406684</c:v>
                </c:pt>
                <c:pt idx="96">
                  <c:v>4.83079497174122</c:v>
                </c:pt>
                <c:pt idx="97">
                  <c:v>6.5319842839105302</c:v>
                </c:pt>
                <c:pt idx="98">
                  <c:v>6.4581598442760866</c:v>
                </c:pt>
                <c:pt idx="99">
                  <c:v>7.4197958231120724</c:v>
                </c:pt>
                <c:pt idx="100">
                  <c:v>5.1507310119047602</c:v>
                </c:pt>
                <c:pt idx="101">
                  <c:v>8.4127186694324099</c:v>
                </c:pt>
                <c:pt idx="102">
                  <c:v>4.0693238943001635</c:v>
                </c:pt>
                <c:pt idx="103">
                  <c:v>7.2192733453583635</c:v>
                </c:pt>
                <c:pt idx="104">
                  <c:v>7.182578249759457</c:v>
                </c:pt>
                <c:pt idx="105">
                  <c:v>5.0256253024290496</c:v>
                </c:pt>
                <c:pt idx="106">
                  <c:v>7.8687398112073046</c:v>
                </c:pt>
                <c:pt idx="107">
                  <c:v>5.9063776545214024</c:v>
                </c:pt>
                <c:pt idx="108">
                  <c:v>5.4392275174362634</c:v>
                </c:pt>
                <c:pt idx="109">
                  <c:v>6.9908238534151002</c:v>
                </c:pt>
                <c:pt idx="110">
                  <c:v>5.2698688335738488</c:v>
                </c:pt>
                <c:pt idx="111">
                  <c:v>10.7405194775132</c:v>
                </c:pt>
                <c:pt idx="112">
                  <c:v>4.8174337902837898</c:v>
                </c:pt>
                <c:pt idx="113">
                  <c:v>5.7274812229436973</c:v>
                </c:pt>
                <c:pt idx="114">
                  <c:v>7.1623345111832242</c:v>
                </c:pt>
                <c:pt idx="115">
                  <c:v>13999</c:v>
                </c:pt>
                <c:pt idx="116">
                  <c:v>13999</c:v>
                </c:pt>
                <c:pt idx="117">
                  <c:v>13999</c:v>
                </c:pt>
                <c:pt idx="118">
                  <c:v>13999</c:v>
                </c:pt>
                <c:pt idx="119">
                  <c:v>13999</c:v>
                </c:pt>
                <c:pt idx="120">
                  <c:v>13999</c:v>
                </c:pt>
                <c:pt idx="121">
                  <c:v>1395.9929658808301</c:v>
                </c:pt>
                <c:pt idx="122">
                  <c:v>13999</c:v>
                </c:pt>
                <c:pt idx="123">
                  <c:v>13999</c:v>
                </c:pt>
                <c:pt idx="124">
                  <c:v>2314.5025620304291</c:v>
                </c:pt>
                <c:pt idx="125">
                  <c:v>2441.6455664946998</c:v>
                </c:pt>
                <c:pt idx="126">
                  <c:v>1548.3813738197398</c:v>
                </c:pt>
                <c:pt idx="127">
                  <c:v>13999</c:v>
                </c:pt>
                <c:pt idx="128">
                  <c:v>1939.5931717736801</c:v>
                </c:pt>
                <c:pt idx="129">
                  <c:v>2460.6335898617099</c:v>
                </c:pt>
                <c:pt idx="130">
                  <c:v>1887.9881553318901</c:v>
                </c:pt>
                <c:pt idx="131">
                  <c:v>2275.2255358357302</c:v>
                </c:pt>
                <c:pt idx="132">
                  <c:v>1890.0220069348136</c:v>
                </c:pt>
                <c:pt idx="133">
                  <c:v>1234.89568123256</c:v>
                </c:pt>
                <c:pt idx="134">
                  <c:v>13999</c:v>
                </c:pt>
                <c:pt idx="135">
                  <c:v>1995.0765258706101</c:v>
                </c:pt>
                <c:pt idx="136">
                  <c:v>1349.0578330056501</c:v>
                </c:pt>
                <c:pt idx="137">
                  <c:v>1730.0112383158823</c:v>
                </c:pt>
                <c:pt idx="138">
                  <c:v>767.20562156565654</c:v>
                </c:pt>
                <c:pt idx="139">
                  <c:v>2083.28875453102</c:v>
                </c:pt>
                <c:pt idx="140">
                  <c:v>5254.2534217941302</c:v>
                </c:pt>
                <c:pt idx="141">
                  <c:v>0.12216822210197203</c:v>
                </c:pt>
                <c:pt idx="142">
                  <c:v>0.16318861652236605</c:v>
                </c:pt>
                <c:pt idx="143">
                  <c:v>13999</c:v>
                </c:pt>
                <c:pt idx="144">
                  <c:v>13999</c:v>
                </c:pt>
                <c:pt idx="145">
                  <c:v>1865.73390068362</c:v>
                </c:pt>
                <c:pt idx="146">
                  <c:v>12.115625698653099</c:v>
                </c:pt>
                <c:pt idx="147">
                  <c:v>11.343682392376103</c:v>
                </c:pt>
                <c:pt idx="148">
                  <c:v>6.4909740860990814E-2</c:v>
                </c:pt>
                <c:pt idx="149">
                  <c:v>92.450213677249138</c:v>
                </c:pt>
                <c:pt idx="150">
                  <c:v>4.8631046398508646</c:v>
                </c:pt>
                <c:pt idx="151">
                  <c:v>1.1516890464165401</c:v>
                </c:pt>
                <c:pt idx="152">
                  <c:v>1.1666150769600765</c:v>
                </c:pt>
                <c:pt idx="153">
                  <c:v>0.22729572510822504</c:v>
                </c:pt>
                <c:pt idx="154">
                  <c:v>1232.95106829365</c:v>
                </c:pt>
                <c:pt idx="155">
                  <c:v>38.493726852453101</c:v>
                </c:pt>
                <c:pt idx="156">
                  <c:v>46.7488649831649</c:v>
                </c:pt>
                <c:pt idx="157">
                  <c:v>398.54986625721398</c:v>
                </c:pt>
                <c:pt idx="158">
                  <c:v>316.98402821548711</c:v>
                </c:pt>
                <c:pt idx="159">
                  <c:v>165.55945075516999</c:v>
                </c:pt>
                <c:pt idx="160">
                  <c:v>84.330591942640581</c:v>
                </c:pt>
                <c:pt idx="161">
                  <c:v>100.99388144600702</c:v>
                </c:pt>
                <c:pt idx="162">
                  <c:v>24.0013427483164</c:v>
                </c:pt>
                <c:pt idx="163">
                  <c:v>18.333561869288193</c:v>
                </c:pt>
                <c:pt idx="164">
                  <c:v>64.087492795214004</c:v>
                </c:pt>
                <c:pt idx="165">
                  <c:v>1050.3035382413398</c:v>
                </c:pt>
                <c:pt idx="166">
                  <c:v>20.574442974987736</c:v>
                </c:pt>
                <c:pt idx="167">
                  <c:v>2932.3518732714219</c:v>
                </c:pt>
                <c:pt idx="168">
                  <c:v>1228.6206474170199</c:v>
                </c:pt>
                <c:pt idx="169">
                  <c:v>1592.4807128920099</c:v>
                </c:pt>
                <c:pt idx="170">
                  <c:v>56.975032724867866</c:v>
                </c:pt>
                <c:pt idx="171">
                  <c:v>171.584943074194</c:v>
                </c:pt>
                <c:pt idx="172">
                  <c:v>1117.6939643067499</c:v>
                </c:pt>
                <c:pt idx="173">
                  <c:v>376.89565202320802</c:v>
                </c:pt>
                <c:pt idx="174">
                  <c:v>342.08132058020431</c:v>
                </c:pt>
                <c:pt idx="175">
                  <c:v>1234.96153354797</c:v>
                </c:pt>
                <c:pt idx="176">
                  <c:v>174.59323470598798</c:v>
                </c:pt>
                <c:pt idx="177">
                  <c:v>24.6586886435786</c:v>
                </c:pt>
                <c:pt idx="178">
                  <c:v>51.297886150192177</c:v>
                </c:pt>
                <c:pt idx="179">
                  <c:v>598.15928438371736</c:v>
                </c:pt>
                <c:pt idx="180">
                  <c:v>2289.6416086387599</c:v>
                </c:pt>
                <c:pt idx="181">
                  <c:v>54.306242055074328</c:v>
                </c:pt>
                <c:pt idx="182">
                  <c:v>77.128875960197178</c:v>
                </c:pt>
                <c:pt idx="183">
                  <c:v>1098.9946913997101</c:v>
                </c:pt>
                <c:pt idx="184">
                  <c:v>39.07034845779193</c:v>
                </c:pt>
                <c:pt idx="185">
                  <c:v>23.913801911976901</c:v>
                </c:pt>
                <c:pt idx="186">
                  <c:v>440.02211418951396</c:v>
                </c:pt>
                <c:pt idx="187">
                  <c:v>48.174119145622811</c:v>
                </c:pt>
                <c:pt idx="188">
                  <c:v>34.971682484367065</c:v>
                </c:pt>
                <c:pt idx="189">
                  <c:v>154.45992391414038</c:v>
                </c:pt>
                <c:pt idx="190">
                  <c:v>1851.8828042418136</c:v>
                </c:pt>
                <c:pt idx="191">
                  <c:v>117.68221332250977</c:v>
                </c:pt>
                <c:pt idx="192">
                  <c:v>353.91163243145695</c:v>
                </c:pt>
                <c:pt idx="193">
                  <c:v>238.04445078944121</c:v>
                </c:pt>
                <c:pt idx="194">
                  <c:v>115.94798830567512</c:v>
                </c:pt>
                <c:pt idx="195">
                  <c:v>314.90974453823895</c:v>
                </c:pt>
                <c:pt idx="196">
                  <c:v>75.094948896103588</c:v>
                </c:pt>
                <c:pt idx="197">
                  <c:v>34.676572192761036</c:v>
                </c:pt>
                <c:pt idx="198">
                  <c:v>50.125265107022599</c:v>
                </c:pt>
                <c:pt idx="199">
                  <c:v>130.54715656926399</c:v>
                </c:pt>
              </c:numCache>
            </c:numRef>
          </c:yVal>
        </c:ser>
        <c:dLbls/>
        <c:axId val="57370880"/>
        <c:axId val="57462144"/>
      </c:scatterChart>
      <c:valAx>
        <c:axId val="57370880"/>
        <c:scaling>
          <c:logBase val="10"/>
          <c:orientation val="minMax"/>
          <c:max val="14000"/>
        </c:scaling>
        <c:axPos val="b"/>
        <c:title>
          <c:tx>
            <c:rich>
              <a:bodyPr/>
              <a:lstStyle/>
              <a:p>
                <a:pPr>
                  <a:defRPr sz="2000" b="1"/>
                </a:pPr>
                <a:r>
                  <a:rPr lang="en-US" sz="2000" b="1"/>
                  <a:t>GAC</a:t>
                </a:r>
              </a:p>
            </c:rich>
          </c:tx>
          <c:layout>
            <c:manualLayout>
              <c:xMode val="edge"/>
              <c:yMode val="edge"/>
              <c:x val="0.49957494896471422"/>
              <c:y val="0.79536541768485924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7462144"/>
        <c:crossesAt val="1.0000000000000005E-3"/>
        <c:crossBetween val="midCat"/>
      </c:valAx>
      <c:valAx>
        <c:axId val="57462144"/>
        <c:scaling>
          <c:logBase val="10"/>
          <c:orientation val="minMax"/>
          <c:max val="14000"/>
        </c:scaling>
        <c:axPos val="l"/>
        <c:title>
          <c:tx>
            <c:rich>
              <a:bodyPr rot="-5400000" vert="horz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b="1" i="0" baseline="0" dirty="0" err="1"/>
                  <a:t>cl</a:t>
                </a:r>
                <a:r>
                  <a:rPr lang="en-US" sz="2000" b="1" i="0" baseline="0" dirty="0"/>
                  <a:t>-R(∗</a:t>
                </a:r>
                <a:r>
                  <a:rPr lang="en-US" sz="2000" b="1" i="0" baseline="0" dirty="0" smtClean="0"/>
                  <a:t>,|</a:t>
                </a:r>
                <a:r>
                  <a:rPr lang="el-GR" sz="2000" b="1" i="1" baseline="0" dirty="0" smtClean="0"/>
                  <a:t>ψ</a:t>
                </a:r>
                <a:r>
                  <a:rPr lang="el-GR" sz="2000" b="1" i="0" baseline="0" dirty="0" smtClean="0"/>
                  <a:t>(</a:t>
                </a:r>
                <a:r>
                  <a:rPr lang="en-US" sz="2000" b="1" i="1" baseline="0" dirty="0" err="1"/>
                  <a:t>cl</a:t>
                </a:r>
                <a:r>
                  <a:rPr lang="en-US" sz="2000" b="1" i="1" baseline="-25000" dirty="0" err="1"/>
                  <a:t>i</a:t>
                </a:r>
                <a:r>
                  <a:rPr lang="en-US" sz="2000" b="1" i="0" baseline="0" dirty="0"/>
                  <a:t>)|)C</a:t>
                </a:r>
                <a:endParaRPr lang="en-US" sz="2000" dirty="0"/>
              </a:p>
            </c:rich>
          </c:tx>
          <c:layout>
            <c:manualLayout>
              <c:xMode val="edge"/>
              <c:yMode val="edge"/>
              <c:x val="3.3163215709147505E-3"/>
              <c:y val="0.20350936736356201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7370880"/>
        <c:crossesAt val="1.0000000000000005E-3"/>
        <c:crossBetween val="midCat"/>
        <c:majorUnit val="100"/>
        <c:minorUnit val="100"/>
      </c:valAx>
      <c:spPr>
        <a:noFill/>
        <a:ln w="25400">
          <a:noFill/>
        </a:ln>
      </c:spPr>
    </c:plotArea>
    <c:legend>
      <c:legendPos val="l"/>
      <c:layout>
        <c:manualLayout>
          <c:xMode val="edge"/>
          <c:yMode val="edge"/>
          <c:x val="0.64677311169437546"/>
          <c:y val="0.4855785591456242"/>
          <c:w val="0.27305472299555511"/>
          <c:h val="0.14965379803915896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2"/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en-US"/>
              <a:t>Random: 500 vertices, k=4</a:t>
            </a:r>
          </a:p>
        </c:rich>
      </c:tx>
      <c:layout/>
    </c:title>
    <c:plotArea>
      <c:layout/>
      <c:lineChart>
        <c:grouping val="standard"/>
        <c:ser>
          <c:idx val="5"/>
          <c:order val="0"/>
          <c:tx>
            <c:strRef>
              <c:f>randgraph_data!$N$19</c:f>
              <c:strCache>
                <c:ptCount val="1"/>
                <c:pt idx="0">
                  <c:v>ConSubg</c:v>
                </c:pt>
              </c:strCache>
            </c:strRef>
          </c:tx>
          <c:spPr>
            <a:ln w="19050">
              <a:solidFill>
                <a:srgbClr val="0070C0"/>
              </a:solidFill>
            </a:ln>
          </c:spPr>
          <c:marker>
            <c:symbol val="circle"/>
            <c:size val="5"/>
            <c:spPr>
              <a:solidFill>
                <a:srgbClr val="0070C0"/>
              </a:solidFill>
              <a:ln>
                <a:noFill/>
              </a:ln>
            </c:spPr>
          </c:marker>
          <c:cat>
            <c:numRef>
              <c:f>randgraph_data!$M$20:$M$27</c:f>
              <c:numCache>
                <c:formatCode>General</c:formatCode>
                <c:ptCount val="8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</c:numCache>
            </c:numRef>
          </c:cat>
          <c:val>
            <c:numRef>
              <c:f>randgraph_data!$N$20:$N$27</c:f>
              <c:numCache>
                <c:formatCode>#,##0;[Red]#,##0</c:formatCode>
                <c:ptCount val="8"/>
                <c:pt idx="0">
                  <c:v>6.0000000000000019E-2</c:v>
                </c:pt>
                <c:pt idx="1">
                  <c:v>0.62633329999999998</c:v>
                </c:pt>
                <c:pt idx="2">
                  <c:v>3.1356666999999967</c:v>
                </c:pt>
                <c:pt idx="3">
                  <c:v>8.3736667000000047</c:v>
                </c:pt>
                <c:pt idx="4">
                  <c:v>17.87</c:v>
                </c:pt>
                <c:pt idx="5">
                  <c:v>32.778000000000013</c:v>
                </c:pt>
                <c:pt idx="6">
                  <c:v>54.558333300000115</c:v>
                </c:pt>
                <c:pt idx="7">
                  <c:v>84.576999999999998</c:v>
                </c:pt>
              </c:numCache>
            </c:numRef>
          </c:val>
        </c:ser>
        <c:ser>
          <c:idx val="6"/>
          <c:order val="1"/>
          <c:tx>
            <c:strRef>
              <c:f>randgraph_data!$O$19</c:f>
              <c:strCache>
                <c:ptCount val="1"/>
                <c:pt idx="0">
                  <c:v>LBF-ConSubg</c:v>
                </c:pt>
              </c:strCache>
            </c:strRef>
          </c:tx>
          <c:spPr>
            <a:ln w="19050">
              <a:solidFill>
                <a:srgbClr val="00B050"/>
              </a:solidFill>
              <a:prstDash val="dash"/>
            </a:ln>
          </c:spPr>
          <c:marker>
            <c:symbol val="triangle"/>
            <c:size val="5"/>
            <c:spPr>
              <a:solidFill>
                <a:srgbClr val="00B050"/>
              </a:solidFill>
              <a:ln>
                <a:noFill/>
              </a:ln>
            </c:spPr>
          </c:marker>
          <c:cat>
            <c:numRef>
              <c:f>randgraph_data!$M$20:$M$27</c:f>
              <c:numCache>
                <c:formatCode>General</c:formatCode>
                <c:ptCount val="8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</c:numCache>
            </c:numRef>
          </c:cat>
          <c:val>
            <c:numRef>
              <c:f>randgraph_data!$O$20:$O$27</c:f>
              <c:numCache>
                <c:formatCode>#,##0;[Red]#,##0</c:formatCode>
                <c:ptCount val="8"/>
                <c:pt idx="0">
                  <c:v>93.050333299999949</c:v>
                </c:pt>
                <c:pt idx="1">
                  <c:v>1092.5376667000035</c:v>
                </c:pt>
                <c:pt idx="2">
                  <c:v>1204.6889999999999</c:v>
                </c:pt>
                <c:pt idx="3">
                  <c:v>1270.9086667000049</c:v>
                </c:pt>
                <c:pt idx="4">
                  <c:v>1334.0153333000001</c:v>
                </c:pt>
                <c:pt idx="5">
                  <c:v>1409.6583332999951</c:v>
                </c:pt>
                <c:pt idx="6">
                  <c:v>1493.749</c:v>
                </c:pt>
                <c:pt idx="7">
                  <c:v>1590.9350000000011</c:v>
                </c:pt>
              </c:numCache>
            </c:numRef>
          </c:val>
        </c:ser>
        <c:ser>
          <c:idx val="7"/>
          <c:order val="2"/>
          <c:tx>
            <c:strRef>
              <c:f>randgraph_data!$P$19</c:f>
              <c:strCache>
                <c:ptCount val="1"/>
                <c:pt idx="0">
                  <c:v>BF-ConSubg</c:v>
                </c:pt>
              </c:strCache>
            </c:strRef>
          </c:tx>
          <c:spPr>
            <a:ln w="19050">
              <a:solidFill>
                <a:srgbClr val="FF0000"/>
              </a:solidFill>
              <a:prstDash val="sysDot"/>
            </a:ln>
          </c:spPr>
          <c:marker>
            <c:symbol val="square"/>
            <c:size val="5"/>
            <c:spPr>
              <a:solidFill>
                <a:srgbClr val="FF0000"/>
              </a:solidFill>
              <a:ln>
                <a:noFill/>
              </a:ln>
            </c:spPr>
          </c:marker>
          <c:cat>
            <c:numRef>
              <c:f>randgraph_data!$M$20:$M$27</c:f>
              <c:numCache>
                <c:formatCode>General</c:formatCode>
                <c:ptCount val="8"/>
                <c:pt idx="0">
                  <c:v>5</c:v>
                </c:pt>
                <c:pt idx="1">
                  <c:v>10</c:v>
                </c:pt>
                <c:pt idx="2">
                  <c:v>15</c:v>
                </c:pt>
                <c:pt idx="3">
                  <c:v>20</c:v>
                </c:pt>
                <c:pt idx="4">
                  <c:v>25</c:v>
                </c:pt>
                <c:pt idx="5">
                  <c:v>30</c:v>
                </c:pt>
                <c:pt idx="6">
                  <c:v>35</c:v>
                </c:pt>
                <c:pt idx="7">
                  <c:v>40</c:v>
                </c:pt>
              </c:numCache>
            </c:numRef>
          </c:cat>
          <c:val>
            <c:numRef>
              <c:f>randgraph_data!$P$20:$P$27</c:f>
              <c:numCache>
                <c:formatCode>#,##0;[Red]#,##0</c:formatCode>
                <c:ptCount val="8"/>
                <c:pt idx="0">
                  <c:v>1103.8816667000001</c:v>
                </c:pt>
                <c:pt idx="1">
                  <c:v>1181.3496667000011</c:v>
                </c:pt>
                <c:pt idx="2">
                  <c:v>1239.8539999999998</c:v>
                </c:pt>
                <c:pt idx="3">
                  <c:v>1305.5919999999999</c:v>
                </c:pt>
                <c:pt idx="4">
                  <c:v>1394.5160000000001</c:v>
                </c:pt>
                <c:pt idx="5">
                  <c:v>1496.0896667000011</c:v>
                </c:pt>
                <c:pt idx="6">
                  <c:v>1609.1703332999932</c:v>
                </c:pt>
                <c:pt idx="7">
                  <c:v>1731.6966667000011</c:v>
                </c:pt>
              </c:numCache>
            </c:numRef>
          </c:val>
        </c:ser>
        <c:dLbls/>
        <c:marker val="1"/>
        <c:axId val="57079296"/>
        <c:axId val="57080832"/>
      </c:lineChart>
      <c:catAx>
        <c:axId val="570792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Degree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7080832"/>
        <c:crosses val="autoZero"/>
        <c:auto val="1"/>
        <c:lblAlgn val="ctr"/>
        <c:lblOffset val="100"/>
      </c:catAx>
      <c:valAx>
        <c:axId val="57080832"/>
        <c:scaling>
          <c:orientation val="minMax"/>
          <c:max val="180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(sec)</a:t>
                </a:r>
              </a:p>
            </c:rich>
          </c:tx>
          <c:layout/>
        </c:title>
        <c:numFmt formatCode="#,##0;[Red]#,##0" sourceLinked="1"/>
        <c:majorTickMark val="none"/>
        <c:tickLblPos val="nextTo"/>
        <c:crossAx val="57079296"/>
        <c:crosses val="autoZero"/>
        <c:crossBetween val="between"/>
      </c:valAx>
      <c:spPr>
        <a:noFill/>
        <a:ln w="25400">
          <a:noFill/>
        </a:ln>
      </c:spPr>
    </c:plotArea>
    <c:legend>
      <c:legendPos val="l"/>
      <c:layout>
        <c:manualLayout>
          <c:xMode val="edge"/>
          <c:yMode val="edge"/>
          <c:x val="0.65730643044619841"/>
          <c:y val="0.40774606299212601"/>
          <c:w val="0.30831342957130409"/>
          <c:h val="0.25028251676873692"/>
        </c:manualLayout>
      </c:layout>
      <c:overlay val="1"/>
      <c:spPr>
        <a:solidFill>
          <a:sysClr val="window" lastClr="FFFFFF"/>
        </a:solidFill>
        <a:ln>
          <a:solidFill>
            <a:sysClr val="windowText" lastClr="000000"/>
          </a:solidFill>
        </a:ln>
      </c:spPr>
    </c:legend>
    <c:plotVisOnly val="1"/>
    <c:dispBlanksAs val="zero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en-US"/>
              <a:t>Random: degree=40, k=4</a:t>
            </a:r>
          </a:p>
        </c:rich>
      </c:tx>
      <c:layout/>
    </c:title>
    <c:plotArea>
      <c:layout/>
      <c:lineChart>
        <c:grouping val="standard"/>
        <c:ser>
          <c:idx val="5"/>
          <c:order val="0"/>
          <c:tx>
            <c:strRef>
              <c:f>randgraph_data!$N$46</c:f>
              <c:strCache>
                <c:ptCount val="1"/>
                <c:pt idx="0">
                  <c:v>ConSubg</c:v>
                </c:pt>
              </c:strCache>
            </c:strRef>
          </c:tx>
          <c:spPr>
            <a:ln w="19050">
              <a:solidFill>
                <a:srgbClr val="0070C0"/>
              </a:solidFill>
            </a:ln>
          </c:spPr>
          <c:marker>
            <c:symbol val="circle"/>
            <c:size val="5"/>
            <c:spPr>
              <a:solidFill>
                <a:srgbClr val="0070C0"/>
              </a:solidFill>
              <a:ln>
                <a:noFill/>
              </a:ln>
            </c:spPr>
          </c:marker>
          <c:cat>
            <c:numRef>
              <c:f>randgraph_data!$M$47:$M$63</c:f>
              <c:numCache>
                <c:formatCode>General</c:formatCode>
                <c:ptCount val="17"/>
                <c:pt idx="0">
                  <c:v>100</c:v>
                </c:pt>
                <c:pt idx="1">
                  <c:v>150</c:v>
                </c:pt>
                <c:pt idx="2">
                  <c:v>200</c:v>
                </c:pt>
                <c:pt idx="3">
                  <c:v>250</c:v>
                </c:pt>
                <c:pt idx="4">
                  <c:v>300</c:v>
                </c:pt>
                <c:pt idx="5">
                  <c:v>350</c:v>
                </c:pt>
                <c:pt idx="6">
                  <c:v>400</c:v>
                </c:pt>
                <c:pt idx="7">
                  <c:v>450</c:v>
                </c:pt>
                <c:pt idx="8">
                  <c:v>500</c:v>
                </c:pt>
                <c:pt idx="9">
                  <c:v>550</c:v>
                </c:pt>
                <c:pt idx="10">
                  <c:v>600</c:v>
                </c:pt>
                <c:pt idx="11">
                  <c:v>650</c:v>
                </c:pt>
                <c:pt idx="12">
                  <c:v>700</c:v>
                </c:pt>
                <c:pt idx="13">
                  <c:v>750</c:v>
                </c:pt>
                <c:pt idx="14">
                  <c:v>800</c:v>
                </c:pt>
                <c:pt idx="15">
                  <c:v>850</c:v>
                </c:pt>
                <c:pt idx="16">
                  <c:v>900</c:v>
                </c:pt>
              </c:numCache>
            </c:numRef>
          </c:cat>
          <c:val>
            <c:numRef>
              <c:f>randgraph_data!$N$47:$N$63</c:f>
              <c:numCache>
                <c:formatCode>#,##0;[Red]#,##0</c:formatCode>
                <c:ptCount val="17"/>
                <c:pt idx="0">
                  <c:v>9.5916667000000011</c:v>
                </c:pt>
                <c:pt idx="1">
                  <c:v>18.851333299999986</c:v>
                </c:pt>
                <c:pt idx="2">
                  <c:v>28.093333299999912</c:v>
                </c:pt>
                <c:pt idx="3">
                  <c:v>37.737333300000117</c:v>
                </c:pt>
                <c:pt idx="4">
                  <c:v>47.143333300000116</c:v>
                </c:pt>
                <c:pt idx="5">
                  <c:v>56.577000000000005</c:v>
                </c:pt>
                <c:pt idx="6">
                  <c:v>66.095666700000024</c:v>
                </c:pt>
                <c:pt idx="7">
                  <c:v>76.317333300000001</c:v>
                </c:pt>
                <c:pt idx="8">
                  <c:v>84.932333299999982</c:v>
                </c:pt>
                <c:pt idx="9">
                  <c:v>94.685333299999641</c:v>
                </c:pt>
                <c:pt idx="10">
                  <c:v>103.76966670000013</c:v>
                </c:pt>
                <c:pt idx="11">
                  <c:v>113.639</c:v>
                </c:pt>
                <c:pt idx="12">
                  <c:v>123.45400000000002</c:v>
                </c:pt>
                <c:pt idx="13">
                  <c:v>135.75633330000045</c:v>
                </c:pt>
                <c:pt idx="14">
                  <c:v>143.27566669999945</c:v>
                </c:pt>
                <c:pt idx="15">
                  <c:v>155.61633330000001</c:v>
                </c:pt>
                <c:pt idx="16">
                  <c:v>163.935</c:v>
                </c:pt>
              </c:numCache>
            </c:numRef>
          </c:val>
        </c:ser>
        <c:ser>
          <c:idx val="6"/>
          <c:order val="1"/>
          <c:tx>
            <c:strRef>
              <c:f>randgraph_data!$O$46</c:f>
              <c:strCache>
                <c:ptCount val="1"/>
                <c:pt idx="0">
                  <c:v>LBF-ConSubg</c:v>
                </c:pt>
              </c:strCache>
            </c:strRef>
          </c:tx>
          <c:spPr>
            <a:ln w="19050">
              <a:solidFill>
                <a:srgbClr val="00B050"/>
              </a:solidFill>
              <a:prstDash val="dash"/>
            </a:ln>
          </c:spPr>
          <c:marker>
            <c:symbol val="triangle"/>
            <c:size val="5"/>
            <c:spPr>
              <a:solidFill>
                <a:srgbClr val="00B050"/>
              </a:solidFill>
              <a:ln>
                <a:noFill/>
              </a:ln>
            </c:spPr>
          </c:marker>
          <c:cat>
            <c:numRef>
              <c:f>randgraph_data!$M$47:$M$63</c:f>
              <c:numCache>
                <c:formatCode>General</c:formatCode>
                <c:ptCount val="17"/>
                <c:pt idx="0">
                  <c:v>100</c:v>
                </c:pt>
                <c:pt idx="1">
                  <c:v>150</c:v>
                </c:pt>
                <c:pt idx="2">
                  <c:v>200</c:v>
                </c:pt>
                <c:pt idx="3">
                  <c:v>250</c:v>
                </c:pt>
                <c:pt idx="4">
                  <c:v>300</c:v>
                </c:pt>
                <c:pt idx="5">
                  <c:v>350</c:v>
                </c:pt>
                <c:pt idx="6">
                  <c:v>400</c:v>
                </c:pt>
                <c:pt idx="7">
                  <c:v>450</c:v>
                </c:pt>
                <c:pt idx="8">
                  <c:v>500</c:v>
                </c:pt>
                <c:pt idx="9">
                  <c:v>550</c:v>
                </c:pt>
                <c:pt idx="10">
                  <c:v>600</c:v>
                </c:pt>
                <c:pt idx="11">
                  <c:v>650</c:v>
                </c:pt>
                <c:pt idx="12">
                  <c:v>700</c:v>
                </c:pt>
                <c:pt idx="13">
                  <c:v>750</c:v>
                </c:pt>
                <c:pt idx="14">
                  <c:v>800</c:v>
                </c:pt>
                <c:pt idx="15">
                  <c:v>850</c:v>
                </c:pt>
                <c:pt idx="16">
                  <c:v>900</c:v>
                </c:pt>
              </c:numCache>
            </c:numRef>
          </c:cat>
          <c:val>
            <c:numRef>
              <c:f>randgraph_data!$O$47:$O$57</c:f>
              <c:numCache>
                <c:formatCode>#,##0;[Red]#,##0</c:formatCode>
                <c:ptCount val="11"/>
                <c:pt idx="0">
                  <c:v>3.8723332999999998</c:v>
                </c:pt>
                <c:pt idx="1">
                  <c:v>17.0876667</c:v>
                </c:pt>
                <c:pt idx="2">
                  <c:v>49.215000000000003</c:v>
                </c:pt>
                <c:pt idx="3">
                  <c:v>113.10833329999987</c:v>
                </c:pt>
                <c:pt idx="4">
                  <c:v>225.40300000000002</c:v>
                </c:pt>
                <c:pt idx="5">
                  <c:v>403.85566670000031</c:v>
                </c:pt>
                <c:pt idx="6">
                  <c:v>671.58533330000205</c:v>
                </c:pt>
                <c:pt idx="7">
                  <c:v>1058.2973333</c:v>
                </c:pt>
                <c:pt idx="8">
                  <c:v>1593.54</c:v>
                </c:pt>
                <c:pt idx="9">
                  <c:v>2295.886</c:v>
                </c:pt>
                <c:pt idx="10">
                  <c:v>3228.838333300007</c:v>
                </c:pt>
              </c:numCache>
            </c:numRef>
          </c:val>
        </c:ser>
        <c:ser>
          <c:idx val="7"/>
          <c:order val="2"/>
          <c:tx>
            <c:strRef>
              <c:f>randgraph_data!$P$46</c:f>
              <c:strCache>
                <c:ptCount val="1"/>
                <c:pt idx="0">
                  <c:v>BF-ConSubg</c:v>
                </c:pt>
              </c:strCache>
            </c:strRef>
          </c:tx>
          <c:spPr>
            <a:ln w="19050">
              <a:solidFill>
                <a:srgbClr val="FF0000"/>
              </a:solidFill>
              <a:prstDash val="sysDot"/>
            </a:ln>
          </c:spPr>
          <c:marker>
            <c:symbol val="square"/>
            <c:size val="5"/>
            <c:spPr>
              <a:solidFill>
                <a:srgbClr val="FF0000"/>
              </a:solidFill>
              <a:ln>
                <a:noFill/>
              </a:ln>
            </c:spPr>
          </c:marker>
          <c:cat>
            <c:numRef>
              <c:f>randgraph_data!$M$47:$M$63</c:f>
              <c:numCache>
                <c:formatCode>General</c:formatCode>
                <c:ptCount val="17"/>
                <c:pt idx="0">
                  <c:v>100</c:v>
                </c:pt>
                <c:pt idx="1">
                  <c:v>150</c:v>
                </c:pt>
                <c:pt idx="2">
                  <c:v>200</c:v>
                </c:pt>
                <c:pt idx="3">
                  <c:v>250</c:v>
                </c:pt>
                <c:pt idx="4">
                  <c:v>300</c:v>
                </c:pt>
                <c:pt idx="5">
                  <c:v>350</c:v>
                </c:pt>
                <c:pt idx="6">
                  <c:v>400</c:v>
                </c:pt>
                <c:pt idx="7">
                  <c:v>450</c:v>
                </c:pt>
                <c:pt idx="8">
                  <c:v>500</c:v>
                </c:pt>
                <c:pt idx="9">
                  <c:v>550</c:v>
                </c:pt>
                <c:pt idx="10">
                  <c:v>600</c:v>
                </c:pt>
                <c:pt idx="11">
                  <c:v>650</c:v>
                </c:pt>
                <c:pt idx="12">
                  <c:v>700</c:v>
                </c:pt>
                <c:pt idx="13">
                  <c:v>750</c:v>
                </c:pt>
                <c:pt idx="14">
                  <c:v>800</c:v>
                </c:pt>
                <c:pt idx="15">
                  <c:v>850</c:v>
                </c:pt>
                <c:pt idx="16">
                  <c:v>900</c:v>
                </c:pt>
              </c:numCache>
            </c:numRef>
          </c:cat>
          <c:val>
            <c:numRef>
              <c:f>randgraph_data!$P$47:$P$57</c:f>
              <c:numCache>
                <c:formatCode>#,##0;[Red]#,##0</c:formatCode>
                <c:ptCount val="11"/>
                <c:pt idx="0">
                  <c:v>4.4269999999999996</c:v>
                </c:pt>
                <c:pt idx="1">
                  <c:v>19.784999999999986</c:v>
                </c:pt>
                <c:pt idx="2">
                  <c:v>55.001333300000013</c:v>
                </c:pt>
                <c:pt idx="3">
                  <c:v>126.892</c:v>
                </c:pt>
                <c:pt idx="4">
                  <c:v>247.79733330000045</c:v>
                </c:pt>
                <c:pt idx="5">
                  <c:v>445.38733329999911</c:v>
                </c:pt>
                <c:pt idx="6">
                  <c:v>734.45799999999736</c:v>
                </c:pt>
                <c:pt idx="7">
                  <c:v>1162.4370000000001</c:v>
                </c:pt>
                <c:pt idx="8">
                  <c:v>1715.067</c:v>
                </c:pt>
                <c:pt idx="9">
                  <c:v>2492.8726667000001</c:v>
                </c:pt>
                <c:pt idx="10">
                  <c:v>3466.6253333000022</c:v>
                </c:pt>
              </c:numCache>
            </c:numRef>
          </c:val>
        </c:ser>
        <c:dLbls/>
        <c:marker val="1"/>
        <c:axId val="57665408"/>
        <c:axId val="57708544"/>
      </c:lineChart>
      <c:catAx>
        <c:axId val="576654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Vertices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7708544"/>
        <c:crosses val="autoZero"/>
        <c:auto val="1"/>
        <c:lblAlgn val="ctr"/>
        <c:lblOffset val="100"/>
        <c:tickLblSkip val="2"/>
      </c:catAx>
      <c:valAx>
        <c:axId val="57708544"/>
        <c:scaling>
          <c:orientation val="minMax"/>
          <c:max val="350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(sec)</a:t>
                </a:r>
              </a:p>
            </c:rich>
          </c:tx>
          <c:layout/>
        </c:title>
        <c:numFmt formatCode="#,##0;[Red]#,##0" sourceLinked="1"/>
        <c:majorTickMark val="none"/>
        <c:tickLblPos val="nextTo"/>
        <c:crossAx val="57665408"/>
        <c:crosses val="autoZero"/>
        <c:crossBetween val="between"/>
      </c:valAx>
      <c:spPr>
        <a:noFill/>
        <a:ln w="25400">
          <a:noFill/>
        </a:ln>
      </c:spPr>
    </c:plotArea>
    <c:legend>
      <c:legendPos val="l"/>
      <c:layout>
        <c:manualLayout>
          <c:xMode val="edge"/>
          <c:yMode val="edge"/>
          <c:x val="0.19063976377952796"/>
          <c:y val="0.199412729658793"/>
          <c:w val="0.30831342957130409"/>
          <c:h val="0.25028251676873692"/>
        </c:manualLayout>
      </c:layout>
      <c:overlay val="1"/>
      <c:spPr>
        <a:solidFill>
          <a:sysClr val="window" lastClr="FFFFFF"/>
        </a:solidFill>
        <a:ln>
          <a:solidFill>
            <a:sysClr val="windowText" lastClr="000000"/>
          </a:solidFill>
        </a:ln>
      </c:spPr>
    </c:legend>
    <c:plotVisOnly val="1"/>
    <c:dispBlanksAs val="zero"/>
  </c:chart>
  <c:externalData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0.2037</cdr:x>
      <cdr:y>0.01724</cdr:y>
    </cdr:from>
    <cdr:to>
      <cdr:x>0.92593</cdr:x>
      <cdr:y>0.70137</cdr:y>
    </cdr:to>
    <cdr:sp macro="" textlink="">
      <cdr:nvSpPr>
        <cdr:cNvPr id="3" name="Straight Connector 2"/>
        <cdr:cNvSpPr/>
      </cdr:nvSpPr>
      <cdr:spPr>
        <a:xfrm xmlns:a="http://schemas.openxmlformats.org/drawingml/2006/main" flipV="1">
          <a:off x="838200" y="76200"/>
          <a:ext cx="2971800" cy="302355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0.66667</cdr:x>
      <cdr:y>0.63793</cdr:y>
    </cdr:from>
    <cdr:to>
      <cdr:x>0.95953</cdr:x>
      <cdr:y>0.72295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743200" y="2819400"/>
          <a:ext cx="1205060" cy="375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en-US" sz="1800" dirty="0"/>
            <a:t>Time (sec)</a:t>
          </a:r>
        </a:p>
      </cdr:txBody>
    </cdr:sp>
  </cdr:relSizeAnchor>
  <cdr:relSizeAnchor xmlns:cdr="http://schemas.openxmlformats.org/drawingml/2006/chartDrawing">
    <cdr:from>
      <cdr:x>0.22222</cdr:x>
      <cdr:y>0</cdr:y>
    </cdr:from>
    <cdr:to>
      <cdr:x>0.31354</cdr:x>
      <cdr:y>0.27266</cdr:y>
    </cdr:to>
    <cdr:sp macro="" textlink="">
      <cdr:nvSpPr>
        <cdr:cNvPr id="4" name="TextBox 1"/>
        <cdr:cNvSpPr txBox="1"/>
      </cdr:nvSpPr>
      <cdr:spPr>
        <a:xfrm xmlns:a="http://schemas.openxmlformats.org/drawingml/2006/main" rot="16200000">
          <a:off x="499749" y="-1109347"/>
          <a:ext cx="1205060" cy="3757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/>
            <a:t>Time (sec)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0.2037</cdr:x>
      <cdr:y>0.01724</cdr:y>
    </cdr:from>
    <cdr:to>
      <cdr:x>0.92593</cdr:x>
      <cdr:y>0.7069</cdr:y>
    </cdr:to>
    <cdr:sp macro="" textlink="">
      <cdr:nvSpPr>
        <cdr:cNvPr id="3" name="Straight Connector 2"/>
        <cdr:cNvSpPr/>
      </cdr:nvSpPr>
      <cdr:spPr>
        <a:xfrm xmlns:a="http://schemas.openxmlformats.org/drawingml/2006/main" flipV="1">
          <a:off x="838199" y="76199"/>
          <a:ext cx="2971801" cy="304799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0.64815</cdr:x>
      <cdr:y>0.62069</cdr:y>
    </cdr:from>
    <cdr:to>
      <cdr:x>0.94101</cdr:x>
      <cdr:y>0.70571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667000" y="2743200"/>
          <a:ext cx="1205060" cy="375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lIns="0" tIns="0" rIns="0" bIns="0" rtlCol="0"/>
        <a:lstStyle xmlns:a="http://schemas.openxmlformats.org/drawingml/2006/main"/>
        <a:p xmlns:a="http://schemas.openxmlformats.org/drawingml/2006/main">
          <a:r>
            <a:rPr lang="en-US" sz="1800" dirty="0"/>
            <a:t>Time (sec)</a:t>
          </a:r>
        </a:p>
      </cdr:txBody>
    </cdr:sp>
  </cdr:relSizeAnchor>
  <cdr:relSizeAnchor xmlns:cdr="http://schemas.openxmlformats.org/drawingml/2006/chartDrawing">
    <cdr:from>
      <cdr:x>0.2037</cdr:x>
      <cdr:y>0</cdr:y>
    </cdr:from>
    <cdr:to>
      <cdr:x>0.29502</cdr:x>
      <cdr:y>0.27266</cdr:y>
    </cdr:to>
    <cdr:sp macro="" textlink="">
      <cdr:nvSpPr>
        <cdr:cNvPr id="4" name="TextBox 1"/>
        <cdr:cNvSpPr txBox="1"/>
      </cdr:nvSpPr>
      <cdr:spPr>
        <a:xfrm xmlns:a="http://schemas.openxmlformats.org/drawingml/2006/main" rot="16200000">
          <a:off x="423548" y="-1109347"/>
          <a:ext cx="1205060" cy="3757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/>
            <a:t>Time (sec)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C6AE2-BFC9-2543-8660-42B6C650B503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7CBF0-A7D1-4344-AAA9-C5A9E9639B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26043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B175B-38B7-4D2C-8E1E-E938CEDC63FE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B601C-FF85-4C5F-9B63-892EA093F4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17853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103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8AF-CDE0-40DC-A581-9568E1076AE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09461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09461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8AF-CDE0-40DC-A581-9568E1076AE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0522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09461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06635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71261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09461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8AF-CDE0-40DC-A581-9568E1076AEA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7126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8AF-CDE0-40DC-A581-9568E1076AE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3C8AF-CDE0-40DC-A581-9568E1076AE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0946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B601C-FF85-4C5F-9B63-892EA093F43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4/11/2013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06A2C-9340-47F9-AD7B-23001469BC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06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Practical Tractability of CSPs </a:t>
            </a:r>
            <a:br>
              <a:rPr lang="en-US" dirty="0" smtClean="0"/>
            </a:br>
            <a:r>
              <a:rPr lang="en-US" dirty="0" smtClean="0"/>
              <a:t>by Higher Level Consistency </a:t>
            </a:r>
            <a:br>
              <a:rPr lang="en-US" dirty="0" smtClean="0"/>
            </a:br>
            <a:r>
              <a:rPr lang="en-US" dirty="0" smtClean="0"/>
              <a:t>and Tree Decomposition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1430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Shant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Karakashian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Dissertation Defense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33400" y="5486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smtClean="0"/>
              <a:t>Collaborations</a:t>
            </a:r>
            <a:r>
              <a:rPr lang="en-US" sz="2400" dirty="0" smtClean="0"/>
              <a:t>: </a:t>
            </a:r>
            <a:r>
              <a:rPr lang="en-US" sz="2100" dirty="0" err="1" smtClean="0"/>
              <a:t>Bessiere</a:t>
            </a:r>
            <a:r>
              <a:rPr lang="en-US" sz="2100" dirty="0" smtClean="0"/>
              <a:t>, </a:t>
            </a:r>
            <a:r>
              <a:rPr lang="en-US" sz="2100" dirty="0" err="1" smtClean="0"/>
              <a:t>Geschwender</a:t>
            </a:r>
            <a:r>
              <a:rPr lang="en-US" sz="2100" dirty="0" smtClean="0"/>
              <a:t>, </a:t>
            </a:r>
            <a:r>
              <a:rPr lang="en-US" sz="2100" dirty="0" err="1" smtClean="0"/>
              <a:t>Hartke</a:t>
            </a:r>
            <a:r>
              <a:rPr lang="en-US" sz="2100" dirty="0" smtClean="0"/>
              <a:t>, </a:t>
            </a:r>
            <a:r>
              <a:rPr lang="en-US" sz="2100" dirty="0" err="1" smtClean="0"/>
              <a:t>Reeson</a:t>
            </a:r>
            <a:r>
              <a:rPr lang="en-US" sz="2100" dirty="0" smtClean="0"/>
              <a:t>, Scott, Woodward. </a:t>
            </a:r>
            <a:endParaRPr lang="en-US" sz="2400" dirty="0" smtClean="0"/>
          </a:p>
          <a:p>
            <a:pPr algn="l"/>
            <a:r>
              <a:rPr lang="en-US" sz="2400" b="1" dirty="0" smtClean="0"/>
              <a:t>Support</a:t>
            </a:r>
            <a:r>
              <a:rPr lang="en-US" sz="2400" dirty="0" smtClean="0"/>
              <a:t>: </a:t>
            </a:r>
            <a:r>
              <a:rPr lang="en-US" sz="2100" dirty="0"/>
              <a:t>NSF CAREER Award #0133568 </a:t>
            </a:r>
            <a:r>
              <a:rPr lang="en-US" sz="2100" dirty="0" smtClean="0"/>
              <a:t>&amp; NSF </a:t>
            </a:r>
            <a:r>
              <a:rPr lang="en-US" sz="2100" dirty="0"/>
              <a:t>Grant No. </a:t>
            </a:r>
            <a:r>
              <a:rPr lang="en-US" sz="2100" dirty="0" smtClean="0"/>
              <a:t>RI</a:t>
            </a:r>
            <a:r>
              <a:rPr lang="en-US" sz="2100" dirty="0"/>
              <a:t>-111795</a:t>
            </a:r>
            <a:r>
              <a:rPr lang="en-US" sz="2100" dirty="0" smtClean="0"/>
              <a:t>.  Experiments </a:t>
            </a:r>
            <a:r>
              <a:rPr lang="en-US" sz="2100" dirty="0"/>
              <a:t>were conducted on the equipment of the Holland Computing </a:t>
            </a:r>
            <a:r>
              <a:rPr lang="en-US" sz="2100" dirty="0" smtClean="0"/>
              <a:t>Center </a:t>
            </a:r>
            <a:r>
              <a:rPr lang="en-US" sz="2100" dirty="0"/>
              <a:t>at UNL. </a:t>
            </a:r>
          </a:p>
          <a:p>
            <a:pPr algn="l"/>
            <a:endParaRPr lang="en-US" sz="2400" dirty="0" smtClean="0"/>
          </a:p>
          <a:p>
            <a:pPr algn="l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Consistency Property: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Example: </a:t>
            </a:r>
            <a:r>
              <a:rPr lang="en-US" sz="2400" i="1" dirty="0"/>
              <a:t>k-</a:t>
            </a:r>
            <a:r>
              <a:rPr lang="en-US" sz="2400" dirty="0"/>
              <a:t>consistency requires that </a:t>
            </a:r>
          </a:p>
          <a:p>
            <a:pPr lvl="1"/>
            <a:r>
              <a:rPr lang="en-US" sz="2000" dirty="0"/>
              <a:t>For all combinations of </a:t>
            </a:r>
            <a:r>
              <a:rPr lang="en-US" sz="2000" i="1" dirty="0"/>
              <a:t>k</a:t>
            </a:r>
            <a:r>
              <a:rPr lang="en-US" sz="2000" dirty="0"/>
              <a:t>-1 </a:t>
            </a:r>
            <a:r>
              <a:rPr lang="en-US" sz="2000" dirty="0" smtClean="0"/>
              <a:t>variables</a:t>
            </a:r>
            <a:endParaRPr lang="en-US" sz="1800" dirty="0"/>
          </a:p>
          <a:p>
            <a:pPr marL="457200" lvl="1" indent="0">
              <a:buNone/>
              <a:tabLst>
                <a:tab pos="803275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… all </a:t>
            </a:r>
            <a:r>
              <a:rPr lang="en-US" sz="2000" dirty="0"/>
              <a:t>combinations of consistent </a:t>
            </a:r>
            <a:r>
              <a:rPr lang="en-US" sz="2000" dirty="0" smtClean="0"/>
              <a:t>values</a:t>
            </a:r>
            <a:endParaRPr lang="en-US" sz="2000" dirty="0"/>
          </a:p>
          <a:p>
            <a:pPr marL="457200" lvl="1" indent="0">
              <a:buNone/>
              <a:tabLst>
                <a:tab pos="803275" algn="l"/>
              </a:tabLst>
            </a:pPr>
            <a:r>
              <a:rPr lang="en-US" sz="2000" dirty="0" smtClean="0"/>
              <a:t>	… can always be extended to </a:t>
            </a:r>
            <a:r>
              <a:rPr lang="en-US" sz="2000" dirty="0"/>
              <a:t>every </a:t>
            </a:r>
            <a:r>
              <a:rPr lang="en-US" sz="2000" i="1" dirty="0" err="1"/>
              <a:t>k</a:t>
            </a:r>
            <a:r>
              <a:rPr lang="en-US" sz="2000" i="1" baseline="30000" dirty="0" err="1"/>
              <a:t>th</a:t>
            </a:r>
            <a:r>
              <a:rPr lang="en-US" sz="2000" dirty="0"/>
              <a:t> variable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 consistency property</a:t>
            </a:r>
          </a:p>
          <a:p>
            <a:pPr lvl="1"/>
            <a:r>
              <a:rPr lang="en-US" sz="2000" dirty="0" smtClean="0"/>
              <a:t>Guarantees that the values of all combinations of </a:t>
            </a:r>
            <a:r>
              <a:rPr lang="en-US" sz="2000" dirty="0" smtClean="0">
                <a:solidFill>
                  <a:srgbClr val="3366FF"/>
                </a:solidFill>
              </a:rPr>
              <a:t>variables of a given size</a:t>
            </a:r>
            <a:r>
              <a:rPr lang="en-US" sz="2000" dirty="0" smtClean="0"/>
              <a:t> verify some set of constraints </a:t>
            </a:r>
          </a:p>
          <a:p>
            <a:pPr lvl="1"/>
            <a:r>
              <a:rPr lang="en-US" sz="2000" dirty="0" smtClean="0"/>
              <a:t>Is a necessary but not sufficient condition for partial solution to appear in a complete solution</a:t>
            </a:r>
          </a:p>
          <a:p>
            <a:pPr>
              <a:buNone/>
            </a:pPr>
            <a:endParaRPr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133600" y="3429000"/>
            <a:ext cx="4899161" cy="530641"/>
            <a:chOff x="2641600" y="3462338"/>
            <a:chExt cx="4470400" cy="530641"/>
          </a:xfrm>
        </p:grpSpPr>
        <p:grpSp>
          <p:nvGrpSpPr>
            <p:cNvPr id="7" name="Group 279"/>
            <p:cNvGrpSpPr/>
            <p:nvPr/>
          </p:nvGrpSpPr>
          <p:grpSpPr>
            <a:xfrm>
              <a:off x="2641600" y="3462338"/>
              <a:ext cx="4005263" cy="530641"/>
              <a:chOff x="2641600" y="3462338"/>
              <a:chExt cx="4005263" cy="530641"/>
            </a:xfrm>
          </p:grpSpPr>
          <p:grpSp>
            <p:nvGrpSpPr>
              <p:cNvPr id="9" name="Group 156"/>
              <p:cNvGrpSpPr>
                <a:grpSpLocks/>
              </p:cNvGrpSpPr>
              <p:nvPr/>
            </p:nvGrpSpPr>
            <p:grpSpPr bwMode="auto">
              <a:xfrm>
                <a:off x="2641600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46" name="Oval 45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7" name="Straight Connector 46"/>
                <p:cNvCxnSpPr>
                  <a:stCxn id="46" idx="7"/>
                  <a:endCxn id="46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>
                  <a:stCxn id="46" idx="1"/>
                  <a:endCxn id="46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160"/>
              <p:cNvGrpSpPr>
                <a:grpSpLocks/>
              </p:cNvGrpSpPr>
              <p:nvPr/>
            </p:nvGrpSpPr>
            <p:grpSpPr bwMode="auto">
              <a:xfrm>
                <a:off x="3159125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4" name="Straight Connector 43"/>
                <p:cNvCxnSpPr>
                  <a:stCxn id="43" idx="7"/>
                  <a:endCxn id="43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>
                  <a:stCxn id="43" idx="1"/>
                  <a:endCxn id="43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" name="Straight Connector 10"/>
              <p:cNvCxnSpPr/>
              <p:nvPr/>
            </p:nvCxnSpPr>
            <p:spPr>
              <a:xfrm>
                <a:off x="2870200" y="3575050"/>
                <a:ext cx="288925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" name="Group 165"/>
              <p:cNvGrpSpPr>
                <a:grpSpLocks/>
              </p:cNvGrpSpPr>
              <p:nvPr/>
            </p:nvGrpSpPr>
            <p:grpSpPr bwMode="auto">
              <a:xfrm>
                <a:off x="3676650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40" name="Oval 39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1" name="Straight Connector 40"/>
                <p:cNvCxnSpPr>
                  <a:stCxn id="40" idx="7"/>
                  <a:endCxn id="40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>
                  <a:stCxn id="40" idx="1"/>
                  <a:endCxn id="40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69"/>
              <p:cNvGrpSpPr>
                <a:grpSpLocks/>
              </p:cNvGrpSpPr>
              <p:nvPr/>
            </p:nvGrpSpPr>
            <p:grpSpPr bwMode="auto">
              <a:xfrm>
                <a:off x="4194175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37" name="Oval 36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" name="Straight Connector 37"/>
                <p:cNvCxnSpPr>
                  <a:stCxn id="37" idx="7"/>
                  <a:endCxn id="37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>
                  <a:stCxn id="37" idx="1"/>
                  <a:endCxn id="37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oup 173"/>
              <p:cNvGrpSpPr>
                <a:grpSpLocks/>
              </p:cNvGrpSpPr>
              <p:nvPr/>
            </p:nvGrpSpPr>
            <p:grpSpPr bwMode="auto">
              <a:xfrm>
                <a:off x="4749800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34" name="Oval 33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5" name="Straight Connector 34"/>
                <p:cNvCxnSpPr>
                  <a:stCxn id="34" idx="7"/>
                  <a:endCxn id="34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>
                  <a:stCxn id="34" idx="1"/>
                  <a:endCxn id="34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" name="Group 177"/>
              <p:cNvGrpSpPr>
                <a:grpSpLocks/>
              </p:cNvGrpSpPr>
              <p:nvPr/>
            </p:nvGrpSpPr>
            <p:grpSpPr bwMode="auto">
              <a:xfrm>
                <a:off x="5305425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31" name="Oval 30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2" name="Straight Connector 31"/>
                <p:cNvCxnSpPr>
                  <a:stCxn id="31" idx="7"/>
                  <a:endCxn id="31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>
                  <a:stCxn id="31" idx="1"/>
                  <a:endCxn id="31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81"/>
              <p:cNvGrpSpPr>
                <a:grpSpLocks/>
              </p:cNvGrpSpPr>
              <p:nvPr/>
            </p:nvGrpSpPr>
            <p:grpSpPr bwMode="auto">
              <a:xfrm>
                <a:off x="5862638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28" name="Oval 27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9" name="Straight Connector 28"/>
                <p:cNvCxnSpPr>
                  <a:stCxn id="28" idx="7"/>
                  <a:endCxn id="28" idx="3"/>
                </p:cNvCxnSpPr>
                <p:nvPr/>
              </p:nvCxnSpPr>
              <p:spPr>
                <a:xfrm rot="16200000" flipH="1" flipV="1">
                  <a:off x="1515004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>
                  <a:stCxn id="28" idx="1"/>
                  <a:endCxn id="28" idx="5"/>
                </p:cNvCxnSpPr>
                <p:nvPr/>
              </p:nvCxnSpPr>
              <p:spPr>
                <a:xfrm rot="16200000" flipH="1">
                  <a:off x="1515004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Group 185"/>
              <p:cNvGrpSpPr>
                <a:grpSpLocks/>
              </p:cNvGrpSpPr>
              <p:nvPr/>
            </p:nvGrpSpPr>
            <p:grpSpPr bwMode="auto">
              <a:xfrm>
                <a:off x="6418263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25" name="Oval 24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6" name="Straight Connector 25"/>
                <p:cNvCxnSpPr>
                  <a:stCxn id="25" idx="7"/>
                  <a:endCxn id="25" idx="3"/>
                </p:cNvCxnSpPr>
                <p:nvPr/>
              </p:nvCxnSpPr>
              <p:spPr>
                <a:xfrm rot="16200000" flipH="1" flipV="1">
                  <a:off x="1515004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>
                  <a:stCxn id="25" idx="1"/>
                  <a:endCxn id="25" idx="5"/>
                </p:cNvCxnSpPr>
                <p:nvPr/>
              </p:nvCxnSpPr>
              <p:spPr>
                <a:xfrm rot="16200000" flipH="1">
                  <a:off x="1515004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Straight Connector 17"/>
              <p:cNvCxnSpPr/>
              <p:nvPr/>
            </p:nvCxnSpPr>
            <p:spPr>
              <a:xfrm>
                <a:off x="3378200" y="3575050"/>
                <a:ext cx="288925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3911600" y="3575050"/>
                <a:ext cx="288925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422775" y="3575050"/>
                <a:ext cx="327025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978400" y="3576638"/>
                <a:ext cx="327025" cy="158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534025" y="3576638"/>
                <a:ext cx="328613" cy="158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6091238" y="3576638"/>
                <a:ext cx="327025" cy="1587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195"/>
              <p:cNvSpPr txBox="1">
                <a:spLocks noChangeArrowheads="1"/>
              </p:cNvSpPr>
              <p:nvPr/>
            </p:nvSpPr>
            <p:spPr bwMode="auto">
              <a:xfrm>
                <a:off x="2773363" y="3654425"/>
                <a:ext cx="3462337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600" i="1" dirty="0"/>
                  <a:t>any consistent assignment of length k-1</a:t>
                </a:r>
              </a:p>
            </p:txBody>
          </p:sp>
        </p:grpSp>
        <p:sp>
          <p:nvSpPr>
            <p:cNvPr id="8" name="TextBox 196"/>
            <p:cNvSpPr txBox="1">
              <a:spLocks noChangeArrowheads="1"/>
            </p:cNvSpPr>
            <p:nvPr/>
          </p:nvSpPr>
          <p:spPr bwMode="auto">
            <a:xfrm>
              <a:off x="6108701" y="3625851"/>
              <a:ext cx="10032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600" i="1" dirty="0" err="1">
                  <a:solidFill>
                    <a:srgbClr val="FF0000"/>
                  </a:solidFill>
                </a:rPr>
                <a:t>k</a:t>
              </a:r>
              <a:r>
                <a:rPr lang="en-US" sz="1600" i="1" baseline="30000" dirty="0" err="1">
                  <a:solidFill>
                    <a:srgbClr val="FF0000"/>
                  </a:solidFill>
                </a:rPr>
                <a:t>th</a:t>
              </a:r>
              <a:r>
                <a:rPr lang="en-US" sz="1600" i="1" dirty="0">
                  <a:solidFill>
                    <a:srgbClr val="FF0000"/>
                  </a:solidFill>
                </a:rPr>
                <a:t> </a:t>
              </a:r>
              <a:r>
                <a:rPr lang="en-US" sz="1600" i="1" dirty="0" smtClean="0">
                  <a:solidFill>
                    <a:srgbClr val="FF0000"/>
                  </a:solidFill>
                </a:rPr>
                <a:t>variable</a:t>
              </a:r>
              <a:endParaRPr lang="en-US" sz="1600" i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9" name="Date Placeholder 4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1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0000"/>
                </a:solidFill>
              </a:rPr>
              <a:t>Background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3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4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5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6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7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556" dirty="0" smtClean="0"/>
              <a:t>Algorithms for Enforcing a Consistency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24240" cy="47117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May require adding new </a:t>
            </a:r>
            <a:r>
              <a:rPr lang="en-US" sz="2400" dirty="0" smtClean="0">
                <a:solidFill>
                  <a:srgbClr val="000000"/>
                </a:solidFill>
              </a:rPr>
              <a:t>implicit </a:t>
            </a:r>
            <a:r>
              <a:rPr lang="en-US" sz="2400" dirty="0" smtClean="0"/>
              <a:t>or redundant constraints</a:t>
            </a:r>
          </a:p>
          <a:p>
            <a:pPr lvl="1"/>
            <a:r>
              <a:rPr lang="en-US" sz="2000" dirty="0" smtClean="0"/>
              <a:t>For </a:t>
            </a:r>
            <a:r>
              <a:rPr lang="en-US" sz="2000" i="1" dirty="0" smtClean="0"/>
              <a:t>k-</a:t>
            </a:r>
            <a:r>
              <a:rPr lang="en-US" sz="2000" dirty="0" smtClean="0"/>
              <a:t>consistency: add constraints to eliminate inconsistent (</a:t>
            </a:r>
            <a:r>
              <a:rPr lang="en-US" sz="2000" i="1" dirty="0" smtClean="0"/>
              <a:t>k</a:t>
            </a:r>
            <a:r>
              <a:rPr lang="en-US" sz="2000" dirty="0"/>
              <a:t>-</a:t>
            </a:r>
            <a:r>
              <a:rPr lang="en-US" sz="2000" dirty="0" smtClean="0"/>
              <a:t>1)-tuples</a:t>
            </a:r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/>
              <a:t>Which may </a:t>
            </a:r>
            <a:r>
              <a:rPr lang="en-US" sz="2000" dirty="0">
                <a:solidFill>
                  <a:srgbClr val="3366FF"/>
                </a:solidFill>
              </a:rPr>
              <a:t>increase the width </a:t>
            </a:r>
            <a:r>
              <a:rPr lang="en-US" sz="2000" dirty="0"/>
              <a:t>of the problem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We propose a consistency property that</a:t>
            </a:r>
          </a:p>
          <a:p>
            <a:pPr lvl="1"/>
            <a:r>
              <a:rPr lang="en-US" sz="2000" dirty="0" smtClean="0"/>
              <a:t>Never increases the width of the problem</a:t>
            </a:r>
          </a:p>
          <a:p>
            <a:pPr lvl="1"/>
            <a:r>
              <a:rPr lang="en-US" sz="2000" dirty="0" smtClean="0"/>
              <a:t>Allows us to increase &amp; control the level of consistency</a:t>
            </a:r>
            <a:endParaRPr lang="en-US" sz="2000" dirty="0"/>
          </a:p>
          <a:p>
            <a:pPr lvl="1"/>
            <a:r>
              <a:rPr lang="en-US" sz="2000" dirty="0" smtClean="0"/>
              <a:t>Operates by deleting tuples from relations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667000" y="2928938"/>
            <a:ext cx="4470400" cy="500062"/>
            <a:chOff x="2641600" y="3462338"/>
            <a:chExt cx="4470400" cy="500062"/>
          </a:xfrm>
        </p:grpSpPr>
        <p:grpSp>
          <p:nvGrpSpPr>
            <p:cNvPr id="7" name="Group 279"/>
            <p:cNvGrpSpPr/>
            <p:nvPr/>
          </p:nvGrpSpPr>
          <p:grpSpPr>
            <a:xfrm>
              <a:off x="2641600" y="3462338"/>
              <a:ext cx="4005263" cy="500062"/>
              <a:chOff x="2641600" y="3462338"/>
              <a:chExt cx="4005263" cy="500062"/>
            </a:xfrm>
          </p:grpSpPr>
          <p:grpSp>
            <p:nvGrpSpPr>
              <p:cNvPr id="9" name="Group 156"/>
              <p:cNvGrpSpPr>
                <a:grpSpLocks/>
              </p:cNvGrpSpPr>
              <p:nvPr/>
            </p:nvGrpSpPr>
            <p:grpSpPr bwMode="auto">
              <a:xfrm>
                <a:off x="2641600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46" name="Oval 45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7" name="Straight Connector 46"/>
                <p:cNvCxnSpPr>
                  <a:stCxn id="46" idx="7"/>
                  <a:endCxn id="46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>
                  <a:stCxn id="46" idx="1"/>
                  <a:endCxn id="46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160"/>
              <p:cNvGrpSpPr>
                <a:grpSpLocks/>
              </p:cNvGrpSpPr>
              <p:nvPr/>
            </p:nvGrpSpPr>
            <p:grpSpPr bwMode="auto">
              <a:xfrm>
                <a:off x="3159125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4" name="Straight Connector 43"/>
                <p:cNvCxnSpPr>
                  <a:stCxn id="43" idx="7"/>
                  <a:endCxn id="43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>
                  <a:stCxn id="43" idx="1"/>
                  <a:endCxn id="43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" name="Straight Connector 10"/>
              <p:cNvCxnSpPr/>
              <p:nvPr/>
            </p:nvCxnSpPr>
            <p:spPr>
              <a:xfrm>
                <a:off x="2870200" y="3575050"/>
                <a:ext cx="288925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" name="Group 165"/>
              <p:cNvGrpSpPr>
                <a:grpSpLocks/>
              </p:cNvGrpSpPr>
              <p:nvPr/>
            </p:nvGrpSpPr>
            <p:grpSpPr bwMode="auto">
              <a:xfrm>
                <a:off x="3676650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40" name="Oval 39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1" name="Straight Connector 40"/>
                <p:cNvCxnSpPr>
                  <a:stCxn id="40" idx="7"/>
                  <a:endCxn id="40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>
                  <a:stCxn id="40" idx="1"/>
                  <a:endCxn id="40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" name="Group 169"/>
              <p:cNvGrpSpPr>
                <a:grpSpLocks/>
              </p:cNvGrpSpPr>
              <p:nvPr/>
            </p:nvGrpSpPr>
            <p:grpSpPr bwMode="auto">
              <a:xfrm>
                <a:off x="4194175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37" name="Oval 36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" name="Straight Connector 37"/>
                <p:cNvCxnSpPr>
                  <a:stCxn id="37" idx="7"/>
                  <a:endCxn id="37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>
                  <a:stCxn id="37" idx="1"/>
                  <a:endCxn id="37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oup 173"/>
              <p:cNvGrpSpPr>
                <a:grpSpLocks/>
              </p:cNvGrpSpPr>
              <p:nvPr/>
            </p:nvGrpSpPr>
            <p:grpSpPr bwMode="auto">
              <a:xfrm>
                <a:off x="4749800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34" name="Oval 33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5" name="Straight Connector 34"/>
                <p:cNvCxnSpPr>
                  <a:stCxn id="34" idx="7"/>
                  <a:endCxn id="34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/>
                <p:cNvCxnSpPr>
                  <a:stCxn id="34" idx="1"/>
                  <a:endCxn id="34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" name="Group 177"/>
              <p:cNvGrpSpPr>
                <a:grpSpLocks/>
              </p:cNvGrpSpPr>
              <p:nvPr/>
            </p:nvGrpSpPr>
            <p:grpSpPr bwMode="auto">
              <a:xfrm>
                <a:off x="5305425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31" name="Oval 30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2" name="Straight Connector 31"/>
                <p:cNvCxnSpPr>
                  <a:stCxn id="31" idx="7"/>
                  <a:endCxn id="31" idx="3"/>
                </p:cNvCxnSpPr>
                <p:nvPr/>
              </p:nvCxnSpPr>
              <p:spPr>
                <a:xfrm rot="16200000" flipH="1" flipV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>
                  <a:stCxn id="31" idx="1"/>
                  <a:endCxn id="31" idx="5"/>
                </p:cNvCxnSpPr>
                <p:nvPr/>
              </p:nvCxnSpPr>
              <p:spPr>
                <a:xfrm rot="16200000" flipH="1">
                  <a:off x="1515005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81"/>
              <p:cNvGrpSpPr>
                <a:grpSpLocks/>
              </p:cNvGrpSpPr>
              <p:nvPr/>
            </p:nvGrpSpPr>
            <p:grpSpPr bwMode="auto">
              <a:xfrm>
                <a:off x="5862638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28" name="Oval 27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9" name="Straight Connector 28"/>
                <p:cNvCxnSpPr>
                  <a:stCxn id="28" idx="7"/>
                  <a:endCxn id="28" idx="3"/>
                </p:cNvCxnSpPr>
                <p:nvPr/>
              </p:nvCxnSpPr>
              <p:spPr>
                <a:xfrm rot="16200000" flipH="1" flipV="1">
                  <a:off x="1515004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>
                  <a:stCxn id="28" idx="1"/>
                  <a:endCxn id="28" idx="5"/>
                </p:cNvCxnSpPr>
                <p:nvPr/>
              </p:nvCxnSpPr>
              <p:spPr>
                <a:xfrm rot="16200000" flipH="1">
                  <a:off x="1515004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" name="Group 185"/>
              <p:cNvGrpSpPr>
                <a:grpSpLocks/>
              </p:cNvGrpSpPr>
              <p:nvPr/>
            </p:nvGrpSpPr>
            <p:grpSpPr bwMode="auto">
              <a:xfrm>
                <a:off x="6418263" y="3462338"/>
                <a:ext cx="228600" cy="228600"/>
                <a:chOff x="1481667" y="1820333"/>
                <a:chExt cx="228600" cy="228600"/>
              </a:xfrm>
            </p:grpSpPr>
            <p:sp>
              <p:nvSpPr>
                <p:cNvPr id="25" name="Oval 24"/>
                <p:cNvSpPr/>
                <p:nvPr/>
              </p:nvSpPr>
              <p:spPr>
                <a:xfrm>
                  <a:off x="1481667" y="1820333"/>
                  <a:ext cx="228600" cy="228600"/>
                </a:xfrm>
                <a:prstGeom prst="ellipse">
                  <a:avLst/>
                </a:prstGeom>
                <a:noFill/>
                <a:ln w="19050">
                  <a:solidFill>
                    <a:srgbClr val="FF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6" name="Straight Connector 25"/>
                <p:cNvCxnSpPr>
                  <a:stCxn id="25" idx="7"/>
                  <a:endCxn id="25" idx="3"/>
                </p:cNvCxnSpPr>
                <p:nvPr/>
              </p:nvCxnSpPr>
              <p:spPr>
                <a:xfrm rot="16200000" flipH="1" flipV="1">
                  <a:off x="1515004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>
                  <a:stCxn id="25" idx="1"/>
                  <a:endCxn id="25" idx="5"/>
                </p:cNvCxnSpPr>
                <p:nvPr/>
              </p:nvCxnSpPr>
              <p:spPr>
                <a:xfrm rot="16200000" flipH="1">
                  <a:off x="1515004" y="1853670"/>
                  <a:ext cx="161925" cy="161925"/>
                </a:xfrm>
                <a:prstGeom prst="line">
                  <a:avLst/>
                </a:prstGeom>
                <a:ln w="12700">
                  <a:solidFill>
                    <a:srgbClr val="FF0000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Straight Connector 17"/>
              <p:cNvCxnSpPr/>
              <p:nvPr/>
            </p:nvCxnSpPr>
            <p:spPr>
              <a:xfrm>
                <a:off x="3378200" y="3575050"/>
                <a:ext cx="288925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3911600" y="3575050"/>
                <a:ext cx="288925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422775" y="3575050"/>
                <a:ext cx="327025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978400" y="3576638"/>
                <a:ext cx="327025" cy="158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534025" y="3576638"/>
                <a:ext cx="328613" cy="158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6091238" y="3576638"/>
                <a:ext cx="327025" cy="1587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195"/>
              <p:cNvSpPr txBox="1">
                <a:spLocks noChangeArrowheads="1"/>
              </p:cNvSpPr>
              <p:nvPr/>
            </p:nvSpPr>
            <p:spPr bwMode="auto">
              <a:xfrm>
                <a:off x="2773363" y="3654425"/>
                <a:ext cx="3462337" cy="3079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 dirty="0"/>
                  <a:t>any consistent assignment of length k-1</a:t>
                </a:r>
              </a:p>
            </p:txBody>
          </p:sp>
        </p:grpSp>
        <p:sp>
          <p:nvSpPr>
            <p:cNvPr id="8" name="TextBox 196"/>
            <p:cNvSpPr txBox="1">
              <a:spLocks noChangeArrowheads="1"/>
            </p:cNvSpPr>
            <p:nvPr/>
          </p:nvSpPr>
          <p:spPr bwMode="auto">
            <a:xfrm>
              <a:off x="6108701" y="3625851"/>
              <a:ext cx="100329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400" i="1" dirty="0" err="1">
                  <a:solidFill>
                    <a:srgbClr val="FF0000"/>
                  </a:solidFill>
                </a:rPr>
                <a:t>k</a:t>
              </a:r>
              <a:r>
                <a:rPr lang="en-US" sz="1400" i="1" baseline="30000" dirty="0" err="1">
                  <a:solidFill>
                    <a:srgbClr val="FF0000"/>
                  </a:solidFill>
                </a:rPr>
                <a:t>th</a:t>
              </a:r>
              <a:r>
                <a:rPr lang="en-US" sz="1400" i="1" dirty="0">
                  <a:solidFill>
                    <a:srgbClr val="FF0000"/>
                  </a:solidFill>
                </a:rPr>
                <a:t> </a:t>
              </a:r>
              <a:r>
                <a:rPr lang="en-US" sz="1400" i="1" dirty="0" smtClean="0">
                  <a:solidFill>
                    <a:srgbClr val="FF0000"/>
                  </a:solidFill>
                </a:rPr>
                <a:t>variable</a:t>
              </a:r>
              <a:endParaRPr lang="en-US" sz="1400" i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874963" y="2557463"/>
            <a:ext cx="3140075" cy="404812"/>
            <a:chOff x="2836863" y="3090863"/>
            <a:chExt cx="3140075" cy="404812"/>
          </a:xfrm>
        </p:grpSpPr>
        <p:sp>
          <p:nvSpPr>
            <p:cNvPr id="50" name="Rectangle 49"/>
            <p:cNvSpPr/>
            <p:nvPr/>
          </p:nvSpPr>
          <p:spPr>
            <a:xfrm>
              <a:off x="4572000" y="3090863"/>
              <a:ext cx="136525" cy="136525"/>
            </a:xfrm>
            <a:prstGeom prst="rect">
              <a:avLst/>
            </a:prstGeom>
            <a:solidFill>
              <a:srgbClr val="3366FF"/>
            </a:solidFill>
            <a:ln w="19050">
              <a:solidFill>
                <a:srgbClr val="3366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51" name="Straight Connector 50"/>
            <p:cNvCxnSpPr>
              <a:endCxn id="50" idx="1"/>
            </p:cNvCxnSpPr>
            <p:nvPr/>
          </p:nvCxnSpPr>
          <p:spPr>
            <a:xfrm rot="5400000" flipH="1" flipV="1">
              <a:off x="3536157" y="2459831"/>
              <a:ext cx="336550" cy="1735137"/>
            </a:xfrm>
            <a:prstGeom prst="line">
              <a:avLst/>
            </a:prstGeom>
            <a:ln w="12700">
              <a:solidFill>
                <a:srgbClr val="3366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50" idx="1"/>
            </p:cNvCxnSpPr>
            <p:nvPr/>
          </p:nvCxnSpPr>
          <p:spPr>
            <a:xfrm rot="5400000" flipH="1" flipV="1">
              <a:off x="3794919" y="2718594"/>
              <a:ext cx="336550" cy="1217612"/>
            </a:xfrm>
            <a:prstGeom prst="line">
              <a:avLst/>
            </a:prstGeom>
            <a:ln w="12700">
              <a:solidFill>
                <a:srgbClr val="3366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endCxn id="50" idx="2"/>
            </p:cNvCxnSpPr>
            <p:nvPr/>
          </p:nvCxnSpPr>
          <p:spPr>
            <a:xfrm rot="5400000" flipH="1" flipV="1">
              <a:off x="4121944" y="2977357"/>
              <a:ext cx="268287" cy="768350"/>
            </a:xfrm>
            <a:prstGeom prst="line">
              <a:avLst/>
            </a:prstGeom>
            <a:ln w="12700">
              <a:solidFill>
                <a:srgbClr val="3366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endCxn id="50" idx="2"/>
            </p:cNvCxnSpPr>
            <p:nvPr/>
          </p:nvCxnSpPr>
          <p:spPr>
            <a:xfrm rot="5400000" flipH="1" flipV="1">
              <a:off x="4356894" y="3178969"/>
              <a:ext cx="234950" cy="331788"/>
            </a:xfrm>
            <a:prstGeom prst="line">
              <a:avLst/>
            </a:prstGeom>
            <a:ln w="12700">
              <a:solidFill>
                <a:srgbClr val="3366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endCxn id="50" idx="2"/>
            </p:cNvCxnSpPr>
            <p:nvPr/>
          </p:nvCxnSpPr>
          <p:spPr>
            <a:xfrm rot="16200000" flipV="1">
              <a:off x="4634707" y="3232944"/>
              <a:ext cx="234950" cy="223837"/>
            </a:xfrm>
            <a:prstGeom prst="line">
              <a:avLst/>
            </a:prstGeom>
            <a:ln w="12700">
              <a:solidFill>
                <a:srgbClr val="3366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endCxn id="50" idx="3"/>
            </p:cNvCxnSpPr>
            <p:nvPr/>
          </p:nvCxnSpPr>
          <p:spPr>
            <a:xfrm rot="16200000" flipV="1">
              <a:off x="5191125" y="2676525"/>
              <a:ext cx="303213" cy="1268413"/>
            </a:xfrm>
            <a:prstGeom prst="line">
              <a:avLst/>
            </a:prstGeom>
            <a:ln w="12700">
              <a:solidFill>
                <a:srgbClr val="3366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endCxn id="50" idx="3"/>
            </p:cNvCxnSpPr>
            <p:nvPr/>
          </p:nvCxnSpPr>
          <p:spPr>
            <a:xfrm rot="16200000" flipV="1">
              <a:off x="4855369" y="3012281"/>
              <a:ext cx="336550" cy="630238"/>
            </a:xfrm>
            <a:prstGeom prst="line">
              <a:avLst/>
            </a:prstGeom>
            <a:ln w="12700">
              <a:solidFill>
                <a:srgbClr val="3366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Date Placeholder 5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60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0000"/>
                </a:solidFill>
              </a:rPr>
              <a:t>Background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2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3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4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5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6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Decomposition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000" dirty="0" smtClean="0"/>
              <a:t>A tree decomposition:</a:t>
            </a:r>
            <a:r>
              <a:rPr lang="en-US" sz="2000" dirty="0" smtClean="0">
                <a:latin typeface="Cambria Math"/>
                <a:ea typeface="Cambria Math"/>
              </a:rPr>
              <a:t>〈</a:t>
            </a:r>
            <a:r>
              <a:rPr lang="en-US" sz="2000" dirty="0" smtClean="0">
                <a:latin typeface="Pristina" pitchFamily="66" charset="0"/>
              </a:rPr>
              <a:t>T</a:t>
            </a:r>
            <a:r>
              <a:rPr lang="en-US" sz="2000" dirty="0" smtClean="0"/>
              <a:t>,</a:t>
            </a:r>
            <a:r>
              <a:rPr lang="en-US" sz="2000" i="1" dirty="0" smtClean="0">
                <a:latin typeface="Pristina" pitchFamily="66" charset="0"/>
              </a:rPr>
              <a:t> 𝝌, 𝜓</a:t>
            </a:r>
            <a:r>
              <a:rPr lang="en-US" sz="2000" dirty="0" smtClean="0">
                <a:latin typeface="Cambria Math"/>
                <a:ea typeface="Cambria Math"/>
              </a:rPr>
              <a:t>〉</a:t>
            </a:r>
          </a:p>
          <a:p>
            <a:pPr lvl="1"/>
            <a:r>
              <a:rPr lang="en-US" sz="1800" dirty="0" smtClean="0">
                <a:latin typeface="Pristina" pitchFamily="66" charset="0"/>
              </a:rPr>
              <a:t>T</a:t>
            </a:r>
            <a:r>
              <a:rPr lang="en-US" sz="1800" dirty="0" smtClean="0">
                <a:latin typeface="+mj-lt"/>
                <a:ea typeface="Cambria Math"/>
              </a:rPr>
              <a:t>: a tree of clusters</a:t>
            </a:r>
          </a:p>
          <a:p>
            <a:pPr lvl="1"/>
            <a:r>
              <a:rPr lang="en-US" sz="1800" i="1" dirty="0">
                <a:latin typeface="Pristina" pitchFamily="66" charset="0"/>
              </a:rPr>
              <a:t>𝝌</a:t>
            </a:r>
            <a:r>
              <a:rPr lang="en-US" sz="1800" dirty="0" smtClean="0">
                <a:latin typeface="Pristina" pitchFamily="66" charset="0"/>
              </a:rPr>
              <a:t>: </a:t>
            </a:r>
            <a:r>
              <a:rPr lang="en-US" sz="1800" dirty="0" smtClean="0">
                <a:latin typeface="+mj-lt"/>
                <a:ea typeface="Cambria Math"/>
              </a:rPr>
              <a:t>maps variables to clusters</a:t>
            </a:r>
          </a:p>
          <a:p>
            <a:pPr lvl="1"/>
            <a:r>
              <a:rPr lang="en-US" sz="1800" i="1" dirty="0">
                <a:latin typeface="Pristina" pitchFamily="66" charset="0"/>
              </a:rPr>
              <a:t>𝜓</a:t>
            </a:r>
            <a:r>
              <a:rPr lang="en-US" sz="1800" dirty="0" smtClean="0">
                <a:latin typeface="Pristina" pitchFamily="66" charset="0"/>
              </a:rPr>
              <a:t>:</a:t>
            </a:r>
            <a:r>
              <a:rPr lang="en-US" sz="1800" i="1" dirty="0" smtClean="0">
                <a:latin typeface="Pristina" pitchFamily="66" charset="0"/>
              </a:rPr>
              <a:t> </a:t>
            </a:r>
            <a:r>
              <a:rPr lang="en-US" sz="1800" dirty="0" smtClean="0">
                <a:latin typeface="+mj-lt"/>
                <a:ea typeface="Cambria Math"/>
              </a:rPr>
              <a:t>maps constraints to clusters</a:t>
            </a:r>
            <a:endParaRPr lang="en-US" dirty="0" smtClean="0">
              <a:latin typeface="+mj-lt"/>
              <a:ea typeface="Cambria Math"/>
            </a:endParaRPr>
          </a:p>
          <a:p>
            <a:pPr lvl="1"/>
            <a:endParaRPr lang="en-US" dirty="0" smtClean="0">
              <a:latin typeface="Cambria Math"/>
              <a:ea typeface="Cambria Math"/>
            </a:endParaRPr>
          </a:p>
          <a:p>
            <a:pPr lvl="1">
              <a:buNone/>
            </a:pPr>
            <a:endParaRPr lang="en-US" dirty="0">
              <a:latin typeface="Pristina" pitchFamily="66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13"/>
          <p:cNvGrpSpPr/>
          <p:nvPr/>
        </p:nvGrpSpPr>
        <p:grpSpPr>
          <a:xfrm>
            <a:off x="4592325" y="3775525"/>
            <a:ext cx="3813028" cy="2168075"/>
            <a:chOff x="2992967" y="312821"/>
            <a:chExt cx="2925122" cy="1864475"/>
          </a:xfrm>
        </p:grpSpPr>
        <p:sp>
          <p:nvSpPr>
            <p:cNvPr id="15" name="Rounded Rectangle 14"/>
            <p:cNvSpPr/>
            <p:nvPr/>
          </p:nvSpPr>
          <p:spPr>
            <a:xfrm>
              <a:off x="3496724" y="609601"/>
              <a:ext cx="1615440" cy="304799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A,B,C,E</a:t>
              </a:r>
              <a:r>
                <a:rPr lang="en-US" dirty="0" smtClean="0">
                  <a:solidFill>
                    <a:schemeClr val="tx1"/>
                  </a:solidFill>
                </a:rPr>
                <a:t>}  </a:t>
              </a:r>
              <a:r>
                <a:rPr lang="en-US" i="1" dirty="0" smtClean="0">
                  <a:solidFill>
                    <a:schemeClr val="tx1"/>
                  </a:solidFill>
                </a:rPr>
                <a:t>, 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i="1" dirty="0" smtClean="0">
                  <a:solidFill>
                    <a:schemeClr val="tx1"/>
                  </a:solidFill>
                </a:rPr>
                <a:t>,R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444998" y="1219200"/>
              <a:ext cx="1473091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A,B,D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i="1" dirty="0" smtClean="0">
                  <a:solidFill>
                    <a:schemeClr val="tx1"/>
                  </a:solidFill>
                </a:rPr>
                <a:t>,R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5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2992967" y="1216405"/>
              <a:ext cx="1295400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A,E,F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4533844" y="1872496"/>
              <a:ext cx="1295399" cy="304800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A,D,G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r>
                <a:rPr lang="en-US" i="1" dirty="0" smtClean="0">
                  <a:solidFill>
                    <a:schemeClr val="tx1"/>
                  </a:solidFill>
                </a:rPr>
                <a:t>,</a:t>
              </a:r>
              <a:r>
                <a:rPr lang="en-US" dirty="0" smtClean="0">
                  <a:solidFill>
                    <a:schemeClr val="tx1"/>
                  </a:solidFill>
                </a:rPr>
                <a:t>{</a:t>
              </a:r>
              <a:r>
                <a:rPr lang="en-US" i="1" dirty="0" smtClean="0">
                  <a:solidFill>
                    <a:schemeClr val="tx1"/>
                  </a:solidFill>
                </a:rPr>
                <a:t>R</a:t>
              </a:r>
              <a:r>
                <a:rPr lang="en-US" i="1" baseline="-25000" dirty="0" smtClean="0">
                  <a:solidFill>
                    <a:schemeClr val="tx1"/>
                  </a:solidFill>
                </a:rPr>
                <a:t>4</a:t>
              </a:r>
              <a:r>
                <a:rPr lang="en-US" dirty="0" smtClean="0">
                  <a:solidFill>
                    <a:schemeClr val="tx1"/>
                  </a:solidFill>
                </a:rPr>
                <a:t>}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9" name="Straight Connector 18"/>
            <p:cNvCxnSpPr>
              <a:stCxn id="15" idx="2"/>
              <a:endCxn id="17" idx="0"/>
            </p:cNvCxnSpPr>
            <p:nvPr/>
          </p:nvCxnSpPr>
          <p:spPr>
            <a:xfrm rot="5400000">
              <a:off x="3821553" y="733514"/>
              <a:ext cx="302005" cy="663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8" idx="0"/>
              <a:endCxn id="16" idx="2"/>
            </p:cNvCxnSpPr>
            <p:nvPr/>
          </p:nvCxnSpPr>
          <p:spPr>
            <a:xfrm flipH="1" flipV="1">
              <a:off x="5181544" y="1524000"/>
              <a:ext cx="1" cy="3484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6" idx="0"/>
              <a:endCxn id="15" idx="2"/>
            </p:cNvCxnSpPr>
            <p:nvPr/>
          </p:nvCxnSpPr>
          <p:spPr>
            <a:xfrm flipH="1" flipV="1">
              <a:off x="4304443" y="914401"/>
              <a:ext cx="877101" cy="30479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4173674" y="312821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265145" y="923257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2</a:t>
              </a:r>
              <a:endParaRPr lang="en-US" i="1" baseline="-250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108575" y="918432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242537" y="1582630"/>
              <a:ext cx="183863" cy="27791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/>
            <a:p>
              <a:r>
                <a:rPr lang="en-US" i="1" dirty="0" smtClean="0"/>
                <a:t>C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</p:grp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371600" y="5791200"/>
            <a:ext cx="218020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3366FF"/>
                </a:solidFill>
              </a:rPr>
              <a:t>Hypergraph</a:t>
            </a:r>
            <a:endParaRPr lang="en-US" sz="3200" dirty="0">
              <a:solidFill>
                <a:srgbClr val="3366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585554" y="5791200"/>
            <a:ext cx="351370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3366FF"/>
                </a:solidFill>
              </a:rPr>
              <a:t>T</a:t>
            </a:r>
            <a:r>
              <a:rPr lang="en-US" sz="3200" dirty="0" smtClean="0">
                <a:solidFill>
                  <a:srgbClr val="3366FF"/>
                </a:solidFill>
              </a:rPr>
              <a:t>ree decomposition</a:t>
            </a:r>
            <a:endParaRPr lang="en-US" sz="3200" dirty="0">
              <a:solidFill>
                <a:srgbClr val="3366FF"/>
              </a:solidFill>
            </a:endParaRPr>
          </a:p>
        </p:txBody>
      </p:sp>
      <p:sp>
        <p:nvSpPr>
          <p:cNvPr id="49" name="Content Placeholder 3"/>
          <p:cNvSpPr txBox="1">
            <a:spLocks/>
          </p:cNvSpPr>
          <p:nvPr/>
        </p:nvSpPr>
        <p:spPr>
          <a:xfrm>
            <a:off x="4715933" y="1600195"/>
            <a:ext cx="4114800" cy="23622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Conditions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smtClean="0">
                <a:ea typeface="Cambria Math"/>
              </a:rPr>
              <a:t>Each constraint appears in at least one cluster with all the variables in the constraint’s scope 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Cambria Math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Cambria Math"/>
                <a:cs typeface="+mn-cs"/>
              </a:rPr>
              <a:t>For every variable, the clusters where the variable appears induce a connected 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Cambria Math"/>
                <a:cs typeface="+mn-cs"/>
              </a:rPr>
              <a:t>subtree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 Math"/>
              <a:ea typeface="Cambria Math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Pristina" pitchFamily="66" charset="0"/>
              <a:ea typeface="+mn-ea"/>
              <a:cs typeface="+mn-cs"/>
            </a:endParaRPr>
          </a:p>
        </p:txBody>
      </p:sp>
      <p:sp>
        <p:nvSpPr>
          <p:cNvPr id="43" name="Date Placeholder 4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grpSp>
        <p:nvGrpSpPr>
          <p:cNvPr id="92" name="Group 76"/>
          <p:cNvGrpSpPr>
            <a:grpSpLocks noChangeAspect="1"/>
          </p:cNvGrpSpPr>
          <p:nvPr/>
        </p:nvGrpSpPr>
        <p:grpSpPr>
          <a:xfrm>
            <a:off x="1447800" y="3429000"/>
            <a:ext cx="2021146" cy="2560320"/>
            <a:chOff x="914400" y="1360745"/>
            <a:chExt cx="1676401" cy="2123610"/>
          </a:xfrm>
        </p:grpSpPr>
        <p:sp>
          <p:nvSpPr>
            <p:cNvPr id="93" name="Rounded Rectangle 92"/>
            <p:cNvSpPr/>
            <p:nvPr/>
          </p:nvSpPr>
          <p:spPr>
            <a:xfrm rot="5400000">
              <a:off x="1583744" y="1594632"/>
              <a:ext cx="337713" cy="1676401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94" name="Rounded Rectangle 93"/>
            <p:cNvSpPr/>
            <p:nvPr/>
          </p:nvSpPr>
          <p:spPr>
            <a:xfrm rot="8309794">
              <a:off x="1255362" y="2152132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95" name="Rounded Rectangle 94"/>
            <p:cNvSpPr/>
            <p:nvPr/>
          </p:nvSpPr>
          <p:spPr>
            <a:xfrm rot="2449808">
              <a:off x="1233906" y="1360745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96" name="Rounded Rectangle 95"/>
            <p:cNvSpPr/>
            <p:nvPr/>
          </p:nvSpPr>
          <p:spPr>
            <a:xfrm rot="8309794">
              <a:off x="1901242" y="1381559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97" name="Rounded Rectangle 96"/>
            <p:cNvSpPr/>
            <p:nvPr/>
          </p:nvSpPr>
          <p:spPr>
            <a:xfrm rot="2449808">
              <a:off x="1902206" y="2147220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1001489" y="2281143"/>
              <a:ext cx="19004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en-US" i="1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2314646" y="2281143"/>
              <a:ext cx="18204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en-US" i="1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601759" y="2281143"/>
              <a:ext cx="17708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C</a:t>
              </a:r>
              <a:endParaRPr lang="en-US" i="1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655908" y="1513116"/>
              <a:ext cx="198497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D</a:t>
              </a:r>
              <a:endParaRPr lang="en-US" i="1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686366" y="3048000"/>
              <a:ext cx="16919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E</a:t>
              </a:r>
              <a:endParaRPr lang="en-US" i="1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1371603" y="2677888"/>
              <a:ext cx="16254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/>
                <a:t>F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280547" y="1873122"/>
              <a:ext cx="20210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G</a:t>
              </a:r>
              <a:endParaRPr lang="en-US" i="1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051079" y="16461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174736" y="16461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/>
                <a:t>5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2208604" y="2819789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/>
                <a:t>2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1076480" y="2819789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608667" y="198043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</p:grpSp>
      <p:sp>
        <p:nvSpPr>
          <p:cNvPr id="50" name="Rounded Rectangle 49"/>
          <p:cNvSpPr/>
          <p:nvPr/>
        </p:nvSpPr>
        <p:spPr>
          <a:xfrm>
            <a:off x="5422563" y="4134699"/>
            <a:ext cx="943267" cy="274320"/>
          </a:xfrm>
          <a:prstGeom prst="roundRect">
            <a:avLst>
              <a:gd name="adj" fmla="val 50000"/>
            </a:avLst>
          </a:prstGeom>
          <a:solidFill>
            <a:srgbClr val="3366FF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6448133" y="4134699"/>
            <a:ext cx="790867" cy="274320"/>
          </a:xfrm>
          <a:prstGeom prst="roundRect">
            <a:avLst>
              <a:gd name="adj" fmla="val 50000"/>
            </a:avLst>
          </a:prstGeom>
          <a:solidFill>
            <a:srgbClr val="3366FF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94106" y="3672890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Pristina" pitchFamily="66" charset="0"/>
              </a:rPr>
              <a:t>𝝌</a:t>
            </a:r>
            <a:r>
              <a:rPr lang="en-US" i="1" dirty="0" smtClean="0"/>
              <a:t>(C1)</a:t>
            </a:r>
            <a:endParaRPr lang="en-US" sz="1400" dirty="0"/>
          </a:p>
        </p:txBody>
      </p:sp>
      <p:cxnSp>
        <p:nvCxnSpPr>
          <p:cNvPr id="7" name="Straight Arrow Connector 6"/>
          <p:cNvCxnSpPr>
            <a:stCxn id="5" idx="2"/>
            <a:endCxn id="50" idx="1"/>
          </p:cNvCxnSpPr>
          <p:nvPr/>
        </p:nvCxnSpPr>
        <p:spPr>
          <a:xfrm>
            <a:off x="5251736" y="4042222"/>
            <a:ext cx="170827" cy="22963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406785" y="3779686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latin typeface="Pristina" pitchFamily="66" charset="0"/>
              </a:rPr>
              <a:t>𝜓</a:t>
            </a:r>
            <a:r>
              <a:rPr lang="en-US" i="1" dirty="0" smtClean="0"/>
              <a:t>(C1)</a:t>
            </a:r>
            <a:endParaRPr lang="en-US" sz="1400" dirty="0"/>
          </a:p>
        </p:txBody>
      </p:sp>
      <p:cxnSp>
        <p:nvCxnSpPr>
          <p:cNvPr id="53" name="Straight Arrow Connector 52"/>
          <p:cNvCxnSpPr>
            <a:stCxn id="52" idx="1"/>
          </p:cNvCxnSpPr>
          <p:nvPr/>
        </p:nvCxnSpPr>
        <p:spPr>
          <a:xfrm flipH="1">
            <a:off x="7086601" y="3964352"/>
            <a:ext cx="320184" cy="22995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0000"/>
                </a:solidFill>
              </a:rPr>
              <a:t>Background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5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6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7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8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9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</a:t>
            </a:r>
            <a:r>
              <a:rPr lang="en-US" sz="2800" dirty="0" smtClean="0">
                <a:solidFill>
                  <a:srgbClr val="3366FF"/>
                </a:solidFill>
              </a:rPr>
              <a:t>separator</a:t>
            </a:r>
            <a:r>
              <a:rPr lang="en-US" sz="2800" dirty="0" smtClean="0"/>
              <a:t> of two adjacent clusters is the set of variables associated to both clusters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>
                <a:solidFill>
                  <a:srgbClr val="3366FF"/>
                </a:solidFill>
              </a:rPr>
              <a:t>Width</a:t>
            </a:r>
            <a:r>
              <a:rPr lang="en-US" sz="2800" dirty="0" smtClean="0"/>
              <a:t> of a decomposition/network</a:t>
            </a:r>
          </a:p>
          <a:p>
            <a:pPr lvl="1"/>
            <a:r>
              <a:rPr lang="en-US" sz="2400" dirty="0" err="1" smtClean="0"/>
              <a:t>Treewidth</a:t>
            </a:r>
            <a:r>
              <a:rPr lang="en-US" sz="2400" dirty="0" smtClean="0"/>
              <a:t> </a:t>
            </a:r>
            <a:r>
              <a:rPr lang="en-US" sz="2400" dirty="0"/>
              <a:t>=</a:t>
            </a:r>
            <a:r>
              <a:rPr lang="en-US" sz="2400" dirty="0" smtClean="0"/>
              <a:t> maximum number of variables in clusters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endParaRPr lang="en-US" dirty="0" smtClean="0"/>
          </a:p>
        </p:txBody>
      </p:sp>
      <p:sp>
        <p:nvSpPr>
          <p:cNvPr id="31" name="Oval 30"/>
          <p:cNvSpPr/>
          <p:nvPr/>
        </p:nvSpPr>
        <p:spPr>
          <a:xfrm>
            <a:off x="5715000" y="2705097"/>
            <a:ext cx="2148840" cy="1371600"/>
          </a:xfrm>
          <a:prstGeom prst="ellipse">
            <a:avLst/>
          </a:prstGeom>
          <a:solidFill>
            <a:schemeClr val="bg1">
              <a:lumMod val="75000"/>
              <a:alpha val="26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Tree Decomposition: Separators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227234" y="3505200"/>
            <a:ext cx="1435100" cy="1600200"/>
          </a:xfrm>
          <a:prstGeom prst="ellipse">
            <a:avLst/>
          </a:prstGeom>
          <a:solidFill>
            <a:schemeClr val="bg1">
              <a:lumMod val="75000"/>
              <a:alpha val="26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6339840" y="3238497"/>
            <a:ext cx="1635760" cy="1288301"/>
          </a:xfrm>
          <a:prstGeom prst="ellipse">
            <a:avLst/>
          </a:prstGeom>
          <a:solidFill>
            <a:schemeClr val="bg1">
              <a:lumMod val="75000"/>
              <a:alpha val="26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32973" y="3694660"/>
            <a:ext cx="15239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i="1" dirty="0" smtClean="0"/>
              <a:t>A</a:t>
            </a:r>
            <a:endParaRPr lang="en-US" sz="24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7482840" y="3314697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B</a:t>
            </a:r>
            <a:endParaRPr lang="en-US" sz="2400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6891709" y="2720343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C</a:t>
            </a:r>
            <a:endParaRPr lang="en-US" sz="2400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7406640" y="4076697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D</a:t>
            </a:r>
            <a:endParaRPr lang="en-US" sz="24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5881791" y="3217338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E</a:t>
            </a:r>
            <a:endParaRPr lang="en-US" sz="2400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5505874" y="3835401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/>
              <a:t>F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949440" y="4686297"/>
            <a:ext cx="182880" cy="36576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G</a:t>
            </a:r>
            <a:endParaRPr lang="en-US" sz="2400" i="1" dirty="0"/>
          </a:p>
        </p:txBody>
      </p:sp>
      <p:cxnSp>
        <p:nvCxnSpPr>
          <p:cNvPr id="32" name="Straight Connector 31"/>
          <p:cNvCxnSpPr>
            <a:stCxn id="53" idx="3"/>
            <a:endCxn id="34" idx="1"/>
          </p:cNvCxnSpPr>
          <p:nvPr/>
        </p:nvCxnSpPr>
        <p:spPr>
          <a:xfrm flipV="1">
            <a:off x="6172521" y="3090382"/>
            <a:ext cx="345157" cy="319221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34" idx="2"/>
            <a:endCxn id="71" idx="0"/>
          </p:cNvCxnSpPr>
          <p:nvPr/>
        </p:nvCxnSpPr>
        <p:spPr>
          <a:xfrm rot="16200000" flipH="1">
            <a:off x="6314310" y="3411608"/>
            <a:ext cx="596706" cy="1952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 rot="19754107">
            <a:off x="6508027" y="2986722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35" name="Straight Connector 34"/>
          <p:cNvCxnSpPr>
            <a:stCxn id="34" idx="3"/>
            <a:endCxn id="56" idx="2"/>
          </p:cNvCxnSpPr>
          <p:nvPr/>
        </p:nvCxnSpPr>
        <p:spPr>
          <a:xfrm flipV="1">
            <a:off x="6635536" y="2862656"/>
            <a:ext cx="185536" cy="157566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4" idx="2"/>
            <a:endCxn id="66" idx="1"/>
          </p:cNvCxnSpPr>
          <p:nvPr/>
        </p:nvCxnSpPr>
        <p:spPr>
          <a:xfrm rot="16200000" flipH="1">
            <a:off x="6801952" y="2923965"/>
            <a:ext cx="346171" cy="726701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 rot="19377989">
            <a:off x="7053110" y="3694033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38" name="Straight Connector 37"/>
          <p:cNvCxnSpPr>
            <a:stCxn id="37" idx="2"/>
            <a:endCxn id="62" idx="0"/>
          </p:cNvCxnSpPr>
          <p:nvPr/>
        </p:nvCxnSpPr>
        <p:spPr>
          <a:xfrm rot="16200000" flipH="1">
            <a:off x="7096009" y="3884344"/>
            <a:ext cx="325450" cy="191479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7" idx="3"/>
            <a:endCxn id="66" idx="2"/>
          </p:cNvCxnSpPr>
          <p:nvPr/>
        </p:nvCxnSpPr>
        <p:spPr>
          <a:xfrm flipV="1">
            <a:off x="7176436" y="3506122"/>
            <a:ext cx="207672" cy="215186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71" idx="3"/>
            <a:endCxn id="37" idx="0"/>
          </p:cNvCxnSpPr>
          <p:nvPr/>
        </p:nvCxnSpPr>
        <p:spPr>
          <a:xfrm flipV="1">
            <a:off x="6659359" y="3707867"/>
            <a:ext cx="421026" cy="48790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 rot="19377989">
            <a:off x="6794874" y="4159696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42" name="Straight Connector 41"/>
          <p:cNvCxnSpPr>
            <a:stCxn id="41" idx="2"/>
            <a:endCxn id="60" idx="0"/>
          </p:cNvCxnSpPr>
          <p:nvPr/>
        </p:nvCxnSpPr>
        <p:spPr>
          <a:xfrm rot="5400000">
            <a:off x="6687490" y="4467407"/>
            <a:ext cx="401654" cy="32885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41" idx="0"/>
            <a:endCxn id="71" idx="2"/>
          </p:cNvCxnSpPr>
          <p:nvPr/>
        </p:nvCxnSpPr>
        <p:spPr>
          <a:xfrm rot="16200000" flipV="1">
            <a:off x="6532318" y="3883699"/>
            <a:ext cx="371153" cy="208510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41" idx="3"/>
            <a:endCxn id="62" idx="1"/>
          </p:cNvCxnSpPr>
          <p:nvPr/>
        </p:nvCxnSpPr>
        <p:spPr>
          <a:xfrm>
            <a:off x="6918200" y="4186971"/>
            <a:ext cx="390554" cy="1558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 rot="19377989">
            <a:off x="5973610" y="3986133"/>
            <a:ext cx="137160" cy="137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46" name="Straight Connector 45"/>
          <p:cNvCxnSpPr>
            <a:stCxn id="45" idx="0"/>
            <a:endCxn id="53" idx="2"/>
          </p:cNvCxnSpPr>
          <p:nvPr/>
        </p:nvCxnSpPr>
        <p:spPr>
          <a:xfrm rot="5400000" flipH="1" flipV="1">
            <a:off x="5791521" y="3664687"/>
            <a:ext cx="544644" cy="125916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45" idx="3"/>
            <a:endCxn id="71" idx="1"/>
          </p:cNvCxnSpPr>
          <p:nvPr/>
        </p:nvCxnSpPr>
        <p:spPr>
          <a:xfrm flipV="1">
            <a:off x="6096936" y="3756657"/>
            <a:ext cx="470983" cy="256751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5308600" y="3162298"/>
            <a:ext cx="1496900" cy="12954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</p:txBody>
      </p:sp>
      <p:cxnSp>
        <p:nvCxnSpPr>
          <p:cNvPr id="49" name="Straight Connector 48"/>
          <p:cNvCxnSpPr>
            <a:stCxn id="45" idx="1"/>
            <a:endCxn id="50" idx="3"/>
          </p:cNvCxnSpPr>
          <p:nvPr/>
        </p:nvCxnSpPr>
        <p:spPr>
          <a:xfrm rot="10800000" flipV="1">
            <a:off x="5770360" y="4096018"/>
            <a:ext cx="217085" cy="62878"/>
          </a:xfrm>
          <a:prstGeom prst="line">
            <a:avLst/>
          </a:prstGeom>
          <a:ln w="127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5678919" y="4113176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6081081" y="3363883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775352" y="2771216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6826154" y="4684676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7308754" y="4142809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7338388" y="3414682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6567919" y="3710937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457304" y="2478003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1</a:t>
            </a:r>
            <a:endParaRPr lang="en-US" sz="2400" i="1" baseline="-25000" dirty="0"/>
          </a:p>
        </p:txBody>
      </p:sp>
      <p:sp>
        <p:nvSpPr>
          <p:cNvPr id="55" name="TextBox 54"/>
          <p:cNvSpPr txBox="1"/>
          <p:nvPr/>
        </p:nvSpPr>
        <p:spPr>
          <a:xfrm>
            <a:off x="5079196" y="3200539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2</a:t>
            </a:r>
            <a:endParaRPr lang="en-US" sz="2400" i="1" baseline="-25000" dirty="0"/>
          </a:p>
        </p:txBody>
      </p:sp>
      <p:sp>
        <p:nvSpPr>
          <p:cNvPr id="57" name="TextBox 56"/>
          <p:cNvSpPr txBox="1"/>
          <p:nvPr/>
        </p:nvSpPr>
        <p:spPr>
          <a:xfrm>
            <a:off x="8015588" y="3506259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3</a:t>
            </a:r>
            <a:endParaRPr lang="en-US" sz="2400" i="1" baseline="-25000" dirty="0"/>
          </a:p>
        </p:txBody>
      </p:sp>
      <p:sp>
        <p:nvSpPr>
          <p:cNvPr id="58" name="TextBox 57"/>
          <p:cNvSpPr txBox="1"/>
          <p:nvPr/>
        </p:nvSpPr>
        <p:spPr>
          <a:xfrm>
            <a:off x="7626341" y="4576869"/>
            <a:ext cx="264496" cy="415498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400" i="1" dirty="0" smtClean="0"/>
              <a:t>C</a:t>
            </a:r>
            <a:r>
              <a:rPr lang="en-US" sz="2400" i="1" baseline="-25000" dirty="0" smtClean="0"/>
              <a:t>4</a:t>
            </a:r>
            <a:endParaRPr lang="en-US" sz="2400" i="1" baseline="-25000" dirty="0"/>
          </a:p>
        </p:txBody>
      </p:sp>
      <p:sp>
        <p:nvSpPr>
          <p:cNvPr id="59" name="Date Placeholder 5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65" name="Rounded Rectangle 64"/>
          <p:cNvSpPr/>
          <p:nvPr/>
        </p:nvSpPr>
        <p:spPr>
          <a:xfrm>
            <a:off x="1295400" y="3278952"/>
            <a:ext cx="2000469" cy="354431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A,B,C,E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2</a:t>
            </a:r>
            <a:r>
              <a:rPr lang="en-US" sz="2000" i="1" dirty="0" smtClean="0">
                <a:solidFill>
                  <a:schemeClr val="tx1"/>
                </a:solidFill>
              </a:rPr>
              <a:t>,R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3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2590800" y="3987814"/>
            <a:ext cx="1755628" cy="354432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A,B,D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3</a:t>
            </a:r>
            <a:r>
              <a:rPr lang="en-US" sz="2000" i="1" dirty="0" smtClean="0">
                <a:solidFill>
                  <a:schemeClr val="tx1"/>
                </a:solidFill>
              </a:rPr>
              <a:t>,R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5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685800" y="3984564"/>
            <a:ext cx="1536212" cy="354432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A,E,F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1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2724908" y="4747489"/>
            <a:ext cx="1487413" cy="354432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A,D,G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r>
              <a:rPr lang="en-US" sz="2000" i="1" dirty="0" smtClean="0">
                <a:solidFill>
                  <a:schemeClr val="tx1"/>
                </a:solidFill>
              </a:rPr>
              <a:t>,</a:t>
            </a:r>
            <a:r>
              <a:rPr lang="en-US" sz="2000" dirty="0" smtClean="0">
                <a:solidFill>
                  <a:schemeClr val="tx1"/>
                </a:solidFill>
              </a:rPr>
              <a:t>{</a:t>
            </a:r>
            <a:r>
              <a:rPr lang="en-US" sz="2000" i="1" dirty="0" smtClean="0">
                <a:solidFill>
                  <a:schemeClr val="tx1"/>
                </a:solidFill>
              </a:rPr>
              <a:t>R</a:t>
            </a:r>
            <a:r>
              <a:rPr lang="en-US" sz="2000" i="1" baseline="-25000" dirty="0" smtClean="0">
                <a:solidFill>
                  <a:schemeClr val="tx1"/>
                </a:solidFill>
              </a:rPr>
              <a:t>4</a:t>
            </a:r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70" name="Straight Connector 69"/>
          <p:cNvCxnSpPr>
            <a:stCxn id="65" idx="2"/>
            <a:endCxn id="68" idx="0"/>
          </p:cNvCxnSpPr>
          <p:nvPr/>
        </p:nvCxnSpPr>
        <p:spPr>
          <a:xfrm flipH="1">
            <a:off x="1453906" y="3633383"/>
            <a:ext cx="841729" cy="3511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69" idx="0"/>
            <a:endCxn id="67" idx="2"/>
          </p:cNvCxnSpPr>
          <p:nvPr/>
        </p:nvCxnSpPr>
        <p:spPr>
          <a:xfrm flipH="1" flipV="1">
            <a:off x="3468614" y="4342246"/>
            <a:ext cx="1" cy="4052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67" idx="0"/>
            <a:endCxn id="65" idx="2"/>
          </p:cNvCxnSpPr>
          <p:nvPr/>
        </p:nvCxnSpPr>
        <p:spPr>
          <a:xfrm flipH="1" flipV="1">
            <a:off x="2295635" y="3633383"/>
            <a:ext cx="1172979" cy="3544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170243" y="2842257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1</a:t>
            </a:r>
            <a:endParaRPr lang="en-US" sz="2000" i="1" baseline="-25000" dirty="0"/>
          </a:p>
        </p:txBody>
      </p:sp>
      <p:sp>
        <p:nvSpPr>
          <p:cNvPr id="75" name="TextBox 74"/>
          <p:cNvSpPr txBox="1"/>
          <p:nvPr/>
        </p:nvSpPr>
        <p:spPr>
          <a:xfrm>
            <a:off x="1062649" y="3533668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2</a:t>
            </a:r>
            <a:endParaRPr lang="en-US" sz="2000" i="1" baseline="-25000" dirty="0"/>
          </a:p>
        </p:txBody>
      </p:sp>
      <p:sp>
        <p:nvSpPr>
          <p:cNvPr id="76" name="TextBox 75"/>
          <p:cNvSpPr txBox="1"/>
          <p:nvPr/>
        </p:nvSpPr>
        <p:spPr>
          <a:xfrm>
            <a:off x="3465643" y="3528057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3</a:t>
            </a:r>
            <a:endParaRPr lang="en-US" sz="2000" i="1" baseline="-25000" dirty="0"/>
          </a:p>
        </p:txBody>
      </p:sp>
      <p:sp>
        <p:nvSpPr>
          <p:cNvPr id="77" name="TextBox 76"/>
          <p:cNvSpPr txBox="1"/>
          <p:nvPr/>
        </p:nvSpPr>
        <p:spPr>
          <a:xfrm>
            <a:off x="3618043" y="4395034"/>
            <a:ext cx="268157" cy="353943"/>
          </a:xfrm>
          <a:prstGeom prst="rect">
            <a:avLst/>
          </a:prstGeom>
          <a:noFill/>
        </p:spPr>
        <p:txBody>
          <a:bodyPr wrap="none" lIns="0" tIns="0" rIns="0" bIns="45720" rtlCol="0" anchor="ctr" anchorCtr="1">
            <a:spAutoFit/>
          </a:bodyPr>
          <a:lstStyle/>
          <a:p>
            <a:r>
              <a:rPr lang="en-US" sz="2000" i="1" dirty="0" smtClean="0"/>
              <a:t>C</a:t>
            </a:r>
            <a:r>
              <a:rPr lang="en-US" sz="2000" i="1" baseline="-25000" dirty="0" smtClean="0"/>
              <a:t>4</a:t>
            </a:r>
            <a:endParaRPr lang="en-US" sz="2000" i="1" baseline="-25000" dirty="0"/>
          </a:p>
        </p:txBody>
      </p:sp>
      <p:sp>
        <p:nvSpPr>
          <p:cNvPr id="11" name="Oval 10"/>
          <p:cNvSpPr/>
          <p:nvPr/>
        </p:nvSpPr>
        <p:spPr>
          <a:xfrm rot="1946739">
            <a:off x="5582696" y="3187952"/>
            <a:ext cx="1304752" cy="738607"/>
          </a:xfrm>
          <a:prstGeom prst="ellipse">
            <a:avLst/>
          </a:prstGeom>
          <a:solidFill>
            <a:srgbClr val="3366FF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3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0000"/>
                </a:solidFill>
              </a:rPr>
              <a:t>Background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4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8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9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0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1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Background</a:t>
            </a:r>
          </a:p>
          <a:p>
            <a:r>
              <a:rPr lang="en-US" sz="2800" dirty="0" smtClean="0"/>
              <a:t>Contributions</a:t>
            </a:r>
          </a:p>
          <a:p>
            <a:pPr lvl="1">
              <a:tabLst>
                <a:tab pos="8169275" algn="r"/>
              </a:tabLst>
            </a:pPr>
            <a:r>
              <a:rPr lang="en-US" sz="2400" dirty="0"/>
              <a:t>R(∗,m)</a:t>
            </a:r>
            <a:r>
              <a:rPr lang="en-US" sz="2400" dirty="0" smtClean="0"/>
              <a:t>C: </a:t>
            </a:r>
            <a:r>
              <a:rPr lang="en-US" sz="2400" dirty="0"/>
              <a:t>Consistency p</a:t>
            </a:r>
            <a:r>
              <a:rPr lang="en-US" sz="2400" dirty="0" smtClean="0"/>
              <a:t>roperty &amp; </a:t>
            </a:r>
            <a:r>
              <a:rPr lang="en-US" sz="2400" dirty="0"/>
              <a:t>a</a:t>
            </a:r>
            <a:r>
              <a:rPr lang="en-US" sz="2400" dirty="0" smtClean="0"/>
              <a:t>lgorithms	</a:t>
            </a:r>
            <a:r>
              <a:rPr lang="en-US" sz="1800" dirty="0" smtClean="0">
                <a:solidFill>
                  <a:srgbClr val="E46C0A"/>
                </a:solidFill>
              </a:rPr>
              <a:t>[SAC 10, AAAI 10]</a:t>
            </a:r>
            <a:endParaRPr lang="en-US" sz="2400" dirty="0" smtClean="0">
              <a:solidFill>
                <a:srgbClr val="E46C0A"/>
              </a:solidFill>
            </a:endParaRPr>
          </a:p>
          <a:p>
            <a:pPr lvl="1"/>
            <a:r>
              <a:rPr lang="en-US" sz="2400" dirty="0" smtClean="0"/>
              <a:t>Localized consistency &amp; </a:t>
            </a:r>
            <a:r>
              <a:rPr lang="en-US" sz="2400" dirty="0"/>
              <a:t>s</a:t>
            </a:r>
            <a:r>
              <a:rPr lang="en-US" sz="2400" dirty="0" smtClean="0"/>
              <a:t>tructure-</a:t>
            </a:r>
            <a:r>
              <a:rPr lang="en-US" sz="2400" dirty="0"/>
              <a:t>g</a:t>
            </a:r>
            <a:r>
              <a:rPr lang="en-US" sz="2400" dirty="0" smtClean="0"/>
              <a:t>uided </a:t>
            </a:r>
            <a:r>
              <a:rPr lang="en-US" sz="2400" dirty="0"/>
              <a:t>p</a:t>
            </a:r>
            <a:r>
              <a:rPr lang="en-US" sz="2400" dirty="0" smtClean="0"/>
              <a:t>ropagation</a:t>
            </a:r>
          </a:p>
          <a:p>
            <a:pPr lvl="1">
              <a:tabLst>
                <a:tab pos="8169275" algn="r"/>
              </a:tabLst>
            </a:pPr>
            <a:r>
              <a:rPr lang="en-US" sz="2400" dirty="0" smtClean="0"/>
              <a:t>Bolstering propagation at </a:t>
            </a:r>
            <a:r>
              <a:rPr lang="en-US" sz="2400" dirty="0"/>
              <a:t>s</a:t>
            </a:r>
            <a:r>
              <a:rPr lang="en-US" sz="2400" dirty="0" smtClean="0"/>
              <a:t>eparators	</a:t>
            </a:r>
            <a:r>
              <a:rPr lang="en-US" sz="1800" dirty="0" smtClean="0">
                <a:solidFill>
                  <a:srgbClr val="E46C0A"/>
                </a:solidFill>
              </a:rPr>
              <a:t>[CP 12, AAAI 13]</a:t>
            </a:r>
            <a:endParaRPr lang="en-US" sz="2400" dirty="0" smtClean="0">
              <a:solidFill>
                <a:srgbClr val="E46C0A"/>
              </a:solidFill>
            </a:endParaRPr>
          </a:p>
          <a:p>
            <a:pPr lvl="1"/>
            <a:r>
              <a:rPr lang="en-US" sz="2400" dirty="0" smtClean="0"/>
              <a:t>Counting solutions</a:t>
            </a:r>
          </a:p>
          <a:p>
            <a:pPr lvl="1"/>
            <a:r>
              <a:rPr lang="en-US" sz="2400" dirty="0" smtClean="0"/>
              <a:t>(Appendices include other incidental contributions)</a:t>
            </a:r>
          </a:p>
          <a:p>
            <a:r>
              <a:rPr lang="en-US" sz="2800" dirty="0" smtClean="0"/>
              <a:t>Conclusions &amp; Future Research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Background</a:t>
            </a: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R(*,m)C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6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Consistency R(∗,m)C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648197"/>
            <a:ext cx="610552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388913" y="1219200"/>
            <a:ext cx="2297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solidFill>
                  <a:srgbClr val="E46C0A"/>
                </a:solidFill>
              </a:rPr>
              <a:t>[SAC 2010, AAAI 2010]</a:t>
            </a:r>
            <a:endParaRPr lang="en-US" dirty="0">
              <a:solidFill>
                <a:srgbClr val="E46C0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1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 </a:t>
            </a:r>
            <a:r>
              <a:rPr lang="en-US" sz="2400" dirty="0" err="1" smtClean="0"/>
              <a:t>parametrized</a:t>
            </a:r>
            <a:r>
              <a:rPr lang="en-US" sz="2400" dirty="0" smtClean="0"/>
              <a:t> relational consistency property</a:t>
            </a:r>
          </a:p>
          <a:p>
            <a:r>
              <a:rPr lang="en-US" sz="2400" b="1" dirty="0" smtClean="0">
                <a:solidFill>
                  <a:srgbClr val="3366FF"/>
                </a:solidFill>
              </a:rPr>
              <a:t>Definition</a:t>
            </a:r>
            <a:endParaRPr lang="en-US" sz="2400" dirty="0"/>
          </a:p>
          <a:p>
            <a:pPr lvl="1"/>
            <a:r>
              <a:rPr lang="en-US" sz="2000" dirty="0" smtClean="0"/>
              <a:t>For every set of m constraints</a:t>
            </a:r>
          </a:p>
          <a:p>
            <a:pPr lvl="1"/>
            <a:r>
              <a:rPr lang="en-US" sz="2000" dirty="0" smtClean="0"/>
              <a:t>every tuple in a relation can be extended to an assignment</a:t>
            </a:r>
          </a:p>
          <a:p>
            <a:pPr lvl="1"/>
            <a:r>
              <a:rPr lang="en-US" sz="2000" dirty="0" smtClean="0"/>
              <a:t>of variables in the scopes of the other m-1 relations </a:t>
            </a:r>
          </a:p>
          <a:p>
            <a:r>
              <a:rPr lang="en-US" sz="2400" dirty="0" smtClean="0"/>
              <a:t>R(*,m)C ≡ every m relations form a </a:t>
            </a:r>
            <a:r>
              <a:rPr lang="en-US" sz="2400" dirty="0" smtClean="0">
                <a:solidFill>
                  <a:srgbClr val="3366FF"/>
                </a:solidFill>
              </a:rPr>
              <a:t>minimal</a:t>
            </a:r>
            <a:r>
              <a:rPr lang="en-US" sz="2400" dirty="0" smtClean="0"/>
              <a:t> CSP</a:t>
            </a:r>
          </a:p>
        </p:txBody>
      </p:sp>
      <p:sp>
        <p:nvSpPr>
          <p:cNvPr id="16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 b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R(*,m)C</a:t>
            </a:r>
          </a:p>
        </p:txBody>
      </p:sp>
      <p:sp>
        <p:nvSpPr>
          <p:cNvPr id="17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9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Footer Placeholder 4"/>
          <p:cNvSpPr txBox="1">
            <a:spLocks/>
          </p:cNvSpPr>
          <p:nvPr/>
        </p:nvSpPr>
        <p:spPr>
          <a:xfrm>
            <a:off x="0" y="977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2971800" y="2057400"/>
            <a:ext cx="685800" cy="533400"/>
          </a:xfrm>
          <a:prstGeom prst="rect">
            <a:avLst/>
          </a:prstGeom>
          <a:solidFill>
            <a:schemeClr val="accent1">
              <a:lumMod val="40000"/>
              <a:lumOff val="6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486400" y="2057400"/>
            <a:ext cx="685800" cy="533400"/>
          </a:xfrm>
          <a:prstGeom prst="rect">
            <a:avLst/>
          </a:prstGeom>
          <a:solidFill>
            <a:schemeClr val="accent1">
              <a:lumMod val="40000"/>
              <a:lumOff val="6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Index-Tree Data Structure</a:t>
            </a:r>
            <a:endParaRPr lang="en-US" dirty="0"/>
          </a:p>
        </p:txBody>
      </p:sp>
      <p:sp>
        <p:nvSpPr>
          <p:cNvPr id="48" name="Content Placeholder 47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3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Given: two relations, R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&amp; R</a:t>
            </a:r>
            <a:r>
              <a:rPr lang="en-US" sz="2800" baseline="-25000" dirty="0" smtClean="0"/>
              <a:t>2</a:t>
            </a:r>
          </a:p>
          <a:p>
            <a:pPr lvl="1"/>
            <a:r>
              <a:rPr lang="en-US" sz="2400" dirty="0" smtClean="0"/>
              <a:t>Scope(R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)={X,A,B,C}     Scope(R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)={A,B,C,D}</a:t>
            </a:r>
          </a:p>
          <a:p>
            <a:r>
              <a:rPr lang="en-US" sz="2800" dirty="0" smtClean="0"/>
              <a:t>For a </a:t>
            </a:r>
            <a:r>
              <a:rPr lang="en-US" sz="2800" dirty="0"/>
              <a:t>given tuple in </a:t>
            </a:r>
            <a:r>
              <a:rPr lang="en-US" sz="2800" dirty="0" smtClean="0"/>
              <a:t>R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</a:t>
            </a:r>
            <a:r>
              <a:rPr lang="en-US" sz="2800" dirty="0"/>
              <a:t>find </a:t>
            </a:r>
            <a:r>
              <a:rPr lang="en-US" sz="2800" dirty="0" smtClean="0"/>
              <a:t>matching tuples in R</a:t>
            </a:r>
            <a:r>
              <a:rPr lang="en-US" sz="2800" baseline="-25000" dirty="0" smtClean="0"/>
              <a:t>2</a:t>
            </a:r>
            <a:endParaRPr lang="en-US" sz="2800" baseline="-25000" dirty="0"/>
          </a:p>
        </p:txBody>
      </p:sp>
      <p:sp>
        <p:nvSpPr>
          <p:cNvPr id="33" name="Date Placeholder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3886200"/>
          <a:ext cx="2743200" cy="2250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1793"/>
                <a:gridCol w="367030"/>
                <a:gridCol w="359093"/>
                <a:gridCol w="357505"/>
                <a:gridCol w="376555"/>
                <a:gridCol w="911224"/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R</a:t>
                      </a:r>
                      <a:r>
                        <a:rPr lang="en-US" sz="2000" b="1" baseline="-25000" dirty="0" smtClean="0"/>
                        <a:t>2</a:t>
                      </a:r>
                      <a:endParaRPr lang="en-US" sz="20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baseline="-25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baseline="-25000" dirty="0"/>
                    </a:p>
                  </a:txBody>
                  <a:tcPr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deleted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r>
                        <a:rPr lang="en-US" baseline="-25000" dirty="0" smtClean="0"/>
                        <a:t>3</a:t>
                      </a:r>
                      <a:endParaRPr lang="en-US" baseline="-25000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r>
                        <a:rPr lang="en-US" baseline="-25000" dirty="0" smtClean="0"/>
                        <a:t>4</a:t>
                      </a:r>
                      <a:endParaRPr lang="en-US" baseline="-250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37" name="Rectangle 36"/>
          <p:cNvSpPr/>
          <p:nvPr/>
        </p:nvSpPr>
        <p:spPr>
          <a:xfrm>
            <a:off x="1107375" y="4676900"/>
            <a:ext cx="2438400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107375" y="5076700"/>
            <a:ext cx="2438400" cy="6620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107375" y="5791200"/>
            <a:ext cx="2438400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210300" y="4114800"/>
            <a:ext cx="2819400" cy="1371600"/>
          </a:xfrm>
          <a:prstGeom prst="rect">
            <a:avLst/>
          </a:prstGeom>
          <a:solidFill>
            <a:schemeClr val="accent1">
              <a:lumMod val="40000"/>
              <a:lumOff val="6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5562600" y="3657600"/>
            <a:ext cx="2292412" cy="2514600"/>
            <a:chOff x="5562600" y="2362200"/>
            <a:chExt cx="2292412" cy="2514600"/>
          </a:xfrm>
        </p:grpSpPr>
        <p:sp>
          <p:nvSpPr>
            <p:cNvPr id="8" name="Oval 7"/>
            <p:cNvSpPr/>
            <p:nvPr/>
          </p:nvSpPr>
          <p:spPr>
            <a:xfrm>
              <a:off x="5905500" y="2952750"/>
              <a:ext cx="304800" cy="304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5562600" y="3390900"/>
              <a:ext cx="304800" cy="304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5562600" y="3829050"/>
              <a:ext cx="304800" cy="304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248400" y="3390900"/>
              <a:ext cx="304800" cy="304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6248400" y="3829050"/>
              <a:ext cx="304800" cy="304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7048500" y="2952750"/>
              <a:ext cx="304800" cy="304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7048500" y="3390900"/>
              <a:ext cx="304800" cy="304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7048500" y="3829050"/>
              <a:ext cx="304800" cy="304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534150" y="2514600"/>
              <a:ext cx="304800" cy="304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562600" y="4267200"/>
              <a:ext cx="3048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</a:t>
              </a:r>
              <a:r>
                <a:rPr lang="en-US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248400" y="4267200"/>
              <a:ext cx="3048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</a:t>
              </a:r>
              <a:r>
                <a:rPr lang="en-US" baseline="-25000" dirty="0">
                  <a:solidFill>
                    <a:schemeClr val="tx1"/>
                  </a:solidFill>
                </a:rPr>
                <a:t>2</a:t>
              </a:r>
              <a:endParaRPr lang="en-US" baseline="-25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48400" y="4572000"/>
              <a:ext cx="3048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</a:t>
              </a:r>
              <a:r>
                <a:rPr lang="en-US" baseline="-25000" dirty="0">
                  <a:solidFill>
                    <a:schemeClr val="tx1"/>
                  </a:solidFill>
                </a:rPr>
                <a:t>3</a:t>
              </a:r>
              <a:endParaRPr lang="en-US" baseline="-250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051344" y="4267200"/>
              <a:ext cx="304800" cy="3048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</a:t>
              </a:r>
              <a:r>
                <a:rPr lang="en-US" baseline="-25000" dirty="0">
                  <a:solidFill>
                    <a:schemeClr val="tx1"/>
                  </a:solidFill>
                </a:rPr>
                <a:t>4</a:t>
              </a:r>
              <a:endParaRPr lang="en-US" baseline="-250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5" name="Straight Connector 24"/>
            <p:cNvCxnSpPr>
              <a:stCxn id="19" idx="3"/>
              <a:endCxn id="8" idx="0"/>
            </p:cNvCxnSpPr>
            <p:nvPr/>
          </p:nvCxnSpPr>
          <p:spPr>
            <a:xfrm flipH="1">
              <a:off x="6057900" y="2774763"/>
              <a:ext cx="520887" cy="1779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3"/>
              <a:endCxn id="9" idx="0"/>
            </p:cNvCxnSpPr>
            <p:nvPr/>
          </p:nvCxnSpPr>
          <p:spPr>
            <a:xfrm flipH="1">
              <a:off x="5715000" y="3212913"/>
              <a:ext cx="235137" cy="1779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9" idx="4"/>
              <a:endCxn id="10" idx="0"/>
            </p:cNvCxnSpPr>
            <p:nvPr/>
          </p:nvCxnSpPr>
          <p:spPr>
            <a:xfrm>
              <a:off x="5715000" y="3695700"/>
              <a:ext cx="0" cy="1333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0" idx="4"/>
              <a:endCxn id="20" idx="0"/>
            </p:cNvCxnSpPr>
            <p:nvPr/>
          </p:nvCxnSpPr>
          <p:spPr>
            <a:xfrm>
              <a:off x="5715000" y="4133850"/>
              <a:ext cx="0" cy="1333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11" idx="4"/>
              <a:endCxn id="12" idx="0"/>
            </p:cNvCxnSpPr>
            <p:nvPr/>
          </p:nvCxnSpPr>
          <p:spPr>
            <a:xfrm>
              <a:off x="6400800" y="3695700"/>
              <a:ext cx="0" cy="1333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12" idx="4"/>
              <a:endCxn id="21" idx="0"/>
            </p:cNvCxnSpPr>
            <p:nvPr/>
          </p:nvCxnSpPr>
          <p:spPr>
            <a:xfrm>
              <a:off x="6400800" y="4133850"/>
              <a:ext cx="0" cy="1333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8" idx="5"/>
              <a:endCxn id="11" idx="0"/>
            </p:cNvCxnSpPr>
            <p:nvPr/>
          </p:nvCxnSpPr>
          <p:spPr>
            <a:xfrm>
              <a:off x="6165663" y="3212913"/>
              <a:ext cx="235137" cy="1779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19" idx="5"/>
              <a:endCxn id="13" idx="0"/>
            </p:cNvCxnSpPr>
            <p:nvPr/>
          </p:nvCxnSpPr>
          <p:spPr>
            <a:xfrm>
              <a:off x="6794313" y="2774763"/>
              <a:ext cx="406587" cy="17798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13" idx="4"/>
              <a:endCxn id="17" idx="0"/>
            </p:cNvCxnSpPr>
            <p:nvPr/>
          </p:nvCxnSpPr>
          <p:spPr>
            <a:xfrm>
              <a:off x="7200900" y="3257550"/>
              <a:ext cx="0" cy="1333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17" idx="4"/>
              <a:endCxn id="18" idx="0"/>
            </p:cNvCxnSpPr>
            <p:nvPr/>
          </p:nvCxnSpPr>
          <p:spPr>
            <a:xfrm>
              <a:off x="7200900" y="3695700"/>
              <a:ext cx="0" cy="1333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18" idx="4"/>
              <a:endCxn id="23" idx="0"/>
            </p:cNvCxnSpPr>
            <p:nvPr/>
          </p:nvCxnSpPr>
          <p:spPr>
            <a:xfrm>
              <a:off x="7200900" y="4133850"/>
              <a:ext cx="2844" cy="1333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7530884" y="2909248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A</a:t>
              </a:r>
              <a:endParaRPr lang="en-US" b="1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530884" y="3354654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B</a:t>
              </a:r>
              <a:endParaRPr lang="en-US" b="1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530884" y="380006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C</a:t>
              </a:r>
              <a:endParaRPr lang="en-US" b="1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781800" y="2362200"/>
              <a:ext cx="62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Root</a:t>
              </a:r>
              <a:endParaRPr lang="en-US" dirty="0"/>
            </a:p>
          </p:txBody>
        </p:sp>
      </p:grpSp>
      <p:sp>
        <p:nvSpPr>
          <p:cNvPr id="39" name="Freeform 38"/>
          <p:cNvSpPr/>
          <p:nvPr/>
        </p:nvSpPr>
        <p:spPr>
          <a:xfrm>
            <a:off x="5415149" y="4074226"/>
            <a:ext cx="902523" cy="1939636"/>
          </a:xfrm>
          <a:custGeom>
            <a:avLst/>
            <a:gdLst>
              <a:gd name="connsiteX0" fmla="*/ 807521 w 902523"/>
              <a:gd name="connsiteY0" fmla="*/ 23751 h 1939636"/>
              <a:gd name="connsiteX1" fmla="*/ 380009 w 902523"/>
              <a:gd name="connsiteY1" fmla="*/ 201880 h 1939636"/>
              <a:gd name="connsiteX2" fmla="*/ 59376 w 902523"/>
              <a:gd name="connsiteY2" fmla="*/ 641268 h 1939636"/>
              <a:gd name="connsiteX3" fmla="*/ 23750 w 902523"/>
              <a:gd name="connsiteY3" fmla="*/ 1294410 h 1939636"/>
              <a:gd name="connsiteX4" fmla="*/ 59376 w 902523"/>
              <a:gd name="connsiteY4" fmla="*/ 1828800 h 1939636"/>
              <a:gd name="connsiteX5" fmla="*/ 320633 w 902523"/>
              <a:gd name="connsiteY5" fmla="*/ 1911927 h 1939636"/>
              <a:gd name="connsiteX6" fmla="*/ 510638 w 902523"/>
              <a:gd name="connsiteY6" fmla="*/ 1888177 h 1939636"/>
              <a:gd name="connsiteX7" fmla="*/ 534389 w 902523"/>
              <a:gd name="connsiteY7" fmla="*/ 1793174 h 1939636"/>
              <a:gd name="connsiteX8" fmla="*/ 558139 w 902523"/>
              <a:gd name="connsiteY8" fmla="*/ 1009403 h 1939636"/>
              <a:gd name="connsiteX9" fmla="*/ 558139 w 902523"/>
              <a:gd name="connsiteY9" fmla="*/ 617517 h 1939636"/>
              <a:gd name="connsiteX10" fmla="*/ 748145 w 902523"/>
              <a:gd name="connsiteY10" fmla="*/ 510639 h 1939636"/>
              <a:gd name="connsiteX11" fmla="*/ 890648 w 902523"/>
              <a:gd name="connsiteY11" fmla="*/ 344384 h 1939636"/>
              <a:gd name="connsiteX12" fmla="*/ 807521 w 902523"/>
              <a:gd name="connsiteY12" fmla="*/ 23751 h 1939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02523" h="1939636">
                <a:moveTo>
                  <a:pt x="807521" y="23751"/>
                </a:moveTo>
                <a:cubicBezTo>
                  <a:pt x="722415" y="0"/>
                  <a:pt x="504700" y="98961"/>
                  <a:pt x="380009" y="201880"/>
                </a:cubicBezTo>
                <a:cubicBezTo>
                  <a:pt x="255318" y="304800"/>
                  <a:pt x="118752" y="459180"/>
                  <a:pt x="59376" y="641268"/>
                </a:cubicBezTo>
                <a:cubicBezTo>
                  <a:pt x="0" y="823356"/>
                  <a:pt x="23750" y="1096488"/>
                  <a:pt x="23750" y="1294410"/>
                </a:cubicBezTo>
                <a:cubicBezTo>
                  <a:pt x="23750" y="1492332"/>
                  <a:pt x="9896" y="1725881"/>
                  <a:pt x="59376" y="1828800"/>
                </a:cubicBezTo>
                <a:cubicBezTo>
                  <a:pt x="108857" y="1931720"/>
                  <a:pt x="245423" y="1902031"/>
                  <a:pt x="320633" y="1911927"/>
                </a:cubicBezTo>
                <a:cubicBezTo>
                  <a:pt x="395843" y="1921823"/>
                  <a:pt x="475012" y="1907969"/>
                  <a:pt x="510638" y="1888177"/>
                </a:cubicBezTo>
                <a:cubicBezTo>
                  <a:pt x="546264" y="1868385"/>
                  <a:pt x="526472" y="1939636"/>
                  <a:pt x="534389" y="1793174"/>
                </a:cubicBezTo>
                <a:cubicBezTo>
                  <a:pt x="542306" y="1646712"/>
                  <a:pt x="554181" y="1205346"/>
                  <a:pt x="558139" y="1009403"/>
                </a:cubicBezTo>
                <a:cubicBezTo>
                  <a:pt x="562097" y="813460"/>
                  <a:pt x="526471" y="700644"/>
                  <a:pt x="558139" y="617517"/>
                </a:cubicBezTo>
                <a:cubicBezTo>
                  <a:pt x="589807" y="534390"/>
                  <a:pt x="692727" y="556161"/>
                  <a:pt x="748145" y="510639"/>
                </a:cubicBezTo>
                <a:cubicBezTo>
                  <a:pt x="803563" y="465117"/>
                  <a:pt x="878773" y="425532"/>
                  <a:pt x="890648" y="344384"/>
                </a:cubicBezTo>
                <a:cubicBezTo>
                  <a:pt x="902523" y="263236"/>
                  <a:pt x="892627" y="47502"/>
                  <a:pt x="807521" y="23751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2" name="Freeform 41"/>
          <p:cNvSpPr/>
          <p:nvPr/>
        </p:nvSpPr>
        <p:spPr>
          <a:xfrm>
            <a:off x="5769429" y="4125686"/>
            <a:ext cx="953984" cy="2250374"/>
          </a:xfrm>
          <a:custGeom>
            <a:avLst/>
            <a:gdLst>
              <a:gd name="connsiteX0" fmla="*/ 393865 w 953984"/>
              <a:gd name="connsiteY0" fmla="*/ 43543 h 2250374"/>
              <a:gd name="connsiteX1" fmla="*/ 690748 w 953984"/>
              <a:gd name="connsiteY1" fmla="*/ 328550 h 2250374"/>
              <a:gd name="connsiteX2" fmla="*/ 916379 w 953984"/>
              <a:gd name="connsiteY2" fmla="*/ 767937 h 2250374"/>
              <a:gd name="connsiteX3" fmla="*/ 916379 w 953984"/>
              <a:gd name="connsiteY3" fmla="*/ 1931719 h 2250374"/>
              <a:gd name="connsiteX4" fmla="*/ 714498 w 953984"/>
              <a:gd name="connsiteY4" fmla="*/ 2216727 h 2250374"/>
              <a:gd name="connsiteX5" fmla="*/ 334488 w 953984"/>
              <a:gd name="connsiteY5" fmla="*/ 2133600 h 2250374"/>
              <a:gd name="connsiteX6" fmla="*/ 334488 w 953984"/>
              <a:gd name="connsiteY6" fmla="*/ 1563584 h 2250374"/>
              <a:gd name="connsiteX7" fmla="*/ 370114 w 953984"/>
              <a:gd name="connsiteY7" fmla="*/ 957943 h 2250374"/>
              <a:gd name="connsiteX8" fmla="*/ 381989 w 953984"/>
              <a:gd name="connsiteY8" fmla="*/ 613558 h 2250374"/>
              <a:gd name="connsiteX9" fmla="*/ 73231 w 953984"/>
              <a:gd name="connsiteY9" fmla="*/ 387927 h 2250374"/>
              <a:gd name="connsiteX10" fmla="*/ 13854 w 953984"/>
              <a:gd name="connsiteY10" fmla="*/ 209797 h 2250374"/>
              <a:gd name="connsiteX11" fmla="*/ 156358 w 953984"/>
              <a:gd name="connsiteY11" fmla="*/ 67293 h 2250374"/>
              <a:gd name="connsiteX12" fmla="*/ 393865 w 953984"/>
              <a:gd name="connsiteY12" fmla="*/ 43543 h 2250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53984" h="2250374">
                <a:moveTo>
                  <a:pt x="393865" y="43543"/>
                </a:moveTo>
                <a:cubicBezTo>
                  <a:pt x="482930" y="87086"/>
                  <a:pt x="603662" y="207818"/>
                  <a:pt x="690748" y="328550"/>
                </a:cubicBezTo>
                <a:cubicBezTo>
                  <a:pt x="777834" y="449282"/>
                  <a:pt x="878774" y="500742"/>
                  <a:pt x="916379" y="767937"/>
                </a:cubicBezTo>
                <a:cubicBezTo>
                  <a:pt x="953984" y="1035132"/>
                  <a:pt x="950026" y="1690254"/>
                  <a:pt x="916379" y="1931719"/>
                </a:cubicBezTo>
                <a:cubicBezTo>
                  <a:pt x="882732" y="2173184"/>
                  <a:pt x="811480" y="2183080"/>
                  <a:pt x="714498" y="2216727"/>
                </a:cubicBezTo>
                <a:cubicBezTo>
                  <a:pt x="617516" y="2250374"/>
                  <a:pt x="397823" y="2242457"/>
                  <a:pt x="334488" y="2133600"/>
                </a:cubicBezTo>
                <a:cubicBezTo>
                  <a:pt x="271153" y="2024743"/>
                  <a:pt x="328550" y="1759527"/>
                  <a:pt x="334488" y="1563584"/>
                </a:cubicBezTo>
                <a:cubicBezTo>
                  <a:pt x="340426" y="1367641"/>
                  <a:pt x="362197" y="1116281"/>
                  <a:pt x="370114" y="957943"/>
                </a:cubicBezTo>
                <a:cubicBezTo>
                  <a:pt x="378031" y="799605"/>
                  <a:pt x="431469" y="708560"/>
                  <a:pt x="381989" y="613558"/>
                </a:cubicBezTo>
                <a:cubicBezTo>
                  <a:pt x="332509" y="518556"/>
                  <a:pt x="134587" y="455221"/>
                  <a:pt x="73231" y="387927"/>
                </a:cubicBezTo>
                <a:cubicBezTo>
                  <a:pt x="11875" y="320634"/>
                  <a:pt x="0" y="263236"/>
                  <a:pt x="13854" y="209797"/>
                </a:cubicBezTo>
                <a:cubicBezTo>
                  <a:pt x="27708" y="156358"/>
                  <a:pt x="95002" y="96981"/>
                  <a:pt x="156358" y="67293"/>
                </a:cubicBezTo>
                <a:cubicBezTo>
                  <a:pt x="217714" y="37605"/>
                  <a:pt x="304800" y="0"/>
                  <a:pt x="393865" y="43543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6969825" y="4143500"/>
            <a:ext cx="457200" cy="1981200"/>
          </a:xfrm>
          <a:prstGeom prst="roundRect">
            <a:avLst>
              <a:gd name="adj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0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 b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R(*,m)C</a:t>
            </a:r>
          </a:p>
        </p:txBody>
      </p:sp>
      <p:sp>
        <p:nvSpPr>
          <p:cNvPr id="61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2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3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9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0" name="Footer Placeholder 4"/>
          <p:cNvSpPr txBox="1">
            <a:spLocks/>
          </p:cNvSpPr>
          <p:nvPr/>
        </p:nvSpPr>
        <p:spPr>
          <a:xfrm>
            <a:off x="0" y="977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40" grpId="0" animBg="1"/>
      <p:bldP spid="40" grpId="1" animBg="1"/>
      <p:bldP spid="43" grpId="0" animBg="1"/>
      <p:bldP spid="43" grpId="1" animBg="1"/>
      <p:bldP spid="39" grpId="0" animBg="1"/>
      <p:bldP spid="39" grpId="1" animBg="1"/>
      <p:bldP spid="42" grpId="0" animBg="1"/>
      <p:bldP spid="42" grpId="1" animBg="1"/>
      <p:bldP spid="46" grpId="0" animBg="1"/>
      <p:bldP spid="4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ooter Placeholder 4"/>
          <p:cNvSpPr txBox="1">
            <a:spLocks/>
          </p:cNvSpPr>
          <p:nvPr/>
        </p:nvSpPr>
        <p:spPr>
          <a:xfrm>
            <a:off x="3380596" y="3468503"/>
            <a:ext cx="929397" cy="3319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360692" y="3068547"/>
            <a:ext cx="990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3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</p:txBody>
      </p:sp>
      <p:sp>
        <p:nvSpPr>
          <p:cNvPr id="87" name="Freeform 86"/>
          <p:cNvSpPr/>
          <p:nvPr/>
        </p:nvSpPr>
        <p:spPr>
          <a:xfrm>
            <a:off x="4765119" y="3559331"/>
            <a:ext cx="2245281" cy="1393669"/>
          </a:xfrm>
          <a:custGeom>
            <a:avLst/>
            <a:gdLst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610259 w 2847787"/>
              <a:gd name="connsiteY56" fmla="*/ 11151 h 1661532"/>
              <a:gd name="connsiteX57" fmla="*/ 1521050 w 2847787"/>
              <a:gd name="connsiteY57" fmla="*/ 0 h 1661532"/>
              <a:gd name="connsiteX58" fmla="*/ 227508 w 2847787"/>
              <a:gd name="connsiteY58" fmla="*/ 11151 h 1661532"/>
              <a:gd name="connsiteX59" fmla="*/ 4484 w 2847787"/>
              <a:gd name="connsiteY59" fmla="*/ 55756 h 1661532"/>
              <a:gd name="connsiteX60" fmla="*/ 15635 w 2847787"/>
              <a:gd name="connsiteY60" fmla="*/ 167269 h 1661532"/>
              <a:gd name="connsiteX0" fmla="*/ 15635 w 2847787"/>
              <a:gd name="connsiteY0" fmla="*/ 178420 h 1672683"/>
              <a:gd name="connsiteX1" fmla="*/ 15635 w 2847787"/>
              <a:gd name="connsiteY1" fmla="*/ 178420 h 1672683"/>
              <a:gd name="connsiteX2" fmla="*/ 37937 w 2847787"/>
              <a:gd name="connsiteY2" fmla="*/ 501805 h 1672683"/>
              <a:gd name="connsiteX3" fmla="*/ 49089 w 2847787"/>
              <a:gd name="connsiteY3" fmla="*/ 613317 h 1672683"/>
              <a:gd name="connsiteX4" fmla="*/ 71391 w 2847787"/>
              <a:gd name="connsiteY4" fmla="*/ 1070517 h 1672683"/>
              <a:gd name="connsiteX5" fmla="*/ 82542 w 2847787"/>
              <a:gd name="connsiteY5" fmla="*/ 1204332 h 1672683"/>
              <a:gd name="connsiteX6" fmla="*/ 93693 w 2847787"/>
              <a:gd name="connsiteY6" fmla="*/ 1315844 h 1672683"/>
              <a:gd name="connsiteX7" fmla="*/ 104845 w 2847787"/>
              <a:gd name="connsiteY7" fmla="*/ 1516566 h 1672683"/>
              <a:gd name="connsiteX8" fmla="*/ 115996 w 2847787"/>
              <a:gd name="connsiteY8" fmla="*/ 1605776 h 1672683"/>
              <a:gd name="connsiteX9" fmla="*/ 138298 w 2847787"/>
              <a:gd name="connsiteY9" fmla="*/ 1639229 h 1672683"/>
              <a:gd name="connsiteX10" fmla="*/ 227508 w 2847787"/>
              <a:gd name="connsiteY10" fmla="*/ 1672683 h 1672683"/>
              <a:gd name="connsiteX11" fmla="*/ 695859 w 2847787"/>
              <a:gd name="connsiteY11" fmla="*/ 1650380 h 1672683"/>
              <a:gd name="connsiteX12" fmla="*/ 918884 w 2847787"/>
              <a:gd name="connsiteY12" fmla="*/ 1628078 h 1672683"/>
              <a:gd name="connsiteX13" fmla="*/ 963489 w 2847787"/>
              <a:gd name="connsiteY13" fmla="*/ 1605776 h 1672683"/>
              <a:gd name="connsiteX14" fmla="*/ 996942 w 2847787"/>
              <a:gd name="connsiteY14" fmla="*/ 1572322 h 1672683"/>
              <a:gd name="connsiteX15" fmla="*/ 1164210 w 2847787"/>
              <a:gd name="connsiteY15" fmla="*/ 1538868 h 1672683"/>
              <a:gd name="connsiteX16" fmla="*/ 1253420 w 2847787"/>
              <a:gd name="connsiteY16" fmla="*/ 1494263 h 1672683"/>
              <a:gd name="connsiteX17" fmla="*/ 1264571 w 2847787"/>
              <a:gd name="connsiteY17" fmla="*/ 1460810 h 1672683"/>
              <a:gd name="connsiteX18" fmla="*/ 1320328 w 2847787"/>
              <a:gd name="connsiteY18" fmla="*/ 1405054 h 1672683"/>
              <a:gd name="connsiteX19" fmla="*/ 1353781 w 2847787"/>
              <a:gd name="connsiteY19" fmla="*/ 1371600 h 1672683"/>
              <a:gd name="connsiteX20" fmla="*/ 1387235 w 2847787"/>
              <a:gd name="connsiteY20" fmla="*/ 1338146 h 1672683"/>
              <a:gd name="connsiteX21" fmla="*/ 1409537 w 2847787"/>
              <a:gd name="connsiteY21" fmla="*/ 1304693 h 1672683"/>
              <a:gd name="connsiteX22" fmla="*/ 1476445 w 2847787"/>
              <a:gd name="connsiteY22" fmla="*/ 1237785 h 1672683"/>
              <a:gd name="connsiteX23" fmla="*/ 1498747 w 2847787"/>
              <a:gd name="connsiteY23" fmla="*/ 1193180 h 1672683"/>
              <a:gd name="connsiteX24" fmla="*/ 1521050 w 2847787"/>
              <a:gd name="connsiteY24" fmla="*/ 1170878 h 1672683"/>
              <a:gd name="connsiteX25" fmla="*/ 1543352 w 2847787"/>
              <a:gd name="connsiteY25" fmla="*/ 1137424 h 1672683"/>
              <a:gd name="connsiteX26" fmla="*/ 1576806 w 2847787"/>
              <a:gd name="connsiteY26" fmla="*/ 1092820 h 1672683"/>
              <a:gd name="connsiteX27" fmla="*/ 1610259 w 2847787"/>
              <a:gd name="connsiteY27" fmla="*/ 1037063 h 1672683"/>
              <a:gd name="connsiteX28" fmla="*/ 1621410 w 2847787"/>
              <a:gd name="connsiteY28" fmla="*/ 1003610 h 1672683"/>
              <a:gd name="connsiteX29" fmla="*/ 1654864 w 2847787"/>
              <a:gd name="connsiteY29" fmla="*/ 970156 h 1672683"/>
              <a:gd name="connsiteX30" fmla="*/ 1744074 w 2847787"/>
              <a:gd name="connsiteY30" fmla="*/ 869795 h 1672683"/>
              <a:gd name="connsiteX31" fmla="*/ 1777528 w 2847787"/>
              <a:gd name="connsiteY31" fmla="*/ 858644 h 1672683"/>
              <a:gd name="connsiteX32" fmla="*/ 1844435 w 2847787"/>
              <a:gd name="connsiteY32" fmla="*/ 802888 h 1672683"/>
              <a:gd name="connsiteX33" fmla="*/ 1877889 w 2847787"/>
              <a:gd name="connsiteY33" fmla="*/ 791737 h 1672683"/>
              <a:gd name="connsiteX34" fmla="*/ 1944796 w 2847787"/>
              <a:gd name="connsiteY34" fmla="*/ 747132 h 1672683"/>
              <a:gd name="connsiteX35" fmla="*/ 1978250 w 2847787"/>
              <a:gd name="connsiteY35" fmla="*/ 713678 h 1672683"/>
              <a:gd name="connsiteX36" fmla="*/ 2045157 w 2847787"/>
              <a:gd name="connsiteY36" fmla="*/ 669073 h 1672683"/>
              <a:gd name="connsiteX37" fmla="*/ 2100913 w 2847787"/>
              <a:gd name="connsiteY37" fmla="*/ 624468 h 1672683"/>
              <a:gd name="connsiteX38" fmla="*/ 2134367 w 2847787"/>
              <a:gd name="connsiteY38" fmla="*/ 613317 h 1672683"/>
              <a:gd name="connsiteX39" fmla="*/ 2190123 w 2847787"/>
              <a:gd name="connsiteY39" fmla="*/ 591015 h 1672683"/>
              <a:gd name="connsiteX40" fmla="*/ 2312786 w 2847787"/>
              <a:gd name="connsiteY40" fmla="*/ 568712 h 1672683"/>
              <a:gd name="connsiteX41" fmla="*/ 2390845 w 2847787"/>
              <a:gd name="connsiteY41" fmla="*/ 546410 h 1672683"/>
              <a:gd name="connsiteX42" fmla="*/ 2535810 w 2847787"/>
              <a:gd name="connsiteY42" fmla="*/ 512956 h 1672683"/>
              <a:gd name="connsiteX43" fmla="*/ 2647323 w 2847787"/>
              <a:gd name="connsiteY43" fmla="*/ 490654 h 1672683"/>
              <a:gd name="connsiteX44" fmla="*/ 2691928 w 2847787"/>
              <a:gd name="connsiteY44" fmla="*/ 457200 h 1672683"/>
              <a:gd name="connsiteX45" fmla="*/ 2736532 w 2847787"/>
              <a:gd name="connsiteY45" fmla="*/ 434898 h 1672683"/>
              <a:gd name="connsiteX46" fmla="*/ 2803440 w 2847787"/>
              <a:gd name="connsiteY46" fmla="*/ 367990 h 1672683"/>
              <a:gd name="connsiteX47" fmla="*/ 2814591 w 2847787"/>
              <a:gd name="connsiteY47" fmla="*/ 334537 h 1672683"/>
              <a:gd name="connsiteX48" fmla="*/ 2825742 w 2847787"/>
              <a:gd name="connsiteY48" fmla="*/ 211873 h 1672683"/>
              <a:gd name="connsiteX49" fmla="*/ 2781137 w 2847787"/>
              <a:gd name="connsiteY49" fmla="*/ 189571 h 1672683"/>
              <a:gd name="connsiteX50" fmla="*/ 2680776 w 2847787"/>
              <a:gd name="connsiteY50" fmla="*/ 156117 h 1672683"/>
              <a:gd name="connsiteX51" fmla="*/ 2468903 w 2847787"/>
              <a:gd name="connsiteY51" fmla="*/ 122663 h 1672683"/>
              <a:gd name="connsiteX52" fmla="*/ 2234728 w 2847787"/>
              <a:gd name="connsiteY52" fmla="*/ 89210 h 1672683"/>
              <a:gd name="connsiteX53" fmla="*/ 2034006 w 2847787"/>
              <a:gd name="connsiteY53" fmla="*/ 66907 h 1672683"/>
              <a:gd name="connsiteX54" fmla="*/ 1944796 w 2847787"/>
              <a:gd name="connsiteY54" fmla="*/ 55756 h 1672683"/>
              <a:gd name="connsiteX55" fmla="*/ 1688318 w 2847787"/>
              <a:gd name="connsiteY55" fmla="*/ 33454 h 1672683"/>
              <a:gd name="connsiteX56" fmla="*/ 2602717 w 2847787"/>
              <a:gd name="connsiteY56" fmla="*/ 0 h 1672683"/>
              <a:gd name="connsiteX57" fmla="*/ 1521050 w 2847787"/>
              <a:gd name="connsiteY57" fmla="*/ 11151 h 1672683"/>
              <a:gd name="connsiteX58" fmla="*/ 227508 w 2847787"/>
              <a:gd name="connsiteY58" fmla="*/ 22302 h 1672683"/>
              <a:gd name="connsiteX59" fmla="*/ 4484 w 2847787"/>
              <a:gd name="connsiteY59" fmla="*/ 66907 h 1672683"/>
              <a:gd name="connsiteX60" fmla="*/ 15635 w 2847787"/>
              <a:gd name="connsiteY60" fmla="*/ 178420 h 1672683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688318 w 2847787"/>
              <a:gd name="connsiteY55" fmla="*/ 22303 h 1661532"/>
              <a:gd name="connsiteX56" fmla="*/ 1521050 w 2847787"/>
              <a:gd name="connsiteY56" fmla="*/ 0 h 1661532"/>
              <a:gd name="connsiteX57" fmla="*/ 227508 w 2847787"/>
              <a:gd name="connsiteY57" fmla="*/ 11151 h 1661532"/>
              <a:gd name="connsiteX58" fmla="*/ 4484 w 2847787"/>
              <a:gd name="connsiteY58" fmla="*/ 55756 h 1661532"/>
              <a:gd name="connsiteX59" fmla="*/ 15635 w 2847787"/>
              <a:gd name="connsiteY59" fmla="*/ 167269 h 1661532"/>
              <a:gd name="connsiteX0" fmla="*/ 15635 w 2847787"/>
              <a:gd name="connsiteY0" fmla="*/ 167269 h 1661532"/>
              <a:gd name="connsiteX1" fmla="*/ 15635 w 2847787"/>
              <a:gd name="connsiteY1" fmla="*/ 167269 h 1661532"/>
              <a:gd name="connsiteX2" fmla="*/ 37937 w 2847787"/>
              <a:gd name="connsiteY2" fmla="*/ 490654 h 1661532"/>
              <a:gd name="connsiteX3" fmla="*/ 49089 w 2847787"/>
              <a:gd name="connsiteY3" fmla="*/ 602166 h 1661532"/>
              <a:gd name="connsiteX4" fmla="*/ 71391 w 2847787"/>
              <a:gd name="connsiteY4" fmla="*/ 1059366 h 1661532"/>
              <a:gd name="connsiteX5" fmla="*/ 82542 w 2847787"/>
              <a:gd name="connsiteY5" fmla="*/ 1193181 h 1661532"/>
              <a:gd name="connsiteX6" fmla="*/ 93693 w 2847787"/>
              <a:gd name="connsiteY6" fmla="*/ 1304693 h 1661532"/>
              <a:gd name="connsiteX7" fmla="*/ 104845 w 2847787"/>
              <a:gd name="connsiteY7" fmla="*/ 1505415 h 1661532"/>
              <a:gd name="connsiteX8" fmla="*/ 115996 w 2847787"/>
              <a:gd name="connsiteY8" fmla="*/ 1594625 h 1661532"/>
              <a:gd name="connsiteX9" fmla="*/ 138298 w 2847787"/>
              <a:gd name="connsiteY9" fmla="*/ 1628078 h 1661532"/>
              <a:gd name="connsiteX10" fmla="*/ 227508 w 2847787"/>
              <a:gd name="connsiteY10" fmla="*/ 1661532 h 1661532"/>
              <a:gd name="connsiteX11" fmla="*/ 695859 w 2847787"/>
              <a:gd name="connsiteY11" fmla="*/ 1639229 h 1661532"/>
              <a:gd name="connsiteX12" fmla="*/ 918884 w 2847787"/>
              <a:gd name="connsiteY12" fmla="*/ 1616927 h 1661532"/>
              <a:gd name="connsiteX13" fmla="*/ 963489 w 2847787"/>
              <a:gd name="connsiteY13" fmla="*/ 1594625 h 1661532"/>
              <a:gd name="connsiteX14" fmla="*/ 996942 w 2847787"/>
              <a:gd name="connsiteY14" fmla="*/ 1561171 h 1661532"/>
              <a:gd name="connsiteX15" fmla="*/ 1164210 w 2847787"/>
              <a:gd name="connsiteY15" fmla="*/ 1527717 h 1661532"/>
              <a:gd name="connsiteX16" fmla="*/ 1253420 w 2847787"/>
              <a:gd name="connsiteY16" fmla="*/ 1483112 h 1661532"/>
              <a:gd name="connsiteX17" fmla="*/ 1264571 w 2847787"/>
              <a:gd name="connsiteY17" fmla="*/ 1449659 h 1661532"/>
              <a:gd name="connsiteX18" fmla="*/ 1320328 w 2847787"/>
              <a:gd name="connsiteY18" fmla="*/ 1393903 h 1661532"/>
              <a:gd name="connsiteX19" fmla="*/ 1353781 w 2847787"/>
              <a:gd name="connsiteY19" fmla="*/ 1360449 h 1661532"/>
              <a:gd name="connsiteX20" fmla="*/ 1387235 w 2847787"/>
              <a:gd name="connsiteY20" fmla="*/ 1326995 h 1661532"/>
              <a:gd name="connsiteX21" fmla="*/ 1409537 w 2847787"/>
              <a:gd name="connsiteY21" fmla="*/ 1293542 h 1661532"/>
              <a:gd name="connsiteX22" fmla="*/ 1476445 w 2847787"/>
              <a:gd name="connsiteY22" fmla="*/ 1226634 h 1661532"/>
              <a:gd name="connsiteX23" fmla="*/ 1498747 w 2847787"/>
              <a:gd name="connsiteY23" fmla="*/ 1182029 h 1661532"/>
              <a:gd name="connsiteX24" fmla="*/ 1521050 w 2847787"/>
              <a:gd name="connsiteY24" fmla="*/ 1159727 h 1661532"/>
              <a:gd name="connsiteX25" fmla="*/ 1543352 w 2847787"/>
              <a:gd name="connsiteY25" fmla="*/ 1126273 h 1661532"/>
              <a:gd name="connsiteX26" fmla="*/ 1576806 w 2847787"/>
              <a:gd name="connsiteY26" fmla="*/ 1081669 h 1661532"/>
              <a:gd name="connsiteX27" fmla="*/ 1610259 w 2847787"/>
              <a:gd name="connsiteY27" fmla="*/ 1025912 h 1661532"/>
              <a:gd name="connsiteX28" fmla="*/ 1621410 w 2847787"/>
              <a:gd name="connsiteY28" fmla="*/ 992459 h 1661532"/>
              <a:gd name="connsiteX29" fmla="*/ 1654864 w 2847787"/>
              <a:gd name="connsiteY29" fmla="*/ 959005 h 1661532"/>
              <a:gd name="connsiteX30" fmla="*/ 1744074 w 2847787"/>
              <a:gd name="connsiteY30" fmla="*/ 858644 h 1661532"/>
              <a:gd name="connsiteX31" fmla="*/ 1777528 w 2847787"/>
              <a:gd name="connsiteY31" fmla="*/ 847493 h 1661532"/>
              <a:gd name="connsiteX32" fmla="*/ 1844435 w 2847787"/>
              <a:gd name="connsiteY32" fmla="*/ 791737 h 1661532"/>
              <a:gd name="connsiteX33" fmla="*/ 1877889 w 2847787"/>
              <a:gd name="connsiteY33" fmla="*/ 780586 h 1661532"/>
              <a:gd name="connsiteX34" fmla="*/ 1944796 w 2847787"/>
              <a:gd name="connsiteY34" fmla="*/ 735981 h 1661532"/>
              <a:gd name="connsiteX35" fmla="*/ 1978250 w 2847787"/>
              <a:gd name="connsiteY35" fmla="*/ 702527 h 1661532"/>
              <a:gd name="connsiteX36" fmla="*/ 2045157 w 2847787"/>
              <a:gd name="connsiteY36" fmla="*/ 657922 h 1661532"/>
              <a:gd name="connsiteX37" fmla="*/ 2100913 w 2847787"/>
              <a:gd name="connsiteY37" fmla="*/ 613317 h 1661532"/>
              <a:gd name="connsiteX38" fmla="*/ 2134367 w 2847787"/>
              <a:gd name="connsiteY38" fmla="*/ 602166 h 1661532"/>
              <a:gd name="connsiteX39" fmla="*/ 2190123 w 2847787"/>
              <a:gd name="connsiteY39" fmla="*/ 579864 h 1661532"/>
              <a:gd name="connsiteX40" fmla="*/ 2312786 w 2847787"/>
              <a:gd name="connsiteY40" fmla="*/ 557561 h 1661532"/>
              <a:gd name="connsiteX41" fmla="*/ 2390845 w 2847787"/>
              <a:gd name="connsiteY41" fmla="*/ 535259 h 1661532"/>
              <a:gd name="connsiteX42" fmla="*/ 2535810 w 2847787"/>
              <a:gd name="connsiteY42" fmla="*/ 501805 h 1661532"/>
              <a:gd name="connsiteX43" fmla="*/ 2647323 w 2847787"/>
              <a:gd name="connsiteY43" fmla="*/ 479503 h 1661532"/>
              <a:gd name="connsiteX44" fmla="*/ 2691928 w 2847787"/>
              <a:gd name="connsiteY44" fmla="*/ 446049 h 1661532"/>
              <a:gd name="connsiteX45" fmla="*/ 2736532 w 2847787"/>
              <a:gd name="connsiteY45" fmla="*/ 423747 h 1661532"/>
              <a:gd name="connsiteX46" fmla="*/ 2803440 w 2847787"/>
              <a:gd name="connsiteY46" fmla="*/ 356839 h 1661532"/>
              <a:gd name="connsiteX47" fmla="*/ 2814591 w 2847787"/>
              <a:gd name="connsiteY47" fmla="*/ 323386 h 1661532"/>
              <a:gd name="connsiteX48" fmla="*/ 2825742 w 2847787"/>
              <a:gd name="connsiteY48" fmla="*/ 200722 h 1661532"/>
              <a:gd name="connsiteX49" fmla="*/ 2781137 w 2847787"/>
              <a:gd name="connsiteY49" fmla="*/ 178420 h 1661532"/>
              <a:gd name="connsiteX50" fmla="*/ 2680776 w 2847787"/>
              <a:gd name="connsiteY50" fmla="*/ 144966 h 1661532"/>
              <a:gd name="connsiteX51" fmla="*/ 2468903 w 2847787"/>
              <a:gd name="connsiteY51" fmla="*/ 111512 h 1661532"/>
              <a:gd name="connsiteX52" fmla="*/ 2234728 w 2847787"/>
              <a:gd name="connsiteY52" fmla="*/ 78059 h 1661532"/>
              <a:gd name="connsiteX53" fmla="*/ 2034006 w 2847787"/>
              <a:gd name="connsiteY53" fmla="*/ 55756 h 1661532"/>
              <a:gd name="connsiteX54" fmla="*/ 1944796 w 2847787"/>
              <a:gd name="connsiteY54" fmla="*/ 44605 h 1661532"/>
              <a:gd name="connsiteX55" fmla="*/ 1521050 w 2847787"/>
              <a:gd name="connsiteY55" fmla="*/ 0 h 1661532"/>
              <a:gd name="connsiteX56" fmla="*/ 227508 w 2847787"/>
              <a:gd name="connsiteY56" fmla="*/ 11151 h 1661532"/>
              <a:gd name="connsiteX57" fmla="*/ 4484 w 2847787"/>
              <a:gd name="connsiteY57" fmla="*/ 55756 h 1661532"/>
              <a:gd name="connsiteX58" fmla="*/ 15635 w 2847787"/>
              <a:gd name="connsiteY58" fmla="*/ 167269 h 1661532"/>
              <a:gd name="connsiteX0" fmla="*/ 15635 w 2829750"/>
              <a:gd name="connsiteY0" fmla="*/ 167269 h 1661532"/>
              <a:gd name="connsiteX1" fmla="*/ 15635 w 2829750"/>
              <a:gd name="connsiteY1" fmla="*/ 167269 h 1661532"/>
              <a:gd name="connsiteX2" fmla="*/ 37937 w 2829750"/>
              <a:gd name="connsiteY2" fmla="*/ 490654 h 1661532"/>
              <a:gd name="connsiteX3" fmla="*/ 49089 w 2829750"/>
              <a:gd name="connsiteY3" fmla="*/ 602166 h 1661532"/>
              <a:gd name="connsiteX4" fmla="*/ 71391 w 2829750"/>
              <a:gd name="connsiteY4" fmla="*/ 1059366 h 1661532"/>
              <a:gd name="connsiteX5" fmla="*/ 82542 w 2829750"/>
              <a:gd name="connsiteY5" fmla="*/ 1193181 h 1661532"/>
              <a:gd name="connsiteX6" fmla="*/ 93693 w 2829750"/>
              <a:gd name="connsiteY6" fmla="*/ 1304693 h 1661532"/>
              <a:gd name="connsiteX7" fmla="*/ 104845 w 2829750"/>
              <a:gd name="connsiteY7" fmla="*/ 1505415 h 1661532"/>
              <a:gd name="connsiteX8" fmla="*/ 115996 w 2829750"/>
              <a:gd name="connsiteY8" fmla="*/ 1594625 h 1661532"/>
              <a:gd name="connsiteX9" fmla="*/ 138298 w 2829750"/>
              <a:gd name="connsiteY9" fmla="*/ 1628078 h 1661532"/>
              <a:gd name="connsiteX10" fmla="*/ 227508 w 2829750"/>
              <a:gd name="connsiteY10" fmla="*/ 1661532 h 1661532"/>
              <a:gd name="connsiteX11" fmla="*/ 695859 w 2829750"/>
              <a:gd name="connsiteY11" fmla="*/ 1639229 h 1661532"/>
              <a:gd name="connsiteX12" fmla="*/ 918884 w 2829750"/>
              <a:gd name="connsiteY12" fmla="*/ 1616927 h 1661532"/>
              <a:gd name="connsiteX13" fmla="*/ 963489 w 2829750"/>
              <a:gd name="connsiteY13" fmla="*/ 1594625 h 1661532"/>
              <a:gd name="connsiteX14" fmla="*/ 996942 w 2829750"/>
              <a:gd name="connsiteY14" fmla="*/ 1561171 h 1661532"/>
              <a:gd name="connsiteX15" fmla="*/ 1164210 w 2829750"/>
              <a:gd name="connsiteY15" fmla="*/ 1527717 h 1661532"/>
              <a:gd name="connsiteX16" fmla="*/ 1253420 w 2829750"/>
              <a:gd name="connsiteY16" fmla="*/ 1483112 h 1661532"/>
              <a:gd name="connsiteX17" fmla="*/ 1264571 w 2829750"/>
              <a:gd name="connsiteY17" fmla="*/ 1449659 h 1661532"/>
              <a:gd name="connsiteX18" fmla="*/ 1320328 w 2829750"/>
              <a:gd name="connsiteY18" fmla="*/ 1393903 h 1661532"/>
              <a:gd name="connsiteX19" fmla="*/ 1353781 w 2829750"/>
              <a:gd name="connsiteY19" fmla="*/ 1360449 h 1661532"/>
              <a:gd name="connsiteX20" fmla="*/ 1387235 w 2829750"/>
              <a:gd name="connsiteY20" fmla="*/ 1326995 h 1661532"/>
              <a:gd name="connsiteX21" fmla="*/ 1409537 w 2829750"/>
              <a:gd name="connsiteY21" fmla="*/ 1293542 h 1661532"/>
              <a:gd name="connsiteX22" fmla="*/ 1476445 w 2829750"/>
              <a:gd name="connsiteY22" fmla="*/ 1226634 h 1661532"/>
              <a:gd name="connsiteX23" fmla="*/ 1498747 w 2829750"/>
              <a:gd name="connsiteY23" fmla="*/ 1182029 h 1661532"/>
              <a:gd name="connsiteX24" fmla="*/ 1521050 w 2829750"/>
              <a:gd name="connsiteY24" fmla="*/ 1159727 h 1661532"/>
              <a:gd name="connsiteX25" fmla="*/ 1543352 w 2829750"/>
              <a:gd name="connsiteY25" fmla="*/ 1126273 h 1661532"/>
              <a:gd name="connsiteX26" fmla="*/ 1576806 w 2829750"/>
              <a:gd name="connsiteY26" fmla="*/ 1081669 h 1661532"/>
              <a:gd name="connsiteX27" fmla="*/ 1610259 w 2829750"/>
              <a:gd name="connsiteY27" fmla="*/ 1025912 h 1661532"/>
              <a:gd name="connsiteX28" fmla="*/ 1621410 w 2829750"/>
              <a:gd name="connsiteY28" fmla="*/ 992459 h 1661532"/>
              <a:gd name="connsiteX29" fmla="*/ 1654864 w 2829750"/>
              <a:gd name="connsiteY29" fmla="*/ 959005 h 1661532"/>
              <a:gd name="connsiteX30" fmla="*/ 1744074 w 2829750"/>
              <a:gd name="connsiteY30" fmla="*/ 858644 h 1661532"/>
              <a:gd name="connsiteX31" fmla="*/ 1777528 w 2829750"/>
              <a:gd name="connsiteY31" fmla="*/ 847493 h 1661532"/>
              <a:gd name="connsiteX32" fmla="*/ 1844435 w 2829750"/>
              <a:gd name="connsiteY32" fmla="*/ 791737 h 1661532"/>
              <a:gd name="connsiteX33" fmla="*/ 1877889 w 2829750"/>
              <a:gd name="connsiteY33" fmla="*/ 780586 h 1661532"/>
              <a:gd name="connsiteX34" fmla="*/ 1944796 w 2829750"/>
              <a:gd name="connsiteY34" fmla="*/ 735981 h 1661532"/>
              <a:gd name="connsiteX35" fmla="*/ 1978250 w 2829750"/>
              <a:gd name="connsiteY35" fmla="*/ 702527 h 1661532"/>
              <a:gd name="connsiteX36" fmla="*/ 2045157 w 2829750"/>
              <a:gd name="connsiteY36" fmla="*/ 657922 h 1661532"/>
              <a:gd name="connsiteX37" fmla="*/ 2100913 w 2829750"/>
              <a:gd name="connsiteY37" fmla="*/ 613317 h 1661532"/>
              <a:gd name="connsiteX38" fmla="*/ 2134367 w 2829750"/>
              <a:gd name="connsiteY38" fmla="*/ 602166 h 1661532"/>
              <a:gd name="connsiteX39" fmla="*/ 2190123 w 2829750"/>
              <a:gd name="connsiteY39" fmla="*/ 579864 h 1661532"/>
              <a:gd name="connsiteX40" fmla="*/ 2312786 w 2829750"/>
              <a:gd name="connsiteY40" fmla="*/ 557561 h 1661532"/>
              <a:gd name="connsiteX41" fmla="*/ 2390845 w 2829750"/>
              <a:gd name="connsiteY41" fmla="*/ 535259 h 1661532"/>
              <a:gd name="connsiteX42" fmla="*/ 2535810 w 2829750"/>
              <a:gd name="connsiteY42" fmla="*/ 501805 h 1661532"/>
              <a:gd name="connsiteX43" fmla="*/ 2647323 w 2829750"/>
              <a:gd name="connsiteY43" fmla="*/ 479503 h 1661532"/>
              <a:gd name="connsiteX44" fmla="*/ 2691928 w 2829750"/>
              <a:gd name="connsiteY44" fmla="*/ 446049 h 1661532"/>
              <a:gd name="connsiteX45" fmla="*/ 2736532 w 2829750"/>
              <a:gd name="connsiteY45" fmla="*/ 423747 h 1661532"/>
              <a:gd name="connsiteX46" fmla="*/ 2803440 w 2829750"/>
              <a:gd name="connsiteY46" fmla="*/ 356839 h 1661532"/>
              <a:gd name="connsiteX47" fmla="*/ 2814591 w 2829750"/>
              <a:gd name="connsiteY47" fmla="*/ 323386 h 1661532"/>
              <a:gd name="connsiteX48" fmla="*/ 2825742 w 2829750"/>
              <a:gd name="connsiteY48" fmla="*/ 200722 h 1661532"/>
              <a:gd name="connsiteX49" fmla="*/ 2814590 w 2829750"/>
              <a:gd name="connsiteY49" fmla="*/ 55756 h 1661532"/>
              <a:gd name="connsiteX50" fmla="*/ 2680776 w 2829750"/>
              <a:gd name="connsiteY50" fmla="*/ 144966 h 1661532"/>
              <a:gd name="connsiteX51" fmla="*/ 2468903 w 2829750"/>
              <a:gd name="connsiteY51" fmla="*/ 111512 h 1661532"/>
              <a:gd name="connsiteX52" fmla="*/ 2234728 w 2829750"/>
              <a:gd name="connsiteY52" fmla="*/ 78059 h 1661532"/>
              <a:gd name="connsiteX53" fmla="*/ 2034006 w 2829750"/>
              <a:gd name="connsiteY53" fmla="*/ 55756 h 1661532"/>
              <a:gd name="connsiteX54" fmla="*/ 1944796 w 2829750"/>
              <a:gd name="connsiteY54" fmla="*/ 44605 h 1661532"/>
              <a:gd name="connsiteX55" fmla="*/ 1521050 w 2829750"/>
              <a:gd name="connsiteY55" fmla="*/ 0 h 1661532"/>
              <a:gd name="connsiteX56" fmla="*/ 227508 w 2829750"/>
              <a:gd name="connsiteY56" fmla="*/ 11151 h 1661532"/>
              <a:gd name="connsiteX57" fmla="*/ 4484 w 2829750"/>
              <a:gd name="connsiteY57" fmla="*/ 55756 h 1661532"/>
              <a:gd name="connsiteX58" fmla="*/ 15635 w 2829750"/>
              <a:gd name="connsiteY58" fmla="*/ 167269 h 1661532"/>
              <a:gd name="connsiteX0" fmla="*/ 15635 w 2844259"/>
              <a:gd name="connsiteY0" fmla="*/ 167269 h 1661532"/>
              <a:gd name="connsiteX1" fmla="*/ 15635 w 2844259"/>
              <a:gd name="connsiteY1" fmla="*/ 167269 h 1661532"/>
              <a:gd name="connsiteX2" fmla="*/ 37937 w 2844259"/>
              <a:gd name="connsiteY2" fmla="*/ 490654 h 1661532"/>
              <a:gd name="connsiteX3" fmla="*/ 49089 w 2844259"/>
              <a:gd name="connsiteY3" fmla="*/ 602166 h 1661532"/>
              <a:gd name="connsiteX4" fmla="*/ 71391 w 2844259"/>
              <a:gd name="connsiteY4" fmla="*/ 1059366 h 1661532"/>
              <a:gd name="connsiteX5" fmla="*/ 82542 w 2844259"/>
              <a:gd name="connsiteY5" fmla="*/ 1193181 h 1661532"/>
              <a:gd name="connsiteX6" fmla="*/ 93693 w 2844259"/>
              <a:gd name="connsiteY6" fmla="*/ 1304693 h 1661532"/>
              <a:gd name="connsiteX7" fmla="*/ 104845 w 2844259"/>
              <a:gd name="connsiteY7" fmla="*/ 1505415 h 1661532"/>
              <a:gd name="connsiteX8" fmla="*/ 115996 w 2844259"/>
              <a:gd name="connsiteY8" fmla="*/ 1594625 h 1661532"/>
              <a:gd name="connsiteX9" fmla="*/ 138298 w 2844259"/>
              <a:gd name="connsiteY9" fmla="*/ 1628078 h 1661532"/>
              <a:gd name="connsiteX10" fmla="*/ 227508 w 2844259"/>
              <a:gd name="connsiteY10" fmla="*/ 1661532 h 1661532"/>
              <a:gd name="connsiteX11" fmla="*/ 695859 w 2844259"/>
              <a:gd name="connsiteY11" fmla="*/ 1639229 h 1661532"/>
              <a:gd name="connsiteX12" fmla="*/ 918884 w 2844259"/>
              <a:gd name="connsiteY12" fmla="*/ 1616927 h 1661532"/>
              <a:gd name="connsiteX13" fmla="*/ 963489 w 2844259"/>
              <a:gd name="connsiteY13" fmla="*/ 1594625 h 1661532"/>
              <a:gd name="connsiteX14" fmla="*/ 996942 w 2844259"/>
              <a:gd name="connsiteY14" fmla="*/ 1561171 h 1661532"/>
              <a:gd name="connsiteX15" fmla="*/ 1164210 w 2844259"/>
              <a:gd name="connsiteY15" fmla="*/ 1527717 h 1661532"/>
              <a:gd name="connsiteX16" fmla="*/ 1253420 w 2844259"/>
              <a:gd name="connsiteY16" fmla="*/ 1483112 h 1661532"/>
              <a:gd name="connsiteX17" fmla="*/ 1264571 w 2844259"/>
              <a:gd name="connsiteY17" fmla="*/ 1449659 h 1661532"/>
              <a:gd name="connsiteX18" fmla="*/ 1320328 w 2844259"/>
              <a:gd name="connsiteY18" fmla="*/ 1393903 h 1661532"/>
              <a:gd name="connsiteX19" fmla="*/ 1353781 w 2844259"/>
              <a:gd name="connsiteY19" fmla="*/ 1360449 h 1661532"/>
              <a:gd name="connsiteX20" fmla="*/ 1387235 w 2844259"/>
              <a:gd name="connsiteY20" fmla="*/ 1326995 h 1661532"/>
              <a:gd name="connsiteX21" fmla="*/ 1409537 w 2844259"/>
              <a:gd name="connsiteY21" fmla="*/ 1293542 h 1661532"/>
              <a:gd name="connsiteX22" fmla="*/ 1476445 w 2844259"/>
              <a:gd name="connsiteY22" fmla="*/ 1226634 h 1661532"/>
              <a:gd name="connsiteX23" fmla="*/ 1498747 w 2844259"/>
              <a:gd name="connsiteY23" fmla="*/ 1182029 h 1661532"/>
              <a:gd name="connsiteX24" fmla="*/ 1521050 w 2844259"/>
              <a:gd name="connsiteY24" fmla="*/ 1159727 h 1661532"/>
              <a:gd name="connsiteX25" fmla="*/ 1543352 w 2844259"/>
              <a:gd name="connsiteY25" fmla="*/ 1126273 h 1661532"/>
              <a:gd name="connsiteX26" fmla="*/ 1576806 w 2844259"/>
              <a:gd name="connsiteY26" fmla="*/ 1081669 h 1661532"/>
              <a:gd name="connsiteX27" fmla="*/ 1610259 w 2844259"/>
              <a:gd name="connsiteY27" fmla="*/ 1025912 h 1661532"/>
              <a:gd name="connsiteX28" fmla="*/ 1621410 w 2844259"/>
              <a:gd name="connsiteY28" fmla="*/ 992459 h 1661532"/>
              <a:gd name="connsiteX29" fmla="*/ 1654864 w 2844259"/>
              <a:gd name="connsiteY29" fmla="*/ 959005 h 1661532"/>
              <a:gd name="connsiteX30" fmla="*/ 1744074 w 2844259"/>
              <a:gd name="connsiteY30" fmla="*/ 858644 h 1661532"/>
              <a:gd name="connsiteX31" fmla="*/ 1777528 w 2844259"/>
              <a:gd name="connsiteY31" fmla="*/ 847493 h 1661532"/>
              <a:gd name="connsiteX32" fmla="*/ 1844435 w 2844259"/>
              <a:gd name="connsiteY32" fmla="*/ 791737 h 1661532"/>
              <a:gd name="connsiteX33" fmla="*/ 1877889 w 2844259"/>
              <a:gd name="connsiteY33" fmla="*/ 780586 h 1661532"/>
              <a:gd name="connsiteX34" fmla="*/ 1944796 w 2844259"/>
              <a:gd name="connsiteY34" fmla="*/ 735981 h 1661532"/>
              <a:gd name="connsiteX35" fmla="*/ 1978250 w 2844259"/>
              <a:gd name="connsiteY35" fmla="*/ 702527 h 1661532"/>
              <a:gd name="connsiteX36" fmla="*/ 2045157 w 2844259"/>
              <a:gd name="connsiteY36" fmla="*/ 657922 h 1661532"/>
              <a:gd name="connsiteX37" fmla="*/ 2100913 w 2844259"/>
              <a:gd name="connsiteY37" fmla="*/ 613317 h 1661532"/>
              <a:gd name="connsiteX38" fmla="*/ 2134367 w 2844259"/>
              <a:gd name="connsiteY38" fmla="*/ 602166 h 1661532"/>
              <a:gd name="connsiteX39" fmla="*/ 2190123 w 2844259"/>
              <a:gd name="connsiteY39" fmla="*/ 579864 h 1661532"/>
              <a:gd name="connsiteX40" fmla="*/ 2312786 w 2844259"/>
              <a:gd name="connsiteY40" fmla="*/ 557561 h 1661532"/>
              <a:gd name="connsiteX41" fmla="*/ 2390845 w 2844259"/>
              <a:gd name="connsiteY41" fmla="*/ 535259 h 1661532"/>
              <a:gd name="connsiteX42" fmla="*/ 2535810 w 2844259"/>
              <a:gd name="connsiteY42" fmla="*/ 501805 h 1661532"/>
              <a:gd name="connsiteX43" fmla="*/ 2647323 w 2844259"/>
              <a:gd name="connsiteY43" fmla="*/ 479503 h 1661532"/>
              <a:gd name="connsiteX44" fmla="*/ 2691928 w 2844259"/>
              <a:gd name="connsiteY44" fmla="*/ 446049 h 1661532"/>
              <a:gd name="connsiteX45" fmla="*/ 2736532 w 2844259"/>
              <a:gd name="connsiteY45" fmla="*/ 423747 h 1661532"/>
              <a:gd name="connsiteX46" fmla="*/ 2803440 w 2844259"/>
              <a:gd name="connsiteY46" fmla="*/ 356839 h 1661532"/>
              <a:gd name="connsiteX47" fmla="*/ 2814591 w 2844259"/>
              <a:gd name="connsiteY47" fmla="*/ 323386 h 1661532"/>
              <a:gd name="connsiteX48" fmla="*/ 2825742 w 2844259"/>
              <a:gd name="connsiteY48" fmla="*/ 200722 h 1661532"/>
              <a:gd name="connsiteX49" fmla="*/ 2814590 w 2844259"/>
              <a:gd name="connsiteY49" fmla="*/ 55756 h 1661532"/>
              <a:gd name="connsiteX50" fmla="*/ 2468903 w 2844259"/>
              <a:gd name="connsiteY50" fmla="*/ 111512 h 1661532"/>
              <a:gd name="connsiteX51" fmla="*/ 2234728 w 2844259"/>
              <a:gd name="connsiteY51" fmla="*/ 78059 h 1661532"/>
              <a:gd name="connsiteX52" fmla="*/ 2034006 w 2844259"/>
              <a:gd name="connsiteY52" fmla="*/ 55756 h 1661532"/>
              <a:gd name="connsiteX53" fmla="*/ 1944796 w 2844259"/>
              <a:gd name="connsiteY53" fmla="*/ 44605 h 1661532"/>
              <a:gd name="connsiteX54" fmla="*/ 1521050 w 2844259"/>
              <a:gd name="connsiteY54" fmla="*/ 0 h 1661532"/>
              <a:gd name="connsiteX55" fmla="*/ 227508 w 2844259"/>
              <a:gd name="connsiteY55" fmla="*/ 11151 h 1661532"/>
              <a:gd name="connsiteX56" fmla="*/ 4484 w 2844259"/>
              <a:gd name="connsiteY56" fmla="*/ 55756 h 1661532"/>
              <a:gd name="connsiteX57" fmla="*/ 15635 w 2844259"/>
              <a:gd name="connsiteY57" fmla="*/ 167269 h 1661532"/>
              <a:gd name="connsiteX0" fmla="*/ 15635 w 2861459"/>
              <a:gd name="connsiteY0" fmla="*/ 167269 h 1661532"/>
              <a:gd name="connsiteX1" fmla="*/ 15635 w 2861459"/>
              <a:gd name="connsiteY1" fmla="*/ 167269 h 1661532"/>
              <a:gd name="connsiteX2" fmla="*/ 37937 w 2861459"/>
              <a:gd name="connsiteY2" fmla="*/ 490654 h 1661532"/>
              <a:gd name="connsiteX3" fmla="*/ 49089 w 2861459"/>
              <a:gd name="connsiteY3" fmla="*/ 602166 h 1661532"/>
              <a:gd name="connsiteX4" fmla="*/ 71391 w 2861459"/>
              <a:gd name="connsiteY4" fmla="*/ 1059366 h 1661532"/>
              <a:gd name="connsiteX5" fmla="*/ 82542 w 2861459"/>
              <a:gd name="connsiteY5" fmla="*/ 1193181 h 1661532"/>
              <a:gd name="connsiteX6" fmla="*/ 93693 w 2861459"/>
              <a:gd name="connsiteY6" fmla="*/ 1304693 h 1661532"/>
              <a:gd name="connsiteX7" fmla="*/ 104845 w 2861459"/>
              <a:gd name="connsiteY7" fmla="*/ 1505415 h 1661532"/>
              <a:gd name="connsiteX8" fmla="*/ 115996 w 2861459"/>
              <a:gd name="connsiteY8" fmla="*/ 1594625 h 1661532"/>
              <a:gd name="connsiteX9" fmla="*/ 138298 w 2861459"/>
              <a:gd name="connsiteY9" fmla="*/ 1628078 h 1661532"/>
              <a:gd name="connsiteX10" fmla="*/ 227508 w 2861459"/>
              <a:gd name="connsiteY10" fmla="*/ 1661532 h 1661532"/>
              <a:gd name="connsiteX11" fmla="*/ 695859 w 2861459"/>
              <a:gd name="connsiteY11" fmla="*/ 1639229 h 1661532"/>
              <a:gd name="connsiteX12" fmla="*/ 918884 w 2861459"/>
              <a:gd name="connsiteY12" fmla="*/ 1616927 h 1661532"/>
              <a:gd name="connsiteX13" fmla="*/ 963489 w 2861459"/>
              <a:gd name="connsiteY13" fmla="*/ 1594625 h 1661532"/>
              <a:gd name="connsiteX14" fmla="*/ 996942 w 2861459"/>
              <a:gd name="connsiteY14" fmla="*/ 1561171 h 1661532"/>
              <a:gd name="connsiteX15" fmla="*/ 1164210 w 2861459"/>
              <a:gd name="connsiteY15" fmla="*/ 1527717 h 1661532"/>
              <a:gd name="connsiteX16" fmla="*/ 1253420 w 2861459"/>
              <a:gd name="connsiteY16" fmla="*/ 1483112 h 1661532"/>
              <a:gd name="connsiteX17" fmla="*/ 1264571 w 2861459"/>
              <a:gd name="connsiteY17" fmla="*/ 1449659 h 1661532"/>
              <a:gd name="connsiteX18" fmla="*/ 1320328 w 2861459"/>
              <a:gd name="connsiteY18" fmla="*/ 1393903 h 1661532"/>
              <a:gd name="connsiteX19" fmla="*/ 1353781 w 2861459"/>
              <a:gd name="connsiteY19" fmla="*/ 1360449 h 1661532"/>
              <a:gd name="connsiteX20" fmla="*/ 1387235 w 2861459"/>
              <a:gd name="connsiteY20" fmla="*/ 1326995 h 1661532"/>
              <a:gd name="connsiteX21" fmla="*/ 1409537 w 2861459"/>
              <a:gd name="connsiteY21" fmla="*/ 1293542 h 1661532"/>
              <a:gd name="connsiteX22" fmla="*/ 1476445 w 2861459"/>
              <a:gd name="connsiteY22" fmla="*/ 1226634 h 1661532"/>
              <a:gd name="connsiteX23" fmla="*/ 1498747 w 2861459"/>
              <a:gd name="connsiteY23" fmla="*/ 1182029 h 1661532"/>
              <a:gd name="connsiteX24" fmla="*/ 1521050 w 2861459"/>
              <a:gd name="connsiteY24" fmla="*/ 1159727 h 1661532"/>
              <a:gd name="connsiteX25" fmla="*/ 1543352 w 2861459"/>
              <a:gd name="connsiteY25" fmla="*/ 1126273 h 1661532"/>
              <a:gd name="connsiteX26" fmla="*/ 1576806 w 2861459"/>
              <a:gd name="connsiteY26" fmla="*/ 1081669 h 1661532"/>
              <a:gd name="connsiteX27" fmla="*/ 1610259 w 2861459"/>
              <a:gd name="connsiteY27" fmla="*/ 1025912 h 1661532"/>
              <a:gd name="connsiteX28" fmla="*/ 1621410 w 2861459"/>
              <a:gd name="connsiteY28" fmla="*/ 992459 h 1661532"/>
              <a:gd name="connsiteX29" fmla="*/ 1654864 w 2861459"/>
              <a:gd name="connsiteY29" fmla="*/ 959005 h 1661532"/>
              <a:gd name="connsiteX30" fmla="*/ 1744074 w 2861459"/>
              <a:gd name="connsiteY30" fmla="*/ 858644 h 1661532"/>
              <a:gd name="connsiteX31" fmla="*/ 1777528 w 2861459"/>
              <a:gd name="connsiteY31" fmla="*/ 847493 h 1661532"/>
              <a:gd name="connsiteX32" fmla="*/ 1844435 w 2861459"/>
              <a:gd name="connsiteY32" fmla="*/ 791737 h 1661532"/>
              <a:gd name="connsiteX33" fmla="*/ 1877889 w 2861459"/>
              <a:gd name="connsiteY33" fmla="*/ 780586 h 1661532"/>
              <a:gd name="connsiteX34" fmla="*/ 1944796 w 2861459"/>
              <a:gd name="connsiteY34" fmla="*/ 735981 h 1661532"/>
              <a:gd name="connsiteX35" fmla="*/ 1978250 w 2861459"/>
              <a:gd name="connsiteY35" fmla="*/ 702527 h 1661532"/>
              <a:gd name="connsiteX36" fmla="*/ 2045157 w 2861459"/>
              <a:gd name="connsiteY36" fmla="*/ 657922 h 1661532"/>
              <a:gd name="connsiteX37" fmla="*/ 2100913 w 2861459"/>
              <a:gd name="connsiteY37" fmla="*/ 613317 h 1661532"/>
              <a:gd name="connsiteX38" fmla="*/ 2134367 w 2861459"/>
              <a:gd name="connsiteY38" fmla="*/ 602166 h 1661532"/>
              <a:gd name="connsiteX39" fmla="*/ 2190123 w 2861459"/>
              <a:gd name="connsiteY39" fmla="*/ 579864 h 1661532"/>
              <a:gd name="connsiteX40" fmla="*/ 2312786 w 2861459"/>
              <a:gd name="connsiteY40" fmla="*/ 557561 h 1661532"/>
              <a:gd name="connsiteX41" fmla="*/ 2390845 w 2861459"/>
              <a:gd name="connsiteY41" fmla="*/ 535259 h 1661532"/>
              <a:gd name="connsiteX42" fmla="*/ 2535810 w 2861459"/>
              <a:gd name="connsiteY42" fmla="*/ 501805 h 1661532"/>
              <a:gd name="connsiteX43" fmla="*/ 2647323 w 2861459"/>
              <a:gd name="connsiteY43" fmla="*/ 479503 h 1661532"/>
              <a:gd name="connsiteX44" fmla="*/ 2691928 w 2861459"/>
              <a:gd name="connsiteY44" fmla="*/ 446049 h 1661532"/>
              <a:gd name="connsiteX45" fmla="*/ 2736532 w 2861459"/>
              <a:gd name="connsiteY45" fmla="*/ 423747 h 1661532"/>
              <a:gd name="connsiteX46" fmla="*/ 2803440 w 2861459"/>
              <a:gd name="connsiteY46" fmla="*/ 356839 h 1661532"/>
              <a:gd name="connsiteX47" fmla="*/ 2814591 w 2861459"/>
              <a:gd name="connsiteY47" fmla="*/ 323386 h 1661532"/>
              <a:gd name="connsiteX48" fmla="*/ 2825742 w 2861459"/>
              <a:gd name="connsiteY48" fmla="*/ 200722 h 1661532"/>
              <a:gd name="connsiteX49" fmla="*/ 2814590 w 2861459"/>
              <a:gd name="connsiteY49" fmla="*/ 55756 h 1661532"/>
              <a:gd name="connsiteX50" fmla="*/ 2234728 w 2861459"/>
              <a:gd name="connsiteY50" fmla="*/ 78059 h 1661532"/>
              <a:gd name="connsiteX51" fmla="*/ 2034006 w 2861459"/>
              <a:gd name="connsiteY51" fmla="*/ 55756 h 1661532"/>
              <a:gd name="connsiteX52" fmla="*/ 1944796 w 2861459"/>
              <a:gd name="connsiteY52" fmla="*/ 44605 h 1661532"/>
              <a:gd name="connsiteX53" fmla="*/ 1521050 w 2861459"/>
              <a:gd name="connsiteY53" fmla="*/ 0 h 1661532"/>
              <a:gd name="connsiteX54" fmla="*/ 227508 w 2861459"/>
              <a:gd name="connsiteY54" fmla="*/ 11151 h 1661532"/>
              <a:gd name="connsiteX55" fmla="*/ 4484 w 2861459"/>
              <a:gd name="connsiteY55" fmla="*/ 55756 h 1661532"/>
              <a:gd name="connsiteX56" fmla="*/ 15635 w 2861459"/>
              <a:gd name="connsiteY56" fmla="*/ 167269 h 1661532"/>
              <a:gd name="connsiteX0" fmla="*/ 15635 w 2876274"/>
              <a:gd name="connsiteY0" fmla="*/ 167269 h 1661532"/>
              <a:gd name="connsiteX1" fmla="*/ 15635 w 2876274"/>
              <a:gd name="connsiteY1" fmla="*/ 167269 h 1661532"/>
              <a:gd name="connsiteX2" fmla="*/ 37937 w 2876274"/>
              <a:gd name="connsiteY2" fmla="*/ 490654 h 1661532"/>
              <a:gd name="connsiteX3" fmla="*/ 49089 w 2876274"/>
              <a:gd name="connsiteY3" fmla="*/ 602166 h 1661532"/>
              <a:gd name="connsiteX4" fmla="*/ 71391 w 2876274"/>
              <a:gd name="connsiteY4" fmla="*/ 1059366 h 1661532"/>
              <a:gd name="connsiteX5" fmla="*/ 82542 w 2876274"/>
              <a:gd name="connsiteY5" fmla="*/ 1193181 h 1661532"/>
              <a:gd name="connsiteX6" fmla="*/ 93693 w 2876274"/>
              <a:gd name="connsiteY6" fmla="*/ 1304693 h 1661532"/>
              <a:gd name="connsiteX7" fmla="*/ 104845 w 2876274"/>
              <a:gd name="connsiteY7" fmla="*/ 1505415 h 1661532"/>
              <a:gd name="connsiteX8" fmla="*/ 115996 w 2876274"/>
              <a:gd name="connsiteY8" fmla="*/ 1594625 h 1661532"/>
              <a:gd name="connsiteX9" fmla="*/ 138298 w 2876274"/>
              <a:gd name="connsiteY9" fmla="*/ 1628078 h 1661532"/>
              <a:gd name="connsiteX10" fmla="*/ 227508 w 2876274"/>
              <a:gd name="connsiteY10" fmla="*/ 1661532 h 1661532"/>
              <a:gd name="connsiteX11" fmla="*/ 695859 w 2876274"/>
              <a:gd name="connsiteY11" fmla="*/ 1639229 h 1661532"/>
              <a:gd name="connsiteX12" fmla="*/ 918884 w 2876274"/>
              <a:gd name="connsiteY12" fmla="*/ 1616927 h 1661532"/>
              <a:gd name="connsiteX13" fmla="*/ 963489 w 2876274"/>
              <a:gd name="connsiteY13" fmla="*/ 1594625 h 1661532"/>
              <a:gd name="connsiteX14" fmla="*/ 996942 w 2876274"/>
              <a:gd name="connsiteY14" fmla="*/ 1561171 h 1661532"/>
              <a:gd name="connsiteX15" fmla="*/ 1164210 w 2876274"/>
              <a:gd name="connsiteY15" fmla="*/ 1527717 h 1661532"/>
              <a:gd name="connsiteX16" fmla="*/ 1253420 w 2876274"/>
              <a:gd name="connsiteY16" fmla="*/ 1483112 h 1661532"/>
              <a:gd name="connsiteX17" fmla="*/ 1264571 w 2876274"/>
              <a:gd name="connsiteY17" fmla="*/ 1449659 h 1661532"/>
              <a:gd name="connsiteX18" fmla="*/ 1320328 w 2876274"/>
              <a:gd name="connsiteY18" fmla="*/ 1393903 h 1661532"/>
              <a:gd name="connsiteX19" fmla="*/ 1353781 w 2876274"/>
              <a:gd name="connsiteY19" fmla="*/ 1360449 h 1661532"/>
              <a:gd name="connsiteX20" fmla="*/ 1387235 w 2876274"/>
              <a:gd name="connsiteY20" fmla="*/ 1326995 h 1661532"/>
              <a:gd name="connsiteX21" fmla="*/ 1409537 w 2876274"/>
              <a:gd name="connsiteY21" fmla="*/ 1293542 h 1661532"/>
              <a:gd name="connsiteX22" fmla="*/ 1476445 w 2876274"/>
              <a:gd name="connsiteY22" fmla="*/ 1226634 h 1661532"/>
              <a:gd name="connsiteX23" fmla="*/ 1498747 w 2876274"/>
              <a:gd name="connsiteY23" fmla="*/ 1182029 h 1661532"/>
              <a:gd name="connsiteX24" fmla="*/ 1521050 w 2876274"/>
              <a:gd name="connsiteY24" fmla="*/ 1159727 h 1661532"/>
              <a:gd name="connsiteX25" fmla="*/ 1543352 w 2876274"/>
              <a:gd name="connsiteY25" fmla="*/ 1126273 h 1661532"/>
              <a:gd name="connsiteX26" fmla="*/ 1576806 w 2876274"/>
              <a:gd name="connsiteY26" fmla="*/ 1081669 h 1661532"/>
              <a:gd name="connsiteX27" fmla="*/ 1610259 w 2876274"/>
              <a:gd name="connsiteY27" fmla="*/ 1025912 h 1661532"/>
              <a:gd name="connsiteX28" fmla="*/ 1621410 w 2876274"/>
              <a:gd name="connsiteY28" fmla="*/ 992459 h 1661532"/>
              <a:gd name="connsiteX29" fmla="*/ 1654864 w 2876274"/>
              <a:gd name="connsiteY29" fmla="*/ 959005 h 1661532"/>
              <a:gd name="connsiteX30" fmla="*/ 1744074 w 2876274"/>
              <a:gd name="connsiteY30" fmla="*/ 858644 h 1661532"/>
              <a:gd name="connsiteX31" fmla="*/ 1777528 w 2876274"/>
              <a:gd name="connsiteY31" fmla="*/ 847493 h 1661532"/>
              <a:gd name="connsiteX32" fmla="*/ 1844435 w 2876274"/>
              <a:gd name="connsiteY32" fmla="*/ 791737 h 1661532"/>
              <a:gd name="connsiteX33" fmla="*/ 1877889 w 2876274"/>
              <a:gd name="connsiteY33" fmla="*/ 780586 h 1661532"/>
              <a:gd name="connsiteX34" fmla="*/ 1944796 w 2876274"/>
              <a:gd name="connsiteY34" fmla="*/ 735981 h 1661532"/>
              <a:gd name="connsiteX35" fmla="*/ 1978250 w 2876274"/>
              <a:gd name="connsiteY35" fmla="*/ 702527 h 1661532"/>
              <a:gd name="connsiteX36" fmla="*/ 2045157 w 2876274"/>
              <a:gd name="connsiteY36" fmla="*/ 657922 h 1661532"/>
              <a:gd name="connsiteX37" fmla="*/ 2100913 w 2876274"/>
              <a:gd name="connsiteY37" fmla="*/ 613317 h 1661532"/>
              <a:gd name="connsiteX38" fmla="*/ 2134367 w 2876274"/>
              <a:gd name="connsiteY38" fmla="*/ 602166 h 1661532"/>
              <a:gd name="connsiteX39" fmla="*/ 2190123 w 2876274"/>
              <a:gd name="connsiteY39" fmla="*/ 579864 h 1661532"/>
              <a:gd name="connsiteX40" fmla="*/ 2312786 w 2876274"/>
              <a:gd name="connsiteY40" fmla="*/ 557561 h 1661532"/>
              <a:gd name="connsiteX41" fmla="*/ 2390845 w 2876274"/>
              <a:gd name="connsiteY41" fmla="*/ 535259 h 1661532"/>
              <a:gd name="connsiteX42" fmla="*/ 2535810 w 2876274"/>
              <a:gd name="connsiteY42" fmla="*/ 501805 h 1661532"/>
              <a:gd name="connsiteX43" fmla="*/ 2647323 w 2876274"/>
              <a:gd name="connsiteY43" fmla="*/ 479503 h 1661532"/>
              <a:gd name="connsiteX44" fmla="*/ 2691928 w 2876274"/>
              <a:gd name="connsiteY44" fmla="*/ 446049 h 1661532"/>
              <a:gd name="connsiteX45" fmla="*/ 2736532 w 2876274"/>
              <a:gd name="connsiteY45" fmla="*/ 423747 h 1661532"/>
              <a:gd name="connsiteX46" fmla="*/ 2803440 w 2876274"/>
              <a:gd name="connsiteY46" fmla="*/ 356839 h 1661532"/>
              <a:gd name="connsiteX47" fmla="*/ 2814591 w 2876274"/>
              <a:gd name="connsiteY47" fmla="*/ 323386 h 1661532"/>
              <a:gd name="connsiteX48" fmla="*/ 2825742 w 2876274"/>
              <a:gd name="connsiteY48" fmla="*/ 200722 h 1661532"/>
              <a:gd name="connsiteX49" fmla="*/ 2814590 w 2876274"/>
              <a:gd name="connsiteY49" fmla="*/ 55756 h 1661532"/>
              <a:gd name="connsiteX50" fmla="*/ 2034006 w 2876274"/>
              <a:gd name="connsiteY50" fmla="*/ 55756 h 1661532"/>
              <a:gd name="connsiteX51" fmla="*/ 1944796 w 2876274"/>
              <a:gd name="connsiteY51" fmla="*/ 44605 h 1661532"/>
              <a:gd name="connsiteX52" fmla="*/ 1521050 w 2876274"/>
              <a:gd name="connsiteY52" fmla="*/ 0 h 1661532"/>
              <a:gd name="connsiteX53" fmla="*/ 227508 w 2876274"/>
              <a:gd name="connsiteY53" fmla="*/ 11151 h 1661532"/>
              <a:gd name="connsiteX54" fmla="*/ 4484 w 2876274"/>
              <a:gd name="connsiteY54" fmla="*/ 55756 h 1661532"/>
              <a:gd name="connsiteX55" fmla="*/ 15635 w 2876274"/>
              <a:gd name="connsiteY55" fmla="*/ 167269 h 1661532"/>
              <a:gd name="connsiteX0" fmla="*/ 15635 w 2882867"/>
              <a:gd name="connsiteY0" fmla="*/ 167269 h 1661532"/>
              <a:gd name="connsiteX1" fmla="*/ 15635 w 2882867"/>
              <a:gd name="connsiteY1" fmla="*/ 167269 h 1661532"/>
              <a:gd name="connsiteX2" fmla="*/ 37937 w 2882867"/>
              <a:gd name="connsiteY2" fmla="*/ 490654 h 1661532"/>
              <a:gd name="connsiteX3" fmla="*/ 49089 w 2882867"/>
              <a:gd name="connsiteY3" fmla="*/ 602166 h 1661532"/>
              <a:gd name="connsiteX4" fmla="*/ 71391 w 2882867"/>
              <a:gd name="connsiteY4" fmla="*/ 1059366 h 1661532"/>
              <a:gd name="connsiteX5" fmla="*/ 82542 w 2882867"/>
              <a:gd name="connsiteY5" fmla="*/ 1193181 h 1661532"/>
              <a:gd name="connsiteX6" fmla="*/ 93693 w 2882867"/>
              <a:gd name="connsiteY6" fmla="*/ 1304693 h 1661532"/>
              <a:gd name="connsiteX7" fmla="*/ 104845 w 2882867"/>
              <a:gd name="connsiteY7" fmla="*/ 1505415 h 1661532"/>
              <a:gd name="connsiteX8" fmla="*/ 115996 w 2882867"/>
              <a:gd name="connsiteY8" fmla="*/ 1594625 h 1661532"/>
              <a:gd name="connsiteX9" fmla="*/ 138298 w 2882867"/>
              <a:gd name="connsiteY9" fmla="*/ 1628078 h 1661532"/>
              <a:gd name="connsiteX10" fmla="*/ 227508 w 2882867"/>
              <a:gd name="connsiteY10" fmla="*/ 1661532 h 1661532"/>
              <a:gd name="connsiteX11" fmla="*/ 695859 w 2882867"/>
              <a:gd name="connsiteY11" fmla="*/ 1639229 h 1661532"/>
              <a:gd name="connsiteX12" fmla="*/ 918884 w 2882867"/>
              <a:gd name="connsiteY12" fmla="*/ 1616927 h 1661532"/>
              <a:gd name="connsiteX13" fmla="*/ 963489 w 2882867"/>
              <a:gd name="connsiteY13" fmla="*/ 1594625 h 1661532"/>
              <a:gd name="connsiteX14" fmla="*/ 996942 w 2882867"/>
              <a:gd name="connsiteY14" fmla="*/ 1561171 h 1661532"/>
              <a:gd name="connsiteX15" fmla="*/ 1164210 w 2882867"/>
              <a:gd name="connsiteY15" fmla="*/ 1527717 h 1661532"/>
              <a:gd name="connsiteX16" fmla="*/ 1253420 w 2882867"/>
              <a:gd name="connsiteY16" fmla="*/ 1483112 h 1661532"/>
              <a:gd name="connsiteX17" fmla="*/ 1264571 w 2882867"/>
              <a:gd name="connsiteY17" fmla="*/ 1449659 h 1661532"/>
              <a:gd name="connsiteX18" fmla="*/ 1320328 w 2882867"/>
              <a:gd name="connsiteY18" fmla="*/ 1393903 h 1661532"/>
              <a:gd name="connsiteX19" fmla="*/ 1353781 w 2882867"/>
              <a:gd name="connsiteY19" fmla="*/ 1360449 h 1661532"/>
              <a:gd name="connsiteX20" fmla="*/ 1387235 w 2882867"/>
              <a:gd name="connsiteY20" fmla="*/ 1326995 h 1661532"/>
              <a:gd name="connsiteX21" fmla="*/ 1409537 w 2882867"/>
              <a:gd name="connsiteY21" fmla="*/ 1293542 h 1661532"/>
              <a:gd name="connsiteX22" fmla="*/ 1476445 w 2882867"/>
              <a:gd name="connsiteY22" fmla="*/ 1226634 h 1661532"/>
              <a:gd name="connsiteX23" fmla="*/ 1498747 w 2882867"/>
              <a:gd name="connsiteY23" fmla="*/ 1182029 h 1661532"/>
              <a:gd name="connsiteX24" fmla="*/ 1521050 w 2882867"/>
              <a:gd name="connsiteY24" fmla="*/ 1159727 h 1661532"/>
              <a:gd name="connsiteX25" fmla="*/ 1543352 w 2882867"/>
              <a:gd name="connsiteY25" fmla="*/ 1126273 h 1661532"/>
              <a:gd name="connsiteX26" fmla="*/ 1576806 w 2882867"/>
              <a:gd name="connsiteY26" fmla="*/ 1081669 h 1661532"/>
              <a:gd name="connsiteX27" fmla="*/ 1610259 w 2882867"/>
              <a:gd name="connsiteY27" fmla="*/ 1025912 h 1661532"/>
              <a:gd name="connsiteX28" fmla="*/ 1621410 w 2882867"/>
              <a:gd name="connsiteY28" fmla="*/ 992459 h 1661532"/>
              <a:gd name="connsiteX29" fmla="*/ 1654864 w 2882867"/>
              <a:gd name="connsiteY29" fmla="*/ 959005 h 1661532"/>
              <a:gd name="connsiteX30" fmla="*/ 1744074 w 2882867"/>
              <a:gd name="connsiteY30" fmla="*/ 858644 h 1661532"/>
              <a:gd name="connsiteX31" fmla="*/ 1777528 w 2882867"/>
              <a:gd name="connsiteY31" fmla="*/ 847493 h 1661532"/>
              <a:gd name="connsiteX32" fmla="*/ 1844435 w 2882867"/>
              <a:gd name="connsiteY32" fmla="*/ 791737 h 1661532"/>
              <a:gd name="connsiteX33" fmla="*/ 1877889 w 2882867"/>
              <a:gd name="connsiteY33" fmla="*/ 780586 h 1661532"/>
              <a:gd name="connsiteX34" fmla="*/ 1944796 w 2882867"/>
              <a:gd name="connsiteY34" fmla="*/ 735981 h 1661532"/>
              <a:gd name="connsiteX35" fmla="*/ 1978250 w 2882867"/>
              <a:gd name="connsiteY35" fmla="*/ 702527 h 1661532"/>
              <a:gd name="connsiteX36" fmla="*/ 2045157 w 2882867"/>
              <a:gd name="connsiteY36" fmla="*/ 657922 h 1661532"/>
              <a:gd name="connsiteX37" fmla="*/ 2100913 w 2882867"/>
              <a:gd name="connsiteY37" fmla="*/ 613317 h 1661532"/>
              <a:gd name="connsiteX38" fmla="*/ 2134367 w 2882867"/>
              <a:gd name="connsiteY38" fmla="*/ 602166 h 1661532"/>
              <a:gd name="connsiteX39" fmla="*/ 2190123 w 2882867"/>
              <a:gd name="connsiteY39" fmla="*/ 579864 h 1661532"/>
              <a:gd name="connsiteX40" fmla="*/ 2312786 w 2882867"/>
              <a:gd name="connsiteY40" fmla="*/ 557561 h 1661532"/>
              <a:gd name="connsiteX41" fmla="*/ 2390845 w 2882867"/>
              <a:gd name="connsiteY41" fmla="*/ 535259 h 1661532"/>
              <a:gd name="connsiteX42" fmla="*/ 2535810 w 2882867"/>
              <a:gd name="connsiteY42" fmla="*/ 501805 h 1661532"/>
              <a:gd name="connsiteX43" fmla="*/ 2647323 w 2882867"/>
              <a:gd name="connsiteY43" fmla="*/ 479503 h 1661532"/>
              <a:gd name="connsiteX44" fmla="*/ 2691928 w 2882867"/>
              <a:gd name="connsiteY44" fmla="*/ 446049 h 1661532"/>
              <a:gd name="connsiteX45" fmla="*/ 2736532 w 2882867"/>
              <a:gd name="connsiteY45" fmla="*/ 423747 h 1661532"/>
              <a:gd name="connsiteX46" fmla="*/ 2803440 w 2882867"/>
              <a:gd name="connsiteY46" fmla="*/ 356839 h 1661532"/>
              <a:gd name="connsiteX47" fmla="*/ 2814591 w 2882867"/>
              <a:gd name="connsiteY47" fmla="*/ 323386 h 1661532"/>
              <a:gd name="connsiteX48" fmla="*/ 2825742 w 2882867"/>
              <a:gd name="connsiteY48" fmla="*/ 200722 h 1661532"/>
              <a:gd name="connsiteX49" fmla="*/ 2814590 w 2882867"/>
              <a:gd name="connsiteY49" fmla="*/ 55756 h 1661532"/>
              <a:gd name="connsiteX50" fmla="*/ 1944796 w 2882867"/>
              <a:gd name="connsiteY50" fmla="*/ 44605 h 1661532"/>
              <a:gd name="connsiteX51" fmla="*/ 1521050 w 2882867"/>
              <a:gd name="connsiteY51" fmla="*/ 0 h 1661532"/>
              <a:gd name="connsiteX52" fmla="*/ 227508 w 2882867"/>
              <a:gd name="connsiteY52" fmla="*/ 11151 h 1661532"/>
              <a:gd name="connsiteX53" fmla="*/ 4484 w 2882867"/>
              <a:gd name="connsiteY53" fmla="*/ 55756 h 1661532"/>
              <a:gd name="connsiteX54" fmla="*/ 15635 w 2882867"/>
              <a:gd name="connsiteY54" fmla="*/ 167269 h 1661532"/>
              <a:gd name="connsiteX0" fmla="*/ 15635 w 2914212"/>
              <a:gd name="connsiteY0" fmla="*/ 167269 h 1661532"/>
              <a:gd name="connsiteX1" fmla="*/ 15635 w 2914212"/>
              <a:gd name="connsiteY1" fmla="*/ 167269 h 1661532"/>
              <a:gd name="connsiteX2" fmla="*/ 37937 w 2914212"/>
              <a:gd name="connsiteY2" fmla="*/ 490654 h 1661532"/>
              <a:gd name="connsiteX3" fmla="*/ 49089 w 2914212"/>
              <a:gd name="connsiteY3" fmla="*/ 602166 h 1661532"/>
              <a:gd name="connsiteX4" fmla="*/ 71391 w 2914212"/>
              <a:gd name="connsiteY4" fmla="*/ 1059366 h 1661532"/>
              <a:gd name="connsiteX5" fmla="*/ 82542 w 2914212"/>
              <a:gd name="connsiteY5" fmla="*/ 1193181 h 1661532"/>
              <a:gd name="connsiteX6" fmla="*/ 93693 w 2914212"/>
              <a:gd name="connsiteY6" fmla="*/ 1304693 h 1661532"/>
              <a:gd name="connsiteX7" fmla="*/ 104845 w 2914212"/>
              <a:gd name="connsiteY7" fmla="*/ 1505415 h 1661532"/>
              <a:gd name="connsiteX8" fmla="*/ 115996 w 2914212"/>
              <a:gd name="connsiteY8" fmla="*/ 1594625 h 1661532"/>
              <a:gd name="connsiteX9" fmla="*/ 138298 w 2914212"/>
              <a:gd name="connsiteY9" fmla="*/ 1628078 h 1661532"/>
              <a:gd name="connsiteX10" fmla="*/ 227508 w 2914212"/>
              <a:gd name="connsiteY10" fmla="*/ 1661532 h 1661532"/>
              <a:gd name="connsiteX11" fmla="*/ 695859 w 2914212"/>
              <a:gd name="connsiteY11" fmla="*/ 1639229 h 1661532"/>
              <a:gd name="connsiteX12" fmla="*/ 918884 w 2914212"/>
              <a:gd name="connsiteY12" fmla="*/ 1616927 h 1661532"/>
              <a:gd name="connsiteX13" fmla="*/ 963489 w 2914212"/>
              <a:gd name="connsiteY13" fmla="*/ 1594625 h 1661532"/>
              <a:gd name="connsiteX14" fmla="*/ 996942 w 2914212"/>
              <a:gd name="connsiteY14" fmla="*/ 1561171 h 1661532"/>
              <a:gd name="connsiteX15" fmla="*/ 1164210 w 2914212"/>
              <a:gd name="connsiteY15" fmla="*/ 1527717 h 1661532"/>
              <a:gd name="connsiteX16" fmla="*/ 1253420 w 2914212"/>
              <a:gd name="connsiteY16" fmla="*/ 1483112 h 1661532"/>
              <a:gd name="connsiteX17" fmla="*/ 1264571 w 2914212"/>
              <a:gd name="connsiteY17" fmla="*/ 1449659 h 1661532"/>
              <a:gd name="connsiteX18" fmla="*/ 1320328 w 2914212"/>
              <a:gd name="connsiteY18" fmla="*/ 1393903 h 1661532"/>
              <a:gd name="connsiteX19" fmla="*/ 1353781 w 2914212"/>
              <a:gd name="connsiteY19" fmla="*/ 1360449 h 1661532"/>
              <a:gd name="connsiteX20" fmla="*/ 1387235 w 2914212"/>
              <a:gd name="connsiteY20" fmla="*/ 1326995 h 1661532"/>
              <a:gd name="connsiteX21" fmla="*/ 1409537 w 2914212"/>
              <a:gd name="connsiteY21" fmla="*/ 1293542 h 1661532"/>
              <a:gd name="connsiteX22" fmla="*/ 1476445 w 2914212"/>
              <a:gd name="connsiteY22" fmla="*/ 1226634 h 1661532"/>
              <a:gd name="connsiteX23" fmla="*/ 1498747 w 2914212"/>
              <a:gd name="connsiteY23" fmla="*/ 1182029 h 1661532"/>
              <a:gd name="connsiteX24" fmla="*/ 1521050 w 2914212"/>
              <a:gd name="connsiteY24" fmla="*/ 1159727 h 1661532"/>
              <a:gd name="connsiteX25" fmla="*/ 1543352 w 2914212"/>
              <a:gd name="connsiteY25" fmla="*/ 1126273 h 1661532"/>
              <a:gd name="connsiteX26" fmla="*/ 1576806 w 2914212"/>
              <a:gd name="connsiteY26" fmla="*/ 1081669 h 1661532"/>
              <a:gd name="connsiteX27" fmla="*/ 1610259 w 2914212"/>
              <a:gd name="connsiteY27" fmla="*/ 1025912 h 1661532"/>
              <a:gd name="connsiteX28" fmla="*/ 1621410 w 2914212"/>
              <a:gd name="connsiteY28" fmla="*/ 992459 h 1661532"/>
              <a:gd name="connsiteX29" fmla="*/ 1654864 w 2914212"/>
              <a:gd name="connsiteY29" fmla="*/ 959005 h 1661532"/>
              <a:gd name="connsiteX30" fmla="*/ 1744074 w 2914212"/>
              <a:gd name="connsiteY30" fmla="*/ 858644 h 1661532"/>
              <a:gd name="connsiteX31" fmla="*/ 1777528 w 2914212"/>
              <a:gd name="connsiteY31" fmla="*/ 847493 h 1661532"/>
              <a:gd name="connsiteX32" fmla="*/ 1844435 w 2914212"/>
              <a:gd name="connsiteY32" fmla="*/ 791737 h 1661532"/>
              <a:gd name="connsiteX33" fmla="*/ 1877889 w 2914212"/>
              <a:gd name="connsiteY33" fmla="*/ 780586 h 1661532"/>
              <a:gd name="connsiteX34" fmla="*/ 1944796 w 2914212"/>
              <a:gd name="connsiteY34" fmla="*/ 735981 h 1661532"/>
              <a:gd name="connsiteX35" fmla="*/ 1978250 w 2914212"/>
              <a:gd name="connsiteY35" fmla="*/ 702527 h 1661532"/>
              <a:gd name="connsiteX36" fmla="*/ 2045157 w 2914212"/>
              <a:gd name="connsiteY36" fmla="*/ 657922 h 1661532"/>
              <a:gd name="connsiteX37" fmla="*/ 2100913 w 2914212"/>
              <a:gd name="connsiteY37" fmla="*/ 613317 h 1661532"/>
              <a:gd name="connsiteX38" fmla="*/ 2134367 w 2914212"/>
              <a:gd name="connsiteY38" fmla="*/ 602166 h 1661532"/>
              <a:gd name="connsiteX39" fmla="*/ 2190123 w 2914212"/>
              <a:gd name="connsiteY39" fmla="*/ 579864 h 1661532"/>
              <a:gd name="connsiteX40" fmla="*/ 2312786 w 2914212"/>
              <a:gd name="connsiteY40" fmla="*/ 557561 h 1661532"/>
              <a:gd name="connsiteX41" fmla="*/ 2390845 w 2914212"/>
              <a:gd name="connsiteY41" fmla="*/ 535259 h 1661532"/>
              <a:gd name="connsiteX42" fmla="*/ 2535810 w 2914212"/>
              <a:gd name="connsiteY42" fmla="*/ 501805 h 1661532"/>
              <a:gd name="connsiteX43" fmla="*/ 2647323 w 2914212"/>
              <a:gd name="connsiteY43" fmla="*/ 479503 h 1661532"/>
              <a:gd name="connsiteX44" fmla="*/ 2691928 w 2914212"/>
              <a:gd name="connsiteY44" fmla="*/ 446049 h 1661532"/>
              <a:gd name="connsiteX45" fmla="*/ 2736532 w 2914212"/>
              <a:gd name="connsiteY45" fmla="*/ 423747 h 1661532"/>
              <a:gd name="connsiteX46" fmla="*/ 2803440 w 2914212"/>
              <a:gd name="connsiteY46" fmla="*/ 356839 h 1661532"/>
              <a:gd name="connsiteX47" fmla="*/ 2814591 w 2914212"/>
              <a:gd name="connsiteY47" fmla="*/ 323386 h 1661532"/>
              <a:gd name="connsiteX48" fmla="*/ 2825742 w 2914212"/>
              <a:gd name="connsiteY48" fmla="*/ 200722 h 1661532"/>
              <a:gd name="connsiteX49" fmla="*/ 2814590 w 2914212"/>
              <a:gd name="connsiteY49" fmla="*/ 55756 h 1661532"/>
              <a:gd name="connsiteX50" fmla="*/ 1521050 w 2914212"/>
              <a:gd name="connsiteY50" fmla="*/ 0 h 1661532"/>
              <a:gd name="connsiteX51" fmla="*/ 227508 w 2914212"/>
              <a:gd name="connsiteY51" fmla="*/ 11151 h 1661532"/>
              <a:gd name="connsiteX52" fmla="*/ 4484 w 2914212"/>
              <a:gd name="connsiteY52" fmla="*/ 55756 h 1661532"/>
              <a:gd name="connsiteX53" fmla="*/ 15635 w 2914212"/>
              <a:gd name="connsiteY53" fmla="*/ 167269 h 1661532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535810 w 3009986"/>
              <a:gd name="connsiteY42" fmla="*/ 499983 h 1659710"/>
              <a:gd name="connsiteX43" fmla="*/ 2647323 w 3009986"/>
              <a:gd name="connsiteY43" fmla="*/ 477681 h 1659710"/>
              <a:gd name="connsiteX44" fmla="*/ 2691928 w 3009986"/>
              <a:gd name="connsiteY44" fmla="*/ 444227 h 1659710"/>
              <a:gd name="connsiteX45" fmla="*/ 2736532 w 3009986"/>
              <a:gd name="connsiteY45" fmla="*/ 421925 h 1659710"/>
              <a:gd name="connsiteX46" fmla="*/ 2803440 w 3009986"/>
              <a:gd name="connsiteY46" fmla="*/ 355017 h 1659710"/>
              <a:gd name="connsiteX47" fmla="*/ 2814591 w 3009986"/>
              <a:gd name="connsiteY47" fmla="*/ 321564 h 1659710"/>
              <a:gd name="connsiteX48" fmla="*/ 2825742 w 3009986"/>
              <a:gd name="connsiteY48" fmla="*/ 198900 h 1659710"/>
              <a:gd name="connsiteX49" fmla="*/ 2814590 w 3009986"/>
              <a:gd name="connsiteY49" fmla="*/ 53934 h 1659710"/>
              <a:gd name="connsiteX50" fmla="*/ 227508 w 3009986"/>
              <a:gd name="connsiteY50" fmla="*/ 9329 h 1659710"/>
              <a:gd name="connsiteX51" fmla="*/ 4484 w 3009986"/>
              <a:gd name="connsiteY51" fmla="*/ 53934 h 1659710"/>
              <a:gd name="connsiteX52" fmla="*/ 15635 w 3009986"/>
              <a:gd name="connsiteY52" fmla="*/ 165447 h 1659710"/>
              <a:gd name="connsiteX0" fmla="*/ 15635 w 3009986"/>
              <a:gd name="connsiteY0" fmla="*/ 165447 h 1659710"/>
              <a:gd name="connsiteX1" fmla="*/ 15635 w 3009986"/>
              <a:gd name="connsiteY1" fmla="*/ 165447 h 1659710"/>
              <a:gd name="connsiteX2" fmla="*/ 37937 w 3009986"/>
              <a:gd name="connsiteY2" fmla="*/ 488832 h 1659710"/>
              <a:gd name="connsiteX3" fmla="*/ 49089 w 3009986"/>
              <a:gd name="connsiteY3" fmla="*/ 600344 h 1659710"/>
              <a:gd name="connsiteX4" fmla="*/ 71391 w 3009986"/>
              <a:gd name="connsiteY4" fmla="*/ 1057544 h 1659710"/>
              <a:gd name="connsiteX5" fmla="*/ 82542 w 3009986"/>
              <a:gd name="connsiteY5" fmla="*/ 1191359 h 1659710"/>
              <a:gd name="connsiteX6" fmla="*/ 93693 w 3009986"/>
              <a:gd name="connsiteY6" fmla="*/ 1302871 h 1659710"/>
              <a:gd name="connsiteX7" fmla="*/ 104845 w 3009986"/>
              <a:gd name="connsiteY7" fmla="*/ 1503593 h 1659710"/>
              <a:gd name="connsiteX8" fmla="*/ 115996 w 3009986"/>
              <a:gd name="connsiteY8" fmla="*/ 1592803 h 1659710"/>
              <a:gd name="connsiteX9" fmla="*/ 138298 w 3009986"/>
              <a:gd name="connsiteY9" fmla="*/ 1626256 h 1659710"/>
              <a:gd name="connsiteX10" fmla="*/ 227508 w 3009986"/>
              <a:gd name="connsiteY10" fmla="*/ 1659710 h 1659710"/>
              <a:gd name="connsiteX11" fmla="*/ 695859 w 3009986"/>
              <a:gd name="connsiteY11" fmla="*/ 1637407 h 1659710"/>
              <a:gd name="connsiteX12" fmla="*/ 918884 w 3009986"/>
              <a:gd name="connsiteY12" fmla="*/ 1615105 h 1659710"/>
              <a:gd name="connsiteX13" fmla="*/ 963489 w 3009986"/>
              <a:gd name="connsiteY13" fmla="*/ 1592803 h 1659710"/>
              <a:gd name="connsiteX14" fmla="*/ 996942 w 3009986"/>
              <a:gd name="connsiteY14" fmla="*/ 1559349 h 1659710"/>
              <a:gd name="connsiteX15" fmla="*/ 1164210 w 3009986"/>
              <a:gd name="connsiteY15" fmla="*/ 1525895 h 1659710"/>
              <a:gd name="connsiteX16" fmla="*/ 1253420 w 3009986"/>
              <a:gd name="connsiteY16" fmla="*/ 1481290 h 1659710"/>
              <a:gd name="connsiteX17" fmla="*/ 1264571 w 3009986"/>
              <a:gd name="connsiteY17" fmla="*/ 1447837 h 1659710"/>
              <a:gd name="connsiteX18" fmla="*/ 1320328 w 3009986"/>
              <a:gd name="connsiteY18" fmla="*/ 1392081 h 1659710"/>
              <a:gd name="connsiteX19" fmla="*/ 1353781 w 3009986"/>
              <a:gd name="connsiteY19" fmla="*/ 1358627 h 1659710"/>
              <a:gd name="connsiteX20" fmla="*/ 1387235 w 3009986"/>
              <a:gd name="connsiteY20" fmla="*/ 1325173 h 1659710"/>
              <a:gd name="connsiteX21" fmla="*/ 1409537 w 3009986"/>
              <a:gd name="connsiteY21" fmla="*/ 1291720 h 1659710"/>
              <a:gd name="connsiteX22" fmla="*/ 1476445 w 3009986"/>
              <a:gd name="connsiteY22" fmla="*/ 1224812 h 1659710"/>
              <a:gd name="connsiteX23" fmla="*/ 1498747 w 3009986"/>
              <a:gd name="connsiteY23" fmla="*/ 1180207 h 1659710"/>
              <a:gd name="connsiteX24" fmla="*/ 1521050 w 3009986"/>
              <a:gd name="connsiteY24" fmla="*/ 1157905 h 1659710"/>
              <a:gd name="connsiteX25" fmla="*/ 1543352 w 3009986"/>
              <a:gd name="connsiteY25" fmla="*/ 1124451 h 1659710"/>
              <a:gd name="connsiteX26" fmla="*/ 1576806 w 3009986"/>
              <a:gd name="connsiteY26" fmla="*/ 1079847 h 1659710"/>
              <a:gd name="connsiteX27" fmla="*/ 1610259 w 3009986"/>
              <a:gd name="connsiteY27" fmla="*/ 1024090 h 1659710"/>
              <a:gd name="connsiteX28" fmla="*/ 1621410 w 3009986"/>
              <a:gd name="connsiteY28" fmla="*/ 990637 h 1659710"/>
              <a:gd name="connsiteX29" fmla="*/ 1654864 w 3009986"/>
              <a:gd name="connsiteY29" fmla="*/ 957183 h 1659710"/>
              <a:gd name="connsiteX30" fmla="*/ 1744074 w 3009986"/>
              <a:gd name="connsiteY30" fmla="*/ 856822 h 1659710"/>
              <a:gd name="connsiteX31" fmla="*/ 1777528 w 3009986"/>
              <a:gd name="connsiteY31" fmla="*/ 845671 h 1659710"/>
              <a:gd name="connsiteX32" fmla="*/ 1844435 w 3009986"/>
              <a:gd name="connsiteY32" fmla="*/ 789915 h 1659710"/>
              <a:gd name="connsiteX33" fmla="*/ 1877889 w 3009986"/>
              <a:gd name="connsiteY33" fmla="*/ 778764 h 1659710"/>
              <a:gd name="connsiteX34" fmla="*/ 1944796 w 3009986"/>
              <a:gd name="connsiteY34" fmla="*/ 734159 h 1659710"/>
              <a:gd name="connsiteX35" fmla="*/ 1978250 w 3009986"/>
              <a:gd name="connsiteY35" fmla="*/ 700705 h 1659710"/>
              <a:gd name="connsiteX36" fmla="*/ 2045157 w 3009986"/>
              <a:gd name="connsiteY36" fmla="*/ 656100 h 1659710"/>
              <a:gd name="connsiteX37" fmla="*/ 2100913 w 3009986"/>
              <a:gd name="connsiteY37" fmla="*/ 611495 h 1659710"/>
              <a:gd name="connsiteX38" fmla="*/ 2134367 w 3009986"/>
              <a:gd name="connsiteY38" fmla="*/ 600344 h 1659710"/>
              <a:gd name="connsiteX39" fmla="*/ 2190123 w 3009986"/>
              <a:gd name="connsiteY39" fmla="*/ 578042 h 1659710"/>
              <a:gd name="connsiteX40" fmla="*/ 2312786 w 3009986"/>
              <a:gd name="connsiteY40" fmla="*/ 555739 h 1659710"/>
              <a:gd name="connsiteX41" fmla="*/ 2390845 w 3009986"/>
              <a:gd name="connsiteY41" fmla="*/ 533437 h 1659710"/>
              <a:gd name="connsiteX42" fmla="*/ 2647323 w 3009986"/>
              <a:gd name="connsiteY42" fmla="*/ 477681 h 1659710"/>
              <a:gd name="connsiteX43" fmla="*/ 2691928 w 3009986"/>
              <a:gd name="connsiteY43" fmla="*/ 444227 h 1659710"/>
              <a:gd name="connsiteX44" fmla="*/ 2736532 w 3009986"/>
              <a:gd name="connsiteY44" fmla="*/ 421925 h 1659710"/>
              <a:gd name="connsiteX45" fmla="*/ 2803440 w 3009986"/>
              <a:gd name="connsiteY45" fmla="*/ 355017 h 1659710"/>
              <a:gd name="connsiteX46" fmla="*/ 2814591 w 3009986"/>
              <a:gd name="connsiteY46" fmla="*/ 321564 h 1659710"/>
              <a:gd name="connsiteX47" fmla="*/ 2825742 w 3009986"/>
              <a:gd name="connsiteY47" fmla="*/ 198900 h 1659710"/>
              <a:gd name="connsiteX48" fmla="*/ 2814590 w 3009986"/>
              <a:gd name="connsiteY48" fmla="*/ 53934 h 1659710"/>
              <a:gd name="connsiteX49" fmla="*/ 227508 w 3009986"/>
              <a:gd name="connsiteY49" fmla="*/ 9329 h 1659710"/>
              <a:gd name="connsiteX50" fmla="*/ 4484 w 3009986"/>
              <a:gd name="connsiteY50" fmla="*/ 53934 h 1659710"/>
              <a:gd name="connsiteX51" fmla="*/ 15635 w 3009986"/>
              <a:gd name="connsiteY51" fmla="*/ 165447 h 1659710"/>
              <a:gd name="connsiteX0" fmla="*/ 15635 w 3006639"/>
              <a:gd name="connsiteY0" fmla="*/ 165447 h 1659710"/>
              <a:gd name="connsiteX1" fmla="*/ 15635 w 3006639"/>
              <a:gd name="connsiteY1" fmla="*/ 165447 h 1659710"/>
              <a:gd name="connsiteX2" fmla="*/ 37937 w 3006639"/>
              <a:gd name="connsiteY2" fmla="*/ 488832 h 1659710"/>
              <a:gd name="connsiteX3" fmla="*/ 49089 w 3006639"/>
              <a:gd name="connsiteY3" fmla="*/ 600344 h 1659710"/>
              <a:gd name="connsiteX4" fmla="*/ 71391 w 3006639"/>
              <a:gd name="connsiteY4" fmla="*/ 1057544 h 1659710"/>
              <a:gd name="connsiteX5" fmla="*/ 82542 w 3006639"/>
              <a:gd name="connsiteY5" fmla="*/ 1191359 h 1659710"/>
              <a:gd name="connsiteX6" fmla="*/ 93693 w 3006639"/>
              <a:gd name="connsiteY6" fmla="*/ 1302871 h 1659710"/>
              <a:gd name="connsiteX7" fmla="*/ 104845 w 3006639"/>
              <a:gd name="connsiteY7" fmla="*/ 1503593 h 1659710"/>
              <a:gd name="connsiteX8" fmla="*/ 115996 w 3006639"/>
              <a:gd name="connsiteY8" fmla="*/ 1592803 h 1659710"/>
              <a:gd name="connsiteX9" fmla="*/ 138298 w 3006639"/>
              <a:gd name="connsiteY9" fmla="*/ 1626256 h 1659710"/>
              <a:gd name="connsiteX10" fmla="*/ 227508 w 3006639"/>
              <a:gd name="connsiteY10" fmla="*/ 1659710 h 1659710"/>
              <a:gd name="connsiteX11" fmla="*/ 695859 w 3006639"/>
              <a:gd name="connsiteY11" fmla="*/ 1637407 h 1659710"/>
              <a:gd name="connsiteX12" fmla="*/ 918884 w 3006639"/>
              <a:gd name="connsiteY12" fmla="*/ 1615105 h 1659710"/>
              <a:gd name="connsiteX13" fmla="*/ 963489 w 3006639"/>
              <a:gd name="connsiteY13" fmla="*/ 1592803 h 1659710"/>
              <a:gd name="connsiteX14" fmla="*/ 996942 w 3006639"/>
              <a:gd name="connsiteY14" fmla="*/ 1559349 h 1659710"/>
              <a:gd name="connsiteX15" fmla="*/ 1164210 w 3006639"/>
              <a:gd name="connsiteY15" fmla="*/ 1525895 h 1659710"/>
              <a:gd name="connsiteX16" fmla="*/ 1253420 w 3006639"/>
              <a:gd name="connsiteY16" fmla="*/ 1481290 h 1659710"/>
              <a:gd name="connsiteX17" fmla="*/ 1264571 w 3006639"/>
              <a:gd name="connsiteY17" fmla="*/ 1447837 h 1659710"/>
              <a:gd name="connsiteX18" fmla="*/ 1320328 w 3006639"/>
              <a:gd name="connsiteY18" fmla="*/ 1392081 h 1659710"/>
              <a:gd name="connsiteX19" fmla="*/ 1353781 w 3006639"/>
              <a:gd name="connsiteY19" fmla="*/ 1358627 h 1659710"/>
              <a:gd name="connsiteX20" fmla="*/ 1387235 w 3006639"/>
              <a:gd name="connsiteY20" fmla="*/ 1325173 h 1659710"/>
              <a:gd name="connsiteX21" fmla="*/ 1409537 w 3006639"/>
              <a:gd name="connsiteY21" fmla="*/ 1291720 h 1659710"/>
              <a:gd name="connsiteX22" fmla="*/ 1476445 w 3006639"/>
              <a:gd name="connsiteY22" fmla="*/ 1224812 h 1659710"/>
              <a:gd name="connsiteX23" fmla="*/ 1498747 w 3006639"/>
              <a:gd name="connsiteY23" fmla="*/ 1180207 h 1659710"/>
              <a:gd name="connsiteX24" fmla="*/ 1521050 w 3006639"/>
              <a:gd name="connsiteY24" fmla="*/ 1157905 h 1659710"/>
              <a:gd name="connsiteX25" fmla="*/ 1543352 w 3006639"/>
              <a:gd name="connsiteY25" fmla="*/ 1124451 h 1659710"/>
              <a:gd name="connsiteX26" fmla="*/ 1576806 w 3006639"/>
              <a:gd name="connsiteY26" fmla="*/ 1079847 h 1659710"/>
              <a:gd name="connsiteX27" fmla="*/ 1610259 w 3006639"/>
              <a:gd name="connsiteY27" fmla="*/ 1024090 h 1659710"/>
              <a:gd name="connsiteX28" fmla="*/ 1621410 w 3006639"/>
              <a:gd name="connsiteY28" fmla="*/ 990637 h 1659710"/>
              <a:gd name="connsiteX29" fmla="*/ 1654864 w 3006639"/>
              <a:gd name="connsiteY29" fmla="*/ 957183 h 1659710"/>
              <a:gd name="connsiteX30" fmla="*/ 1744074 w 3006639"/>
              <a:gd name="connsiteY30" fmla="*/ 856822 h 1659710"/>
              <a:gd name="connsiteX31" fmla="*/ 1777528 w 3006639"/>
              <a:gd name="connsiteY31" fmla="*/ 845671 h 1659710"/>
              <a:gd name="connsiteX32" fmla="*/ 1844435 w 3006639"/>
              <a:gd name="connsiteY32" fmla="*/ 789915 h 1659710"/>
              <a:gd name="connsiteX33" fmla="*/ 1877889 w 3006639"/>
              <a:gd name="connsiteY33" fmla="*/ 778764 h 1659710"/>
              <a:gd name="connsiteX34" fmla="*/ 1944796 w 3006639"/>
              <a:gd name="connsiteY34" fmla="*/ 734159 h 1659710"/>
              <a:gd name="connsiteX35" fmla="*/ 1978250 w 3006639"/>
              <a:gd name="connsiteY35" fmla="*/ 700705 h 1659710"/>
              <a:gd name="connsiteX36" fmla="*/ 2045157 w 3006639"/>
              <a:gd name="connsiteY36" fmla="*/ 656100 h 1659710"/>
              <a:gd name="connsiteX37" fmla="*/ 2100913 w 3006639"/>
              <a:gd name="connsiteY37" fmla="*/ 611495 h 1659710"/>
              <a:gd name="connsiteX38" fmla="*/ 2134367 w 3006639"/>
              <a:gd name="connsiteY38" fmla="*/ 600344 h 1659710"/>
              <a:gd name="connsiteX39" fmla="*/ 2190123 w 3006639"/>
              <a:gd name="connsiteY39" fmla="*/ 578042 h 1659710"/>
              <a:gd name="connsiteX40" fmla="*/ 2312786 w 3006639"/>
              <a:gd name="connsiteY40" fmla="*/ 555739 h 1659710"/>
              <a:gd name="connsiteX41" fmla="*/ 2390845 w 3006639"/>
              <a:gd name="connsiteY41" fmla="*/ 533437 h 1659710"/>
              <a:gd name="connsiteX42" fmla="*/ 2647323 w 3006639"/>
              <a:gd name="connsiteY42" fmla="*/ 477681 h 1659710"/>
              <a:gd name="connsiteX43" fmla="*/ 2691928 w 3006639"/>
              <a:gd name="connsiteY43" fmla="*/ 444227 h 1659710"/>
              <a:gd name="connsiteX44" fmla="*/ 2736532 w 3006639"/>
              <a:gd name="connsiteY44" fmla="*/ 421925 h 1659710"/>
              <a:gd name="connsiteX45" fmla="*/ 2803440 w 3006639"/>
              <a:gd name="connsiteY45" fmla="*/ 355017 h 1659710"/>
              <a:gd name="connsiteX46" fmla="*/ 2814591 w 3006639"/>
              <a:gd name="connsiteY46" fmla="*/ 321564 h 1659710"/>
              <a:gd name="connsiteX47" fmla="*/ 2814590 w 3006639"/>
              <a:gd name="connsiteY47" fmla="*/ 53934 h 1659710"/>
              <a:gd name="connsiteX48" fmla="*/ 227508 w 3006639"/>
              <a:gd name="connsiteY48" fmla="*/ 9329 h 1659710"/>
              <a:gd name="connsiteX49" fmla="*/ 4484 w 3006639"/>
              <a:gd name="connsiteY49" fmla="*/ 53934 h 1659710"/>
              <a:gd name="connsiteX50" fmla="*/ 15635 w 3006639"/>
              <a:gd name="connsiteY50" fmla="*/ 165447 h 1659710"/>
              <a:gd name="connsiteX0" fmla="*/ 15635 w 3005400"/>
              <a:gd name="connsiteY0" fmla="*/ 165447 h 1659710"/>
              <a:gd name="connsiteX1" fmla="*/ 15635 w 3005400"/>
              <a:gd name="connsiteY1" fmla="*/ 165447 h 1659710"/>
              <a:gd name="connsiteX2" fmla="*/ 37937 w 3005400"/>
              <a:gd name="connsiteY2" fmla="*/ 488832 h 1659710"/>
              <a:gd name="connsiteX3" fmla="*/ 49089 w 3005400"/>
              <a:gd name="connsiteY3" fmla="*/ 600344 h 1659710"/>
              <a:gd name="connsiteX4" fmla="*/ 71391 w 3005400"/>
              <a:gd name="connsiteY4" fmla="*/ 1057544 h 1659710"/>
              <a:gd name="connsiteX5" fmla="*/ 82542 w 3005400"/>
              <a:gd name="connsiteY5" fmla="*/ 1191359 h 1659710"/>
              <a:gd name="connsiteX6" fmla="*/ 93693 w 3005400"/>
              <a:gd name="connsiteY6" fmla="*/ 1302871 h 1659710"/>
              <a:gd name="connsiteX7" fmla="*/ 104845 w 3005400"/>
              <a:gd name="connsiteY7" fmla="*/ 1503593 h 1659710"/>
              <a:gd name="connsiteX8" fmla="*/ 115996 w 3005400"/>
              <a:gd name="connsiteY8" fmla="*/ 1592803 h 1659710"/>
              <a:gd name="connsiteX9" fmla="*/ 138298 w 3005400"/>
              <a:gd name="connsiteY9" fmla="*/ 1626256 h 1659710"/>
              <a:gd name="connsiteX10" fmla="*/ 227508 w 3005400"/>
              <a:gd name="connsiteY10" fmla="*/ 1659710 h 1659710"/>
              <a:gd name="connsiteX11" fmla="*/ 695859 w 3005400"/>
              <a:gd name="connsiteY11" fmla="*/ 1637407 h 1659710"/>
              <a:gd name="connsiteX12" fmla="*/ 918884 w 3005400"/>
              <a:gd name="connsiteY12" fmla="*/ 1615105 h 1659710"/>
              <a:gd name="connsiteX13" fmla="*/ 963489 w 3005400"/>
              <a:gd name="connsiteY13" fmla="*/ 1592803 h 1659710"/>
              <a:gd name="connsiteX14" fmla="*/ 996942 w 3005400"/>
              <a:gd name="connsiteY14" fmla="*/ 1559349 h 1659710"/>
              <a:gd name="connsiteX15" fmla="*/ 1164210 w 3005400"/>
              <a:gd name="connsiteY15" fmla="*/ 1525895 h 1659710"/>
              <a:gd name="connsiteX16" fmla="*/ 1253420 w 3005400"/>
              <a:gd name="connsiteY16" fmla="*/ 1481290 h 1659710"/>
              <a:gd name="connsiteX17" fmla="*/ 1264571 w 3005400"/>
              <a:gd name="connsiteY17" fmla="*/ 1447837 h 1659710"/>
              <a:gd name="connsiteX18" fmla="*/ 1320328 w 3005400"/>
              <a:gd name="connsiteY18" fmla="*/ 1392081 h 1659710"/>
              <a:gd name="connsiteX19" fmla="*/ 1353781 w 3005400"/>
              <a:gd name="connsiteY19" fmla="*/ 1358627 h 1659710"/>
              <a:gd name="connsiteX20" fmla="*/ 1387235 w 3005400"/>
              <a:gd name="connsiteY20" fmla="*/ 1325173 h 1659710"/>
              <a:gd name="connsiteX21" fmla="*/ 1409537 w 3005400"/>
              <a:gd name="connsiteY21" fmla="*/ 1291720 h 1659710"/>
              <a:gd name="connsiteX22" fmla="*/ 1476445 w 3005400"/>
              <a:gd name="connsiteY22" fmla="*/ 1224812 h 1659710"/>
              <a:gd name="connsiteX23" fmla="*/ 1498747 w 3005400"/>
              <a:gd name="connsiteY23" fmla="*/ 1180207 h 1659710"/>
              <a:gd name="connsiteX24" fmla="*/ 1521050 w 3005400"/>
              <a:gd name="connsiteY24" fmla="*/ 1157905 h 1659710"/>
              <a:gd name="connsiteX25" fmla="*/ 1543352 w 3005400"/>
              <a:gd name="connsiteY25" fmla="*/ 1124451 h 1659710"/>
              <a:gd name="connsiteX26" fmla="*/ 1576806 w 3005400"/>
              <a:gd name="connsiteY26" fmla="*/ 1079847 h 1659710"/>
              <a:gd name="connsiteX27" fmla="*/ 1610259 w 3005400"/>
              <a:gd name="connsiteY27" fmla="*/ 1024090 h 1659710"/>
              <a:gd name="connsiteX28" fmla="*/ 1621410 w 3005400"/>
              <a:gd name="connsiteY28" fmla="*/ 990637 h 1659710"/>
              <a:gd name="connsiteX29" fmla="*/ 1654864 w 3005400"/>
              <a:gd name="connsiteY29" fmla="*/ 957183 h 1659710"/>
              <a:gd name="connsiteX30" fmla="*/ 1744074 w 3005400"/>
              <a:gd name="connsiteY30" fmla="*/ 856822 h 1659710"/>
              <a:gd name="connsiteX31" fmla="*/ 1777528 w 3005400"/>
              <a:gd name="connsiteY31" fmla="*/ 845671 h 1659710"/>
              <a:gd name="connsiteX32" fmla="*/ 1844435 w 3005400"/>
              <a:gd name="connsiteY32" fmla="*/ 789915 h 1659710"/>
              <a:gd name="connsiteX33" fmla="*/ 1877889 w 3005400"/>
              <a:gd name="connsiteY33" fmla="*/ 778764 h 1659710"/>
              <a:gd name="connsiteX34" fmla="*/ 1944796 w 3005400"/>
              <a:gd name="connsiteY34" fmla="*/ 734159 h 1659710"/>
              <a:gd name="connsiteX35" fmla="*/ 1978250 w 3005400"/>
              <a:gd name="connsiteY35" fmla="*/ 700705 h 1659710"/>
              <a:gd name="connsiteX36" fmla="*/ 2045157 w 3005400"/>
              <a:gd name="connsiteY36" fmla="*/ 656100 h 1659710"/>
              <a:gd name="connsiteX37" fmla="*/ 2100913 w 3005400"/>
              <a:gd name="connsiteY37" fmla="*/ 611495 h 1659710"/>
              <a:gd name="connsiteX38" fmla="*/ 2134367 w 3005400"/>
              <a:gd name="connsiteY38" fmla="*/ 600344 h 1659710"/>
              <a:gd name="connsiteX39" fmla="*/ 2190123 w 3005400"/>
              <a:gd name="connsiteY39" fmla="*/ 578042 h 1659710"/>
              <a:gd name="connsiteX40" fmla="*/ 2312786 w 3005400"/>
              <a:gd name="connsiteY40" fmla="*/ 555739 h 1659710"/>
              <a:gd name="connsiteX41" fmla="*/ 2390845 w 3005400"/>
              <a:gd name="connsiteY41" fmla="*/ 533437 h 1659710"/>
              <a:gd name="connsiteX42" fmla="*/ 2647323 w 3005400"/>
              <a:gd name="connsiteY42" fmla="*/ 477681 h 1659710"/>
              <a:gd name="connsiteX43" fmla="*/ 2691928 w 3005400"/>
              <a:gd name="connsiteY43" fmla="*/ 444227 h 1659710"/>
              <a:gd name="connsiteX44" fmla="*/ 2736532 w 3005400"/>
              <a:gd name="connsiteY44" fmla="*/ 421925 h 1659710"/>
              <a:gd name="connsiteX45" fmla="*/ 2803440 w 3005400"/>
              <a:gd name="connsiteY45" fmla="*/ 355017 h 1659710"/>
              <a:gd name="connsiteX46" fmla="*/ 2814590 w 3005400"/>
              <a:gd name="connsiteY46" fmla="*/ 53934 h 1659710"/>
              <a:gd name="connsiteX47" fmla="*/ 227508 w 3005400"/>
              <a:gd name="connsiteY47" fmla="*/ 9329 h 1659710"/>
              <a:gd name="connsiteX48" fmla="*/ 4484 w 3005400"/>
              <a:gd name="connsiteY48" fmla="*/ 53934 h 1659710"/>
              <a:gd name="connsiteX49" fmla="*/ 15635 w 3005400"/>
              <a:gd name="connsiteY49" fmla="*/ 165447 h 1659710"/>
              <a:gd name="connsiteX0" fmla="*/ 15635 w 2986022"/>
              <a:gd name="connsiteY0" fmla="*/ 165447 h 1659710"/>
              <a:gd name="connsiteX1" fmla="*/ 15635 w 2986022"/>
              <a:gd name="connsiteY1" fmla="*/ 165447 h 1659710"/>
              <a:gd name="connsiteX2" fmla="*/ 37937 w 2986022"/>
              <a:gd name="connsiteY2" fmla="*/ 488832 h 1659710"/>
              <a:gd name="connsiteX3" fmla="*/ 49089 w 2986022"/>
              <a:gd name="connsiteY3" fmla="*/ 600344 h 1659710"/>
              <a:gd name="connsiteX4" fmla="*/ 71391 w 2986022"/>
              <a:gd name="connsiteY4" fmla="*/ 1057544 h 1659710"/>
              <a:gd name="connsiteX5" fmla="*/ 82542 w 2986022"/>
              <a:gd name="connsiteY5" fmla="*/ 1191359 h 1659710"/>
              <a:gd name="connsiteX6" fmla="*/ 93693 w 2986022"/>
              <a:gd name="connsiteY6" fmla="*/ 1302871 h 1659710"/>
              <a:gd name="connsiteX7" fmla="*/ 104845 w 2986022"/>
              <a:gd name="connsiteY7" fmla="*/ 1503593 h 1659710"/>
              <a:gd name="connsiteX8" fmla="*/ 115996 w 2986022"/>
              <a:gd name="connsiteY8" fmla="*/ 1592803 h 1659710"/>
              <a:gd name="connsiteX9" fmla="*/ 138298 w 2986022"/>
              <a:gd name="connsiteY9" fmla="*/ 1626256 h 1659710"/>
              <a:gd name="connsiteX10" fmla="*/ 227508 w 2986022"/>
              <a:gd name="connsiteY10" fmla="*/ 1659710 h 1659710"/>
              <a:gd name="connsiteX11" fmla="*/ 695859 w 2986022"/>
              <a:gd name="connsiteY11" fmla="*/ 1637407 h 1659710"/>
              <a:gd name="connsiteX12" fmla="*/ 918884 w 2986022"/>
              <a:gd name="connsiteY12" fmla="*/ 1615105 h 1659710"/>
              <a:gd name="connsiteX13" fmla="*/ 963489 w 2986022"/>
              <a:gd name="connsiteY13" fmla="*/ 1592803 h 1659710"/>
              <a:gd name="connsiteX14" fmla="*/ 996942 w 2986022"/>
              <a:gd name="connsiteY14" fmla="*/ 1559349 h 1659710"/>
              <a:gd name="connsiteX15" fmla="*/ 1164210 w 2986022"/>
              <a:gd name="connsiteY15" fmla="*/ 1525895 h 1659710"/>
              <a:gd name="connsiteX16" fmla="*/ 1253420 w 2986022"/>
              <a:gd name="connsiteY16" fmla="*/ 1481290 h 1659710"/>
              <a:gd name="connsiteX17" fmla="*/ 1264571 w 2986022"/>
              <a:gd name="connsiteY17" fmla="*/ 1447837 h 1659710"/>
              <a:gd name="connsiteX18" fmla="*/ 1320328 w 2986022"/>
              <a:gd name="connsiteY18" fmla="*/ 1392081 h 1659710"/>
              <a:gd name="connsiteX19" fmla="*/ 1353781 w 2986022"/>
              <a:gd name="connsiteY19" fmla="*/ 1358627 h 1659710"/>
              <a:gd name="connsiteX20" fmla="*/ 1387235 w 2986022"/>
              <a:gd name="connsiteY20" fmla="*/ 1325173 h 1659710"/>
              <a:gd name="connsiteX21" fmla="*/ 1409537 w 2986022"/>
              <a:gd name="connsiteY21" fmla="*/ 1291720 h 1659710"/>
              <a:gd name="connsiteX22" fmla="*/ 1476445 w 2986022"/>
              <a:gd name="connsiteY22" fmla="*/ 1224812 h 1659710"/>
              <a:gd name="connsiteX23" fmla="*/ 1498747 w 2986022"/>
              <a:gd name="connsiteY23" fmla="*/ 1180207 h 1659710"/>
              <a:gd name="connsiteX24" fmla="*/ 1521050 w 2986022"/>
              <a:gd name="connsiteY24" fmla="*/ 1157905 h 1659710"/>
              <a:gd name="connsiteX25" fmla="*/ 1543352 w 2986022"/>
              <a:gd name="connsiteY25" fmla="*/ 1124451 h 1659710"/>
              <a:gd name="connsiteX26" fmla="*/ 1576806 w 2986022"/>
              <a:gd name="connsiteY26" fmla="*/ 1079847 h 1659710"/>
              <a:gd name="connsiteX27" fmla="*/ 1610259 w 2986022"/>
              <a:gd name="connsiteY27" fmla="*/ 1024090 h 1659710"/>
              <a:gd name="connsiteX28" fmla="*/ 1621410 w 2986022"/>
              <a:gd name="connsiteY28" fmla="*/ 990637 h 1659710"/>
              <a:gd name="connsiteX29" fmla="*/ 1654864 w 2986022"/>
              <a:gd name="connsiteY29" fmla="*/ 957183 h 1659710"/>
              <a:gd name="connsiteX30" fmla="*/ 1744074 w 2986022"/>
              <a:gd name="connsiteY30" fmla="*/ 856822 h 1659710"/>
              <a:gd name="connsiteX31" fmla="*/ 1777528 w 2986022"/>
              <a:gd name="connsiteY31" fmla="*/ 845671 h 1659710"/>
              <a:gd name="connsiteX32" fmla="*/ 1844435 w 2986022"/>
              <a:gd name="connsiteY32" fmla="*/ 789915 h 1659710"/>
              <a:gd name="connsiteX33" fmla="*/ 1877889 w 2986022"/>
              <a:gd name="connsiteY33" fmla="*/ 778764 h 1659710"/>
              <a:gd name="connsiteX34" fmla="*/ 1944796 w 2986022"/>
              <a:gd name="connsiteY34" fmla="*/ 734159 h 1659710"/>
              <a:gd name="connsiteX35" fmla="*/ 1978250 w 2986022"/>
              <a:gd name="connsiteY35" fmla="*/ 700705 h 1659710"/>
              <a:gd name="connsiteX36" fmla="*/ 2045157 w 2986022"/>
              <a:gd name="connsiteY36" fmla="*/ 656100 h 1659710"/>
              <a:gd name="connsiteX37" fmla="*/ 2100913 w 2986022"/>
              <a:gd name="connsiteY37" fmla="*/ 611495 h 1659710"/>
              <a:gd name="connsiteX38" fmla="*/ 2134367 w 2986022"/>
              <a:gd name="connsiteY38" fmla="*/ 600344 h 1659710"/>
              <a:gd name="connsiteX39" fmla="*/ 2190123 w 2986022"/>
              <a:gd name="connsiteY39" fmla="*/ 578042 h 1659710"/>
              <a:gd name="connsiteX40" fmla="*/ 2312786 w 2986022"/>
              <a:gd name="connsiteY40" fmla="*/ 555739 h 1659710"/>
              <a:gd name="connsiteX41" fmla="*/ 2390845 w 2986022"/>
              <a:gd name="connsiteY41" fmla="*/ 533437 h 1659710"/>
              <a:gd name="connsiteX42" fmla="*/ 2647323 w 2986022"/>
              <a:gd name="connsiteY42" fmla="*/ 477681 h 1659710"/>
              <a:gd name="connsiteX43" fmla="*/ 2691928 w 2986022"/>
              <a:gd name="connsiteY43" fmla="*/ 444227 h 1659710"/>
              <a:gd name="connsiteX44" fmla="*/ 2736532 w 2986022"/>
              <a:gd name="connsiteY44" fmla="*/ 421925 h 1659710"/>
              <a:gd name="connsiteX45" fmla="*/ 2814590 w 2986022"/>
              <a:gd name="connsiteY45" fmla="*/ 53934 h 1659710"/>
              <a:gd name="connsiteX46" fmla="*/ 227508 w 2986022"/>
              <a:gd name="connsiteY46" fmla="*/ 9329 h 1659710"/>
              <a:gd name="connsiteX47" fmla="*/ 4484 w 2986022"/>
              <a:gd name="connsiteY47" fmla="*/ 53934 h 1659710"/>
              <a:gd name="connsiteX48" fmla="*/ 15635 w 2986022"/>
              <a:gd name="connsiteY48" fmla="*/ 165447 h 1659710"/>
              <a:gd name="connsiteX0" fmla="*/ 15635 w 2758205"/>
              <a:gd name="connsiteY0" fmla="*/ 165447 h 1659710"/>
              <a:gd name="connsiteX1" fmla="*/ 15635 w 2758205"/>
              <a:gd name="connsiteY1" fmla="*/ 165447 h 1659710"/>
              <a:gd name="connsiteX2" fmla="*/ 37937 w 2758205"/>
              <a:gd name="connsiteY2" fmla="*/ 488832 h 1659710"/>
              <a:gd name="connsiteX3" fmla="*/ 49089 w 2758205"/>
              <a:gd name="connsiteY3" fmla="*/ 600344 h 1659710"/>
              <a:gd name="connsiteX4" fmla="*/ 71391 w 2758205"/>
              <a:gd name="connsiteY4" fmla="*/ 1057544 h 1659710"/>
              <a:gd name="connsiteX5" fmla="*/ 82542 w 2758205"/>
              <a:gd name="connsiteY5" fmla="*/ 1191359 h 1659710"/>
              <a:gd name="connsiteX6" fmla="*/ 93693 w 2758205"/>
              <a:gd name="connsiteY6" fmla="*/ 1302871 h 1659710"/>
              <a:gd name="connsiteX7" fmla="*/ 104845 w 2758205"/>
              <a:gd name="connsiteY7" fmla="*/ 1503593 h 1659710"/>
              <a:gd name="connsiteX8" fmla="*/ 115996 w 2758205"/>
              <a:gd name="connsiteY8" fmla="*/ 1592803 h 1659710"/>
              <a:gd name="connsiteX9" fmla="*/ 138298 w 2758205"/>
              <a:gd name="connsiteY9" fmla="*/ 1626256 h 1659710"/>
              <a:gd name="connsiteX10" fmla="*/ 227508 w 2758205"/>
              <a:gd name="connsiteY10" fmla="*/ 1659710 h 1659710"/>
              <a:gd name="connsiteX11" fmla="*/ 695859 w 2758205"/>
              <a:gd name="connsiteY11" fmla="*/ 1637407 h 1659710"/>
              <a:gd name="connsiteX12" fmla="*/ 918884 w 2758205"/>
              <a:gd name="connsiteY12" fmla="*/ 1615105 h 1659710"/>
              <a:gd name="connsiteX13" fmla="*/ 963489 w 2758205"/>
              <a:gd name="connsiteY13" fmla="*/ 1592803 h 1659710"/>
              <a:gd name="connsiteX14" fmla="*/ 996942 w 2758205"/>
              <a:gd name="connsiteY14" fmla="*/ 1559349 h 1659710"/>
              <a:gd name="connsiteX15" fmla="*/ 1164210 w 2758205"/>
              <a:gd name="connsiteY15" fmla="*/ 1525895 h 1659710"/>
              <a:gd name="connsiteX16" fmla="*/ 1253420 w 2758205"/>
              <a:gd name="connsiteY16" fmla="*/ 1481290 h 1659710"/>
              <a:gd name="connsiteX17" fmla="*/ 1264571 w 2758205"/>
              <a:gd name="connsiteY17" fmla="*/ 1447837 h 1659710"/>
              <a:gd name="connsiteX18" fmla="*/ 1320328 w 2758205"/>
              <a:gd name="connsiteY18" fmla="*/ 1392081 h 1659710"/>
              <a:gd name="connsiteX19" fmla="*/ 1353781 w 2758205"/>
              <a:gd name="connsiteY19" fmla="*/ 1358627 h 1659710"/>
              <a:gd name="connsiteX20" fmla="*/ 1387235 w 2758205"/>
              <a:gd name="connsiteY20" fmla="*/ 1325173 h 1659710"/>
              <a:gd name="connsiteX21" fmla="*/ 1409537 w 2758205"/>
              <a:gd name="connsiteY21" fmla="*/ 1291720 h 1659710"/>
              <a:gd name="connsiteX22" fmla="*/ 1476445 w 2758205"/>
              <a:gd name="connsiteY22" fmla="*/ 1224812 h 1659710"/>
              <a:gd name="connsiteX23" fmla="*/ 1498747 w 2758205"/>
              <a:gd name="connsiteY23" fmla="*/ 1180207 h 1659710"/>
              <a:gd name="connsiteX24" fmla="*/ 1521050 w 2758205"/>
              <a:gd name="connsiteY24" fmla="*/ 1157905 h 1659710"/>
              <a:gd name="connsiteX25" fmla="*/ 1543352 w 2758205"/>
              <a:gd name="connsiteY25" fmla="*/ 1124451 h 1659710"/>
              <a:gd name="connsiteX26" fmla="*/ 1576806 w 2758205"/>
              <a:gd name="connsiteY26" fmla="*/ 1079847 h 1659710"/>
              <a:gd name="connsiteX27" fmla="*/ 1610259 w 2758205"/>
              <a:gd name="connsiteY27" fmla="*/ 1024090 h 1659710"/>
              <a:gd name="connsiteX28" fmla="*/ 1621410 w 2758205"/>
              <a:gd name="connsiteY28" fmla="*/ 990637 h 1659710"/>
              <a:gd name="connsiteX29" fmla="*/ 1654864 w 2758205"/>
              <a:gd name="connsiteY29" fmla="*/ 957183 h 1659710"/>
              <a:gd name="connsiteX30" fmla="*/ 1744074 w 2758205"/>
              <a:gd name="connsiteY30" fmla="*/ 856822 h 1659710"/>
              <a:gd name="connsiteX31" fmla="*/ 1777528 w 2758205"/>
              <a:gd name="connsiteY31" fmla="*/ 845671 h 1659710"/>
              <a:gd name="connsiteX32" fmla="*/ 1844435 w 2758205"/>
              <a:gd name="connsiteY32" fmla="*/ 789915 h 1659710"/>
              <a:gd name="connsiteX33" fmla="*/ 1877889 w 2758205"/>
              <a:gd name="connsiteY33" fmla="*/ 778764 h 1659710"/>
              <a:gd name="connsiteX34" fmla="*/ 1944796 w 2758205"/>
              <a:gd name="connsiteY34" fmla="*/ 734159 h 1659710"/>
              <a:gd name="connsiteX35" fmla="*/ 1978250 w 2758205"/>
              <a:gd name="connsiteY35" fmla="*/ 700705 h 1659710"/>
              <a:gd name="connsiteX36" fmla="*/ 2045157 w 2758205"/>
              <a:gd name="connsiteY36" fmla="*/ 656100 h 1659710"/>
              <a:gd name="connsiteX37" fmla="*/ 2100913 w 2758205"/>
              <a:gd name="connsiteY37" fmla="*/ 611495 h 1659710"/>
              <a:gd name="connsiteX38" fmla="*/ 2134367 w 2758205"/>
              <a:gd name="connsiteY38" fmla="*/ 600344 h 1659710"/>
              <a:gd name="connsiteX39" fmla="*/ 2190123 w 2758205"/>
              <a:gd name="connsiteY39" fmla="*/ 578042 h 1659710"/>
              <a:gd name="connsiteX40" fmla="*/ 2312786 w 2758205"/>
              <a:gd name="connsiteY40" fmla="*/ 555739 h 1659710"/>
              <a:gd name="connsiteX41" fmla="*/ 2390845 w 2758205"/>
              <a:gd name="connsiteY41" fmla="*/ 533437 h 1659710"/>
              <a:gd name="connsiteX42" fmla="*/ 2647323 w 2758205"/>
              <a:gd name="connsiteY42" fmla="*/ 477681 h 1659710"/>
              <a:gd name="connsiteX43" fmla="*/ 2691928 w 2758205"/>
              <a:gd name="connsiteY43" fmla="*/ 444227 h 1659710"/>
              <a:gd name="connsiteX44" fmla="*/ 2736532 w 2758205"/>
              <a:gd name="connsiteY44" fmla="*/ 421925 h 1659710"/>
              <a:gd name="connsiteX45" fmla="*/ 2312785 w 2758205"/>
              <a:gd name="connsiteY45" fmla="*/ 53934 h 1659710"/>
              <a:gd name="connsiteX46" fmla="*/ 227508 w 2758205"/>
              <a:gd name="connsiteY46" fmla="*/ 9329 h 1659710"/>
              <a:gd name="connsiteX47" fmla="*/ 4484 w 2758205"/>
              <a:gd name="connsiteY47" fmla="*/ 53934 h 1659710"/>
              <a:gd name="connsiteX48" fmla="*/ 15635 w 2758205"/>
              <a:gd name="connsiteY48" fmla="*/ 165447 h 1659710"/>
              <a:gd name="connsiteX0" fmla="*/ 15635 w 2749766"/>
              <a:gd name="connsiteY0" fmla="*/ 165447 h 1659710"/>
              <a:gd name="connsiteX1" fmla="*/ 15635 w 2749766"/>
              <a:gd name="connsiteY1" fmla="*/ 165447 h 1659710"/>
              <a:gd name="connsiteX2" fmla="*/ 37937 w 2749766"/>
              <a:gd name="connsiteY2" fmla="*/ 488832 h 1659710"/>
              <a:gd name="connsiteX3" fmla="*/ 49089 w 2749766"/>
              <a:gd name="connsiteY3" fmla="*/ 600344 h 1659710"/>
              <a:gd name="connsiteX4" fmla="*/ 71391 w 2749766"/>
              <a:gd name="connsiteY4" fmla="*/ 1057544 h 1659710"/>
              <a:gd name="connsiteX5" fmla="*/ 82542 w 2749766"/>
              <a:gd name="connsiteY5" fmla="*/ 1191359 h 1659710"/>
              <a:gd name="connsiteX6" fmla="*/ 93693 w 2749766"/>
              <a:gd name="connsiteY6" fmla="*/ 1302871 h 1659710"/>
              <a:gd name="connsiteX7" fmla="*/ 104845 w 2749766"/>
              <a:gd name="connsiteY7" fmla="*/ 1503593 h 1659710"/>
              <a:gd name="connsiteX8" fmla="*/ 115996 w 2749766"/>
              <a:gd name="connsiteY8" fmla="*/ 1592803 h 1659710"/>
              <a:gd name="connsiteX9" fmla="*/ 138298 w 2749766"/>
              <a:gd name="connsiteY9" fmla="*/ 1626256 h 1659710"/>
              <a:gd name="connsiteX10" fmla="*/ 227508 w 2749766"/>
              <a:gd name="connsiteY10" fmla="*/ 1659710 h 1659710"/>
              <a:gd name="connsiteX11" fmla="*/ 695859 w 2749766"/>
              <a:gd name="connsiteY11" fmla="*/ 1637407 h 1659710"/>
              <a:gd name="connsiteX12" fmla="*/ 918884 w 2749766"/>
              <a:gd name="connsiteY12" fmla="*/ 1615105 h 1659710"/>
              <a:gd name="connsiteX13" fmla="*/ 963489 w 2749766"/>
              <a:gd name="connsiteY13" fmla="*/ 1592803 h 1659710"/>
              <a:gd name="connsiteX14" fmla="*/ 996942 w 2749766"/>
              <a:gd name="connsiteY14" fmla="*/ 1559349 h 1659710"/>
              <a:gd name="connsiteX15" fmla="*/ 1164210 w 2749766"/>
              <a:gd name="connsiteY15" fmla="*/ 1525895 h 1659710"/>
              <a:gd name="connsiteX16" fmla="*/ 1253420 w 2749766"/>
              <a:gd name="connsiteY16" fmla="*/ 1481290 h 1659710"/>
              <a:gd name="connsiteX17" fmla="*/ 1264571 w 2749766"/>
              <a:gd name="connsiteY17" fmla="*/ 1447837 h 1659710"/>
              <a:gd name="connsiteX18" fmla="*/ 1320328 w 2749766"/>
              <a:gd name="connsiteY18" fmla="*/ 1392081 h 1659710"/>
              <a:gd name="connsiteX19" fmla="*/ 1353781 w 2749766"/>
              <a:gd name="connsiteY19" fmla="*/ 1358627 h 1659710"/>
              <a:gd name="connsiteX20" fmla="*/ 1387235 w 2749766"/>
              <a:gd name="connsiteY20" fmla="*/ 1325173 h 1659710"/>
              <a:gd name="connsiteX21" fmla="*/ 1409537 w 2749766"/>
              <a:gd name="connsiteY21" fmla="*/ 1291720 h 1659710"/>
              <a:gd name="connsiteX22" fmla="*/ 1476445 w 2749766"/>
              <a:gd name="connsiteY22" fmla="*/ 1224812 h 1659710"/>
              <a:gd name="connsiteX23" fmla="*/ 1498747 w 2749766"/>
              <a:gd name="connsiteY23" fmla="*/ 1180207 h 1659710"/>
              <a:gd name="connsiteX24" fmla="*/ 1521050 w 2749766"/>
              <a:gd name="connsiteY24" fmla="*/ 1157905 h 1659710"/>
              <a:gd name="connsiteX25" fmla="*/ 1543352 w 2749766"/>
              <a:gd name="connsiteY25" fmla="*/ 1124451 h 1659710"/>
              <a:gd name="connsiteX26" fmla="*/ 1576806 w 2749766"/>
              <a:gd name="connsiteY26" fmla="*/ 1079847 h 1659710"/>
              <a:gd name="connsiteX27" fmla="*/ 1610259 w 2749766"/>
              <a:gd name="connsiteY27" fmla="*/ 1024090 h 1659710"/>
              <a:gd name="connsiteX28" fmla="*/ 1621410 w 2749766"/>
              <a:gd name="connsiteY28" fmla="*/ 990637 h 1659710"/>
              <a:gd name="connsiteX29" fmla="*/ 1654864 w 2749766"/>
              <a:gd name="connsiteY29" fmla="*/ 957183 h 1659710"/>
              <a:gd name="connsiteX30" fmla="*/ 1744074 w 2749766"/>
              <a:gd name="connsiteY30" fmla="*/ 856822 h 1659710"/>
              <a:gd name="connsiteX31" fmla="*/ 1777528 w 2749766"/>
              <a:gd name="connsiteY31" fmla="*/ 845671 h 1659710"/>
              <a:gd name="connsiteX32" fmla="*/ 1844435 w 2749766"/>
              <a:gd name="connsiteY32" fmla="*/ 789915 h 1659710"/>
              <a:gd name="connsiteX33" fmla="*/ 1877889 w 2749766"/>
              <a:gd name="connsiteY33" fmla="*/ 778764 h 1659710"/>
              <a:gd name="connsiteX34" fmla="*/ 1944796 w 2749766"/>
              <a:gd name="connsiteY34" fmla="*/ 734159 h 1659710"/>
              <a:gd name="connsiteX35" fmla="*/ 1978250 w 2749766"/>
              <a:gd name="connsiteY35" fmla="*/ 700705 h 1659710"/>
              <a:gd name="connsiteX36" fmla="*/ 2045157 w 2749766"/>
              <a:gd name="connsiteY36" fmla="*/ 656100 h 1659710"/>
              <a:gd name="connsiteX37" fmla="*/ 2100913 w 2749766"/>
              <a:gd name="connsiteY37" fmla="*/ 611495 h 1659710"/>
              <a:gd name="connsiteX38" fmla="*/ 2134367 w 2749766"/>
              <a:gd name="connsiteY38" fmla="*/ 600344 h 1659710"/>
              <a:gd name="connsiteX39" fmla="*/ 2190123 w 2749766"/>
              <a:gd name="connsiteY39" fmla="*/ 578042 h 1659710"/>
              <a:gd name="connsiteX40" fmla="*/ 2312786 w 2749766"/>
              <a:gd name="connsiteY40" fmla="*/ 555739 h 1659710"/>
              <a:gd name="connsiteX41" fmla="*/ 2390845 w 2749766"/>
              <a:gd name="connsiteY41" fmla="*/ 533437 h 1659710"/>
              <a:gd name="connsiteX42" fmla="*/ 2647323 w 2749766"/>
              <a:gd name="connsiteY42" fmla="*/ 477681 h 1659710"/>
              <a:gd name="connsiteX43" fmla="*/ 2691928 w 2749766"/>
              <a:gd name="connsiteY43" fmla="*/ 444227 h 1659710"/>
              <a:gd name="connsiteX44" fmla="*/ 2736532 w 2749766"/>
              <a:gd name="connsiteY44" fmla="*/ 421925 h 1659710"/>
              <a:gd name="connsiteX45" fmla="*/ 2435449 w 2749766"/>
              <a:gd name="connsiteY45" fmla="*/ 53934 h 1659710"/>
              <a:gd name="connsiteX46" fmla="*/ 227508 w 2749766"/>
              <a:gd name="connsiteY46" fmla="*/ 9329 h 1659710"/>
              <a:gd name="connsiteX47" fmla="*/ 4484 w 2749766"/>
              <a:gd name="connsiteY47" fmla="*/ 53934 h 1659710"/>
              <a:gd name="connsiteX48" fmla="*/ 15635 w 2749766"/>
              <a:gd name="connsiteY48" fmla="*/ 165447 h 1659710"/>
              <a:gd name="connsiteX0" fmla="*/ 15635 w 2707351"/>
              <a:gd name="connsiteY0" fmla="*/ 165447 h 1659710"/>
              <a:gd name="connsiteX1" fmla="*/ 15635 w 2707351"/>
              <a:gd name="connsiteY1" fmla="*/ 165447 h 1659710"/>
              <a:gd name="connsiteX2" fmla="*/ 37937 w 2707351"/>
              <a:gd name="connsiteY2" fmla="*/ 488832 h 1659710"/>
              <a:gd name="connsiteX3" fmla="*/ 49089 w 2707351"/>
              <a:gd name="connsiteY3" fmla="*/ 600344 h 1659710"/>
              <a:gd name="connsiteX4" fmla="*/ 71391 w 2707351"/>
              <a:gd name="connsiteY4" fmla="*/ 1057544 h 1659710"/>
              <a:gd name="connsiteX5" fmla="*/ 82542 w 2707351"/>
              <a:gd name="connsiteY5" fmla="*/ 1191359 h 1659710"/>
              <a:gd name="connsiteX6" fmla="*/ 93693 w 2707351"/>
              <a:gd name="connsiteY6" fmla="*/ 1302871 h 1659710"/>
              <a:gd name="connsiteX7" fmla="*/ 104845 w 2707351"/>
              <a:gd name="connsiteY7" fmla="*/ 1503593 h 1659710"/>
              <a:gd name="connsiteX8" fmla="*/ 115996 w 2707351"/>
              <a:gd name="connsiteY8" fmla="*/ 1592803 h 1659710"/>
              <a:gd name="connsiteX9" fmla="*/ 138298 w 2707351"/>
              <a:gd name="connsiteY9" fmla="*/ 1626256 h 1659710"/>
              <a:gd name="connsiteX10" fmla="*/ 227508 w 2707351"/>
              <a:gd name="connsiteY10" fmla="*/ 1659710 h 1659710"/>
              <a:gd name="connsiteX11" fmla="*/ 695859 w 2707351"/>
              <a:gd name="connsiteY11" fmla="*/ 1637407 h 1659710"/>
              <a:gd name="connsiteX12" fmla="*/ 918884 w 2707351"/>
              <a:gd name="connsiteY12" fmla="*/ 1615105 h 1659710"/>
              <a:gd name="connsiteX13" fmla="*/ 963489 w 2707351"/>
              <a:gd name="connsiteY13" fmla="*/ 1592803 h 1659710"/>
              <a:gd name="connsiteX14" fmla="*/ 996942 w 2707351"/>
              <a:gd name="connsiteY14" fmla="*/ 1559349 h 1659710"/>
              <a:gd name="connsiteX15" fmla="*/ 1164210 w 2707351"/>
              <a:gd name="connsiteY15" fmla="*/ 1525895 h 1659710"/>
              <a:gd name="connsiteX16" fmla="*/ 1253420 w 2707351"/>
              <a:gd name="connsiteY16" fmla="*/ 1481290 h 1659710"/>
              <a:gd name="connsiteX17" fmla="*/ 1264571 w 2707351"/>
              <a:gd name="connsiteY17" fmla="*/ 1447837 h 1659710"/>
              <a:gd name="connsiteX18" fmla="*/ 1320328 w 2707351"/>
              <a:gd name="connsiteY18" fmla="*/ 1392081 h 1659710"/>
              <a:gd name="connsiteX19" fmla="*/ 1353781 w 2707351"/>
              <a:gd name="connsiteY19" fmla="*/ 1358627 h 1659710"/>
              <a:gd name="connsiteX20" fmla="*/ 1387235 w 2707351"/>
              <a:gd name="connsiteY20" fmla="*/ 1325173 h 1659710"/>
              <a:gd name="connsiteX21" fmla="*/ 1409537 w 2707351"/>
              <a:gd name="connsiteY21" fmla="*/ 1291720 h 1659710"/>
              <a:gd name="connsiteX22" fmla="*/ 1476445 w 2707351"/>
              <a:gd name="connsiteY22" fmla="*/ 1224812 h 1659710"/>
              <a:gd name="connsiteX23" fmla="*/ 1498747 w 2707351"/>
              <a:gd name="connsiteY23" fmla="*/ 1180207 h 1659710"/>
              <a:gd name="connsiteX24" fmla="*/ 1521050 w 2707351"/>
              <a:gd name="connsiteY24" fmla="*/ 1157905 h 1659710"/>
              <a:gd name="connsiteX25" fmla="*/ 1543352 w 2707351"/>
              <a:gd name="connsiteY25" fmla="*/ 1124451 h 1659710"/>
              <a:gd name="connsiteX26" fmla="*/ 1576806 w 2707351"/>
              <a:gd name="connsiteY26" fmla="*/ 1079847 h 1659710"/>
              <a:gd name="connsiteX27" fmla="*/ 1610259 w 2707351"/>
              <a:gd name="connsiteY27" fmla="*/ 1024090 h 1659710"/>
              <a:gd name="connsiteX28" fmla="*/ 1621410 w 2707351"/>
              <a:gd name="connsiteY28" fmla="*/ 990637 h 1659710"/>
              <a:gd name="connsiteX29" fmla="*/ 1654864 w 2707351"/>
              <a:gd name="connsiteY29" fmla="*/ 957183 h 1659710"/>
              <a:gd name="connsiteX30" fmla="*/ 1744074 w 2707351"/>
              <a:gd name="connsiteY30" fmla="*/ 856822 h 1659710"/>
              <a:gd name="connsiteX31" fmla="*/ 1777528 w 2707351"/>
              <a:gd name="connsiteY31" fmla="*/ 845671 h 1659710"/>
              <a:gd name="connsiteX32" fmla="*/ 1844435 w 2707351"/>
              <a:gd name="connsiteY32" fmla="*/ 789915 h 1659710"/>
              <a:gd name="connsiteX33" fmla="*/ 1877889 w 2707351"/>
              <a:gd name="connsiteY33" fmla="*/ 778764 h 1659710"/>
              <a:gd name="connsiteX34" fmla="*/ 1944796 w 2707351"/>
              <a:gd name="connsiteY34" fmla="*/ 734159 h 1659710"/>
              <a:gd name="connsiteX35" fmla="*/ 1978250 w 2707351"/>
              <a:gd name="connsiteY35" fmla="*/ 700705 h 1659710"/>
              <a:gd name="connsiteX36" fmla="*/ 2045157 w 2707351"/>
              <a:gd name="connsiteY36" fmla="*/ 656100 h 1659710"/>
              <a:gd name="connsiteX37" fmla="*/ 2100913 w 2707351"/>
              <a:gd name="connsiteY37" fmla="*/ 611495 h 1659710"/>
              <a:gd name="connsiteX38" fmla="*/ 2134367 w 2707351"/>
              <a:gd name="connsiteY38" fmla="*/ 600344 h 1659710"/>
              <a:gd name="connsiteX39" fmla="*/ 2190123 w 2707351"/>
              <a:gd name="connsiteY39" fmla="*/ 578042 h 1659710"/>
              <a:gd name="connsiteX40" fmla="*/ 2312786 w 2707351"/>
              <a:gd name="connsiteY40" fmla="*/ 555739 h 1659710"/>
              <a:gd name="connsiteX41" fmla="*/ 2390845 w 2707351"/>
              <a:gd name="connsiteY41" fmla="*/ 533437 h 1659710"/>
              <a:gd name="connsiteX42" fmla="*/ 2647323 w 2707351"/>
              <a:gd name="connsiteY42" fmla="*/ 477681 h 1659710"/>
              <a:gd name="connsiteX43" fmla="*/ 2691928 w 2707351"/>
              <a:gd name="connsiteY43" fmla="*/ 444227 h 1659710"/>
              <a:gd name="connsiteX44" fmla="*/ 2435449 w 2707351"/>
              <a:gd name="connsiteY44" fmla="*/ 53934 h 1659710"/>
              <a:gd name="connsiteX45" fmla="*/ 227508 w 2707351"/>
              <a:gd name="connsiteY45" fmla="*/ 9329 h 1659710"/>
              <a:gd name="connsiteX46" fmla="*/ 4484 w 2707351"/>
              <a:gd name="connsiteY46" fmla="*/ 53934 h 1659710"/>
              <a:gd name="connsiteX47" fmla="*/ 15635 w 2707351"/>
              <a:gd name="connsiteY47" fmla="*/ 165447 h 1659710"/>
              <a:gd name="connsiteX0" fmla="*/ 15635 w 2723436"/>
              <a:gd name="connsiteY0" fmla="*/ 165447 h 1659710"/>
              <a:gd name="connsiteX1" fmla="*/ 15635 w 2723436"/>
              <a:gd name="connsiteY1" fmla="*/ 165447 h 1659710"/>
              <a:gd name="connsiteX2" fmla="*/ 37937 w 2723436"/>
              <a:gd name="connsiteY2" fmla="*/ 488832 h 1659710"/>
              <a:gd name="connsiteX3" fmla="*/ 49089 w 2723436"/>
              <a:gd name="connsiteY3" fmla="*/ 600344 h 1659710"/>
              <a:gd name="connsiteX4" fmla="*/ 71391 w 2723436"/>
              <a:gd name="connsiteY4" fmla="*/ 1057544 h 1659710"/>
              <a:gd name="connsiteX5" fmla="*/ 82542 w 2723436"/>
              <a:gd name="connsiteY5" fmla="*/ 1191359 h 1659710"/>
              <a:gd name="connsiteX6" fmla="*/ 93693 w 2723436"/>
              <a:gd name="connsiteY6" fmla="*/ 1302871 h 1659710"/>
              <a:gd name="connsiteX7" fmla="*/ 104845 w 2723436"/>
              <a:gd name="connsiteY7" fmla="*/ 1503593 h 1659710"/>
              <a:gd name="connsiteX8" fmla="*/ 115996 w 2723436"/>
              <a:gd name="connsiteY8" fmla="*/ 1592803 h 1659710"/>
              <a:gd name="connsiteX9" fmla="*/ 138298 w 2723436"/>
              <a:gd name="connsiteY9" fmla="*/ 1626256 h 1659710"/>
              <a:gd name="connsiteX10" fmla="*/ 227508 w 2723436"/>
              <a:gd name="connsiteY10" fmla="*/ 1659710 h 1659710"/>
              <a:gd name="connsiteX11" fmla="*/ 695859 w 2723436"/>
              <a:gd name="connsiteY11" fmla="*/ 1637407 h 1659710"/>
              <a:gd name="connsiteX12" fmla="*/ 918884 w 2723436"/>
              <a:gd name="connsiteY12" fmla="*/ 1615105 h 1659710"/>
              <a:gd name="connsiteX13" fmla="*/ 963489 w 2723436"/>
              <a:gd name="connsiteY13" fmla="*/ 1592803 h 1659710"/>
              <a:gd name="connsiteX14" fmla="*/ 996942 w 2723436"/>
              <a:gd name="connsiteY14" fmla="*/ 1559349 h 1659710"/>
              <a:gd name="connsiteX15" fmla="*/ 1164210 w 2723436"/>
              <a:gd name="connsiteY15" fmla="*/ 1525895 h 1659710"/>
              <a:gd name="connsiteX16" fmla="*/ 1253420 w 2723436"/>
              <a:gd name="connsiteY16" fmla="*/ 1481290 h 1659710"/>
              <a:gd name="connsiteX17" fmla="*/ 1264571 w 2723436"/>
              <a:gd name="connsiteY17" fmla="*/ 1447837 h 1659710"/>
              <a:gd name="connsiteX18" fmla="*/ 1320328 w 2723436"/>
              <a:gd name="connsiteY18" fmla="*/ 1392081 h 1659710"/>
              <a:gd name="connsiteX19" fmla="*/ 1353781 w 2723436"/>
              <a:gd name="connsiteY19" fmla="*/ 1358627 h 1659710"/>
              <a:gd name="connsiteX20" fmla="*/ 1387235 w 2723436"/>
              <a:gd name="connsiteY20" fmla="*/ 1325173 h 1659710"/>
              <a:gd name="connsiteX21" fmla="*/ 1409537 w 2723436"/>
              <a:gd name="connsiteY21" fmla="*/ 1291720 h 1659710"/>
              <a:gd name="connsiteX22" fmla="*/ 1476445 w 2723436"/>
              <a:gd name="connsiteY22" fmla="*/ 1224812 h 1659710"/>
              <a:gd name="connsiteX23" fmla="*/ 1498747 w 2723436"/>
              <a:gd name="connsiteY23" fmla="*/ 1180207 h 1659710"/>
              <a:gd name="connsiteX24" fmla="*/ 1521050 w 2723436"/>
              <a:gd name="connsiteY24" fmla="*/ 1157905 h 1659710"/>
              <a:gd name="connsiteX25" fmla="*/ 1543352 w 2723436"/>
              <a:gd name="connsiteY25" fmla="*/ 1124451 h 1659710"/>
              <a:gd name="connsiteX26" fmla="*/ 1576806 w 2723436"/>
              <a:gd name="connsiteY26" fmla="*/ 1079847 h 1659710"/>
              <a:gd name="connsiteX27" fmla="*/ 1610259 w 2723436"/>
              <a:gd name="connsiteY27" fmla="*/ 1024090 h 1659710"/>
              <a:gd name="connsiteX28" fmla="*/ 1621410 w 2723436"/>
              <a:gd name="connsiteY28" fmla="*/ 990637 h 1659710"/>
              <a:gd name="connsiteX29" fmla="*/ 1654864 w 2723436"/>
              <a:gd name="connsiteY29" fmla="*/ 957183 h 1659710"/>
              <a:gd name="connsiteX30" fmla="*/ 1744074 w 2723436"/>
              <a:gd name="connsiteY30" fmla="*/ 856822 h 1659710"/>
              <a:gd name="connsiteX31" fmla="*/ 1777528 w 2723436"/>
              <a:gd name="connsiteY31" fmla="*/ 845671 h 1659710"/>
              <a:gd name="connsiteX32" fmla="*/ 1844435 w 2723436"/>
              <a:gd name="connsiteY32" fmla="*/ 789915 h 1659710"/>
              <a:gd name="connsiteX33" fmla="*/ 1877889 w 2723436"/>
              <a:gd name="connsiteY33" fmla="*/ 778764 h 1659710"/>
              <a:gd name="connsiteX34" fmla="*/ 1944796 w 2723436"/>
              <a:gd name="connsiteY34" fmla="*/ 734159 h 1659710"/>
              <a:gd name="connsiteX35" fmla="*/ 1978250 w 2723436"/>
              <a:gd name="connsiteY35" fmla="*/ 700705 h 1659710"/>
              <a:gd name="connsiteX36" fmla="*/ 2045157 w 2723436"/>
              <a:gd name="connsiteY36" fmla="*/ 656100 h 1659710"/>
              <a:gd name="connsiteX37" fmla="*/ 2100913 w 2723436"/>
              <a:gd name="connsiteY37" fmla="*/ 611495 h 1659710"/>
              <a:gd name="connsiteX38" fmla="*/ 2134367 w 2723436"/>
              <a:gd name="connsiteY38" fmla="*/ 600344 h 1659710"/>
              <a:gd name="connsiteX39" fmla="*/ 2190123 w 2723436"/>
              <a:gd name="connsiteY39" fmla="*/ 578042 h 1659710"/>
              <a:gd name="connsiteX40" fmla="*/ 2312786 w 2723436"/>
              <a:gd name="connsiteY40" fmla="*/ 555739 h 1659710"/>
              <a:gd name="connsiteX41" fmla="*/ 2390845 w 2723436"/>
              <a:gd name="connsiteY41" fmla="*/ 533437 h 1659710"/>
              <a:gd name="connsiteX42" fmla="*/ 2691928 w 2723436"/>
              <a:gd name="connsiteY42" fmla="*/ 444227 h 1659710"/>
              <a:gd name="connsiteX43" fmla="*/ 2435449 w 2723436"/>
              <a:gd name="connsiteY43" fmla="*/ 53934 h 1659710"/>
              <a:gd name="connsiteX44" fmla="*/ 227508 w 2723436"/>
              <a:gd name="connsiteY44" fmla="*/ 9329 h 1659710"/>
              <a:gd name="connsiteX45" fmla="*/ 4484 w 2723436"/>
              <a:gd name="connsiteY45" fmla="*/ 53934 h 1659710"/>
              <a:gd name="connsiteX46" fmla="*/ 15635 w 2723436"/>
              <a:gd name="connsiteY46" fmla="*/ 165447 h 1659710"/>
              <a:gd name="connsiteX0" fmla="*/ 15635 w 2728939"/>
              <a:gd name="connsiteY0" fmla="*/ 165447 h 1659710"/>
              <a:gd name="connsiteX1" fmla="*/ 15635 w 2728939"/>
              <a:gd name="connsiteY1" fmla="*/ 165447 h 1659710"/>
              <a:gd name="connsiteX2" fmla="*/ 37937 w 2728939"/>
              <a:gd name="connsiteY2" fmla="*/ 488832 h 1659710"/>
              <a:gd name="connsiteX3" fmla="*/ 49089 w 2728939"/>
              <a:gd name="connsiteY3" fmla="*/ 600344 h 1659710"/>
              <a:gd name="connsiteX4" fmla="*/ 71391 w 2728939"/>
              <a:gd name="connsiteY4" fmla="*/ 1057544 h 1659710"/>
              <a:gd name="connsiteX5" fmla="*/ 82542 w 2728939"/>
              <a:gd name="connsiteY5" fmla="*/ 1191359 h 1659710"/>
              <a:gd name="connsiteX6" fmla="*/ 93693 w 2728939"/>
              <a:gd name="connsiteY6" fmla="*/ 1302871 h 1659710"/>
              <a:gd name="connsiteX7" fmla="*/ 104845 w 2728939"/>
              <a:gd name="connsiteY7" fmla="*/ 1503593 h 1659710"/>
              <a:gd name="connsiteX8" fmla="*/ 115996 w 2728939"/>
              <a:gd name="connsiteY8" fmla="*/ 1592803 h 1659710"/>
              <a:gd name="connsiteX9" fmla="*/ 138298 w 2728939"/>
              <a:gd name="connsiteY9" fmla="*/ 1626256 h 1659710"/>
              <a:gd name="connsiteX10" fmla="*/ 227508 w 2728939"/>
              <a:gd name="connsiteY10" fmla="*/ 1659710 h 1659710"/>
              <a:gd name="connsiteX11" fmla="*/ 695859 w 2728939"/>
              <a:gd name="connsiteY11" fmla="*/ 1637407 h 1659710"/>
              <a:gd name="connsiteX12" fmla="*/ 918884 w 2728939"/>
              <a:gd name="connsiteY12" fmla="*/ 1615105 h 1659710"/>
              <a:gd name="connsiteX13" fmla="*/ 963489 w 2728939"/>
              <a:gd name="connsiteY13" fmla="*/ 1592803 h 1659710"/>
              <a:gd name="connsiteX14" fmla="*/ 996942 w 2728939"/>
              <a:gd name="connsiteY14" fmla="*/ 1559349 h 1659710"/>
              <a:gd name="connsiteX15" fmla="*/ 1164210 w 2728939"/>
              <a:gd name="connsiteY15" fmla="*/ 1525895 h 1659710"/>
              <a:gd name="connsiteX16" fmla="*/ 1253420 w 2728939"/>
              <a:gd name="connsiteY16" fmla="*/ 1481290 h 1659710"/>
              <a:gd name="connsiteX17" fmla="*/ 1264571 w 2728939"/>
              <a:gd name="connsiteY17" fmla="*/ 1447837 h 1659710"/>
              <a:gd name="connsiteX18" fmla="*/ 1320328 w 2728939"/>
              <a:gd name="connsiteY18" fmla="*/ 1392081 h 1659710"/>
              <a:gd name="connsiteX19" fmla="*/ 1353781 w 2728939"/>
              <a:gd name="connsiteY19" fmla="*/ 1358627 h 1659710"/>
              <a:gd name="connsiteX20" fmla="*/ 1387235 w 2728939"/>
              <a:gd name="connsiteY20" fmla="*/ 1325173 h 1659710"/>
              <a:gd name="connsiteX21" fmla="*/ 1409537 w 2728939"/>
              <a:gd name="connsiteY21" fmla="*/ 1291720 h 1659710"/>
              <a:gd name="connsiteX22" fmla="*/ 1476445 w 2728939"/>
              <a:gd name="connsiteY22" fmla="*/ 1224812 h 1659710"/>
              <a:gd name="connsiteX23" fmla="*/ 1498747 w 2728939"/>
              <a:gd name="connsiteY23" fmla="*/ 1180207 h 1659710"/>
              <a:gd name="connsiteX24" fmla="*/ 1521050 w 2728939"/>
              <a:gd name="connsiteY24" fmla="*/ 1157905 h 1659710"/>
              <a:gd name="connsiteX25" fmla="*/ 1543352 w 2728939"/>
              <a:gd name="connsiteY25" fmla="*/ 1124451 h 1659710"/>
              <a:gd name="connsiteX26" fmla="*/ 1576806 w 2728939"/>
              <a:gd name="connsiteY26" fmla="*/ 1079847 h 1659710"/>
              <a:gd name="connsiteX27" fmla="*/ 1610259 w 2728939"/>
              <a:gd name="connsiteY27" fmla="*/ 1024090 h 1659710"/>
              <a:gd name="connsiteX28" fmla="*/ 1621410 w 2728939"/>
              <a:gd name="connsiteY28" fmla="*/ 990637 h 1659710"/>
              <a:gd name="connsiteX29" fmla="*/ 1654864 w 2728939"/>
              <a:gd name="connsiteY29" fmla="*/ 957183 h 1659710"/>
              <a:gd name="connsiteX30" fmla="*/ 1744074 w 2728939"/>
              <a:gd name="connsiteY30" fmla="*/ 856822 h 1659710"/>
              <a:gd name="connsiteX31" fmla="*/ 1777528 w 2728939"/>
              <a:gd name="connsiteY31" fmla="*/ 845671 h 1659710"/>
              <a:gd name="connsiteX32" fmla="*/ 1844435 w 2728939"/>
              <a:gd name="connsiteY32" fmla="*/ 789915 h 1659710"/>
              <a:gd name="connsiteX33" fmla="*/ 1877889 w 2728939"/>
              <a:gd name="connsiteY33" fmla="*/ 778764 h 1659710"/>
              <a:gd name="connsiteX34" fmla="*/ 1944796 w 2728939"/>
              <a:gd name="connsiteY34" fmla="*/ 734159 h 1659710"/>
              <a:gd name="connsiteX35" fmla="*/ 1978250 w 2728939"/>
              <a:gd name="connsiteY35" fmla="*/ 700705 h 1659710"/>
              <a:gd name="connsiteX36" fmla="*/ 2045157 w 2728939"/>
              <a:gd name="connsiteY36" fmla="*/ 656100 h 1659710"/>
              <a:gd name="connsiteX37" fmla="*/ 2100913 w 2728939"/>
              <a:gd name="connsiteY37" fmla="*/ 611495 h 1659710"/>
              <a:gd name="connsiteX38" fmla="*/ 2134367 w 2728939"/>
              <a:gd name="connsiteY38" fmla="*/ 600344 h 1659710"/>
              <a:gd name="connsiteX39" fmla="*/ 2190123 w 2728939"/>
              <a:gd name="connsiteY39" fmla="*/ 578042 h 1659710"/>
              <a:gd name="connsiteX40" fmla="*/ 2312786 w 2728939"/>
              <a:gd name="connsiteY40" fmla="*/ 555739 h 1659710"/>
              <a:gd name="connsiteX41" fmla="*/ 2691928 w 2728939"/>
              <a:gd name="connsiteY41" fmla="*/ 444227 h 1659710"/>
              <a:gd name="connsiteX42" fmla="*/ 2435449 w 2728939"/>
              <a:gd name="connsiteY42" fmla="*/ 53934 h 1659710"/>
              <a:gd name="connsiteX43" fmla="*/ 227508 w 2728939"/>
              <a:gd name="connsiteY43" fmla="*/ 9329 h 1659710"/>
              <a:gd name="connsiteX44" fmla="*/ 4484 w 2728939"/>
              <a:gd name="connsiteY44" fmla="*/ 53934 h 1659710"/>
              <a:gd name="connsiteX45" fmla="*/ 15635 w 2728939"/>
              <a:gd name="connsiteY45" fmla="*/ 165447 h 1659710"/>
              <a:gd name="connsiteX0" fmla="*/ 15635 w 2728939"/>
              <a:gd name="connsiteY0" fmla="*/ 165447 h 1637767"/>
              <a:gd name="connsiteX1" fmla="*/ 15635 w 2728939"/>
              <a:gd name="connsiteY1" fmla="*/ 165447 h 1637767"/>
              <a:gd name="connsiteX2" fmla="*/ 37937 w 2728939"/>
              <a:gd name="connsiteY2" fmla="*/ 488832 h 1637767"/>
              <a:gd name="connsiteX3" fmla="*/ 49089 w 2728939"/>
              <a:gd name="connsiteY3" fmla="*/ 600344 h 1637767"/>
              <a:gd name="connsiteX4" fmla="*/ 71391 w 2728939"/>
              <a:gd name="connsiteY4" fmla="*/ 1057544 h 1637767"/>
              <a:gd name="connsiteX5" fmla="*/ 82542 w 2728939"/>
              <a:gd name="connsiteY5" fmla="*/ 1191359 h 1637767"/>
              <a:gd name="connsiteX6" fmla="*/ 93693 w 2728939"/>
              <a:gd name="connsiteY6" fmla="*/ 1302871 h 1637767"/>
              <a:gd name="connsiteX7" fmla="*/ 104845 w 2728939"/>
              <a:gd name="connsiteY7" fmla="*/ 1503593 h 1637767"/>
              <a:gd name="connsiteX8" fmla="*/ 115996 w 2728939"/>
              <a:gd name="connsiteY8" fmla="*/ 1592803 h 1637767"/>
              <a:gd name="connsiteX9" fmla="*/ 138298 w 2728939"/>
              <a:gd name="connsiteY9" fmla="*/ 1626256 h 1637767"/>
              <a:gd name="connsiteX10" fmla="*/ 695859 w 2728939"/>
              <a:gd name="connsiteY10" fmla="*/ 1637407 h 1637767"/>
              <a:gd name="connsiteX11" fmla="*/ 918884 w 2728939"/>
              <a:gd name="connsiteY11" fmla="*/ 1615105 h 1637767"/>
              <a:gd name="connsiteX12" fmla="*/ 963489 w 2728939"/>
              <a:gd name="connsiteY12" fmla="*/ 1592803 h 1637767"/>
              <a:gd name="connsiteX13" fmla="*/ 996942 w 2728939"/>
              <a:gd name="connsiteY13" fmla="*/ 1559349 h 1637767"/>
              <a:gd name="connsiteX14" fmla="*/ 1164210 w 2728939"/>
              <a:gd name="connsiteY14" fmla="*/ 1525895 h 1637767"/>
              <a:gd name="connsiteX15" fmla="*/ 1253420 w 2728939"/>
              <a:gd name="connsiteY15" fmla="*/ 1481290 h 1637767"/>
              <a:gd name="connsiteX16" fmla="*/ 1264571 w 2728939"/>
              <a:gd name="connsiteY16" fmla="*/ 1447837 h 1637767"/>
              <a:gd name="connsiteX17" fmla="*/ 1320328 w 2728939"/>
              <a:gd name="connsiteY17" fmla="*/ 1392081 h 1637767"/>
              <a:gd name="connsiteX18" fmla="*/ 1353781 w 2728939"/>
              <a:gd name="connsiteY18" fmla="*/ 1358627 h 1637767"/>
              <a:gd name="connsiteX19" fmla="*/ 1387235 w 2728939"/>
              <a:gd name="connsiteY19" fmla="*/ 1325173 h 1637767"/>
              <a:gd name="connsiteX20" fmla="*/ 1409537 w 2728939"/>
              <a:gd name="connsiteY20" fmla="*/ 1291720 h 1637767"/>
              <a:gd name="connsiteX21" fmla="*/ 1476445 w 2728939"/>
              <a:gd name="connsiteY21" fmla="*/ 1224812 h 1637767"/>
              <a:gd name="connsiteX22" fmla="*/ 1498747 w 2728939"/>
              <a:gd name="connsiteY22" fmla="*/ 1180207 h 1637767"/>
              <a:gd name="connsiteX23" fmla="*/ 1521050 w 2728939"/>
              <a:gd name="connsiteY23" fmla="*/ 1157905 h 1637767"/>
              <a:gd name="connsiteX24" fmla="*/ 1543352 w 2728939"/>
              <a:gd name="connsiteY24" fmla="*/ 1124451 h 1637767"/>
              <a:gd name="connsiteX25" fmla="*/ 1576806 w 2728939"/>
              <a:gd name="connsiteY25" fmla="*/ 1079847 h 1637767"/>
              <a:gd name="connsiteX26" fmla="*/ 1610259 w 2728939"/>
              <a:gd name="connsiteY26" fmla="*/ 1024090 h 1637767"/>
              <a:gd name="connsiteX27" fmla="*/ 1621410 w 2728939"/>
              <a:gd name="connsiteY27" fmla="*/ 990637 h 1637767"/>
              <a:gd name="connsiteX28" fmla="*/ 1654864 w 2728939"/>
              <a:gd name="connsiteY28" fmla="*/ 957183 h 1637767"/>
              <a:gd name="connsiteX29" fmla="*/ 1744074 w 2728939"/>
              <a:gd name="connsiteY29" fmla="*/ 856822 h 1637767"/>
              <a:gd name="connsiteX30" fmla="*/ 1777528 w 2728939"/>
              <a:gd name="connsiteY30" fmla="*/ 845671 h 1637767"/>
              <a:gd name="connsiteX31" fmla="*/ 1844435 w 2728939"/>
              <a:gd name="connsiteY31" fmla="*/ 789915 h 1637767"/>
              <a:gd name="connsiteX32" fmla="*/ 1877889 w 2728939"/>
              <a:gd name="connsiteY32" fmla="*/ 778764 h 1637767"/>
              <a:gd name="connsiteX33" fmla="*/ 1944796 w 2728939"/>
              <a:gd name="connsiteY33" fmla="*/ 734159 h 1637767"/>
              <a:gd name="connsiteX34" fmla="*/ 1978250 w 2728939"/>
              <a:gd name="connsiteY34" fmla="*/ 700705 h 1637767"/>
              <a:gd name="connsiteX35" fmla="*/ 2045157 w 2728939"/>
              <a:gd name="connsiteY35" fmla="*/ 656100 h 1637767"/>
              <a:gd name="connsiteX36" fmla="*/ 2100913 w 2728939"/>
              <a:gd name="connsiteY36" fmla="*/ 611495 h 1637767"/>
              <a:gd name="connsiteX37" fmla="*/ 2134367 w 2728939"/>
              <a:gd name="connsiteY37" fmla="*/ 600344 h 1637767"/>
              <a:gd name="connsiteX38" fmla="*/ 2190123 w 2728939"/>
              <a:gd name="connsiteY38" fmla="*/ 578042 h 1637767"/>
              <a:gd name="connsiteX39" fmla="*/ 2312786 w 2728939"/>
              <a:gd name="connsiteY39" fmla="*/ 555739 h 1637767"/>
              <a:gd name="connsiteX40" fmla="*/ 2691928 w 2728939"/>
              <a:gd name="connsiteY40" fmla="*/ 444227 h 1637767"/>
              <a:gd name="connsiteX41" fmla="*/ 2435449 w 2728939"/>
              <a:gd name="connsiteY41" fmla="*/ 53934 h 1637767"/>
              <a:gd name="connsiteX42" fmla="*/ 227508 w 2728939"/>
              <a:gd name="connsiteY42" fmla="*/ 9329 h 1637767"/>
              <a:gd name="connsiteX43" fmla="*/ 4484 w 2728939"/>
              <a:gd name="connsiteY43" fmla="*/ 53934 h 1637767"/>
              <a:gd name="connsiteX44" fmla="*/ 15635 w 2728939"/>
              <a:gd name="connsiteY44" fmla="*/ 165447 h 1637767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37937 w 2728939"/>
              <a:gd name="connsiteY2" fmla="*/ 488832 h 1627109"/>
              <a:gd name="connsiteX3" fmla="*/ 49089 w 2728939"/>
              <a:gd name="connsiteY3" fmla="*/ 600344 h 1627109"/>
              <a:gd name="connsiteX4" fmla="*/ 71391 w 2728939"/>
              <a:gd name="connsiteY4" fmla="*/ 1057544 h 1627109"/>
              <a:gd name="connsiteX5" fmla="*/ 82542 w 2728939"/>
              <a:gd name="connsiteY5" fmla="*/ 1191359 h 1627109"/>
              <a:gd name="connsiteX6" fmla="*/ 93693 w 2728939"/>
              <a:gd name="connsiteY6" fmla="*/ 1302871 h 1627109"/>
              <a:gd name="connsiteX7" fmla="*/ 104845 w 2728939"/>
              <a:gd name="connsiteY7" fmla="*/ 1503593 h 1627109"/>
              <a:gd name="connsiteX8" fmla="*/ 115996 w 2728939"/>
              <a:gd name="connsiteY8" fmla="*/ 1592803 h 1627109"/>
              <a:gd name="connsiteX9" fmla="*/ 138298 w 2728939"/>
              <a:gd name="connsiteY9" fmla="*/ 1626256 h 1627109"/>
              <a:gd name="connsiteX10" fmla="*/ 918884 w 2728939"/>
              <a:gd name="connsiteY10" fmla="*/ 1615105 h 1627109"/>
              <a:gd name="connsiteX11" fmla="*/ 963489 w 2728939"/>
              <a:gd name="connsiteY11" fmla="*/ 1592803 h 1627109"/>
              <a:gd name="connsiteX12" fmla="*/ 996942 w 2728939"/>
              <a:gd name="connsiteY12" fmla="*/ 1559349 h 1627109"/>
              <a:gd name="connsiteX13" fmla="*/ 1164210 w 2728939"/>
              <a:gd name="connsiteY13" fmla="*/ 1525895 h 1627109"/>
              <a:gd name="connsiteX14" fmla="*/ 1253420 w 2728939"/>
              <a:gd name="connsiteY14" fmla="*/ 1481290 h 1627109"/>
              <a:gd name="connsiteX15" fmla="*/ 1264571 w 2728939"/>
              <a:gd name="connsiteY15" fmla="*/ 1447837 h 1627109"/>
              <a:gd name="connsiteX16" fmla="*/ 1320328 w 2728939"/>
              <a:gd name="connsiteY16" fmla="*/ 1392081 h 1627109"/>
              <a:gd name="connsiteX17" fmla="*/ 1353781 w 2728939"/>
              <a:gd name="connsiteY17" fmla="*/ 1358627 h 1627109"/>
              <a:gd name="connsiteX18" fmla="*/ 1387235 w 2728939"/>
              <a:gd name="connsiteY18" fmla="*/ 1325173 h 1627109"/>
              <a:gd name="connsiteX19" fmla="*/ 1409537 w 2728939"/>
              <a:gd name="connsiteY19" fmla="*/ 1291720 h 1627109"/>
              <a:gd name="connsiteX20" fmla="*/ 1476445 w 2728939"/>
              <a:gd name="connsiteY20" fmla="*/ 1224812 h 1627109"/>
              <a:gd name="connsiteX21" fmla="*/ 1498747 w 2728939"/>
              <a:gd name="connsiteY21" fmla="*/ 1180207 h 1627109"/>
              <a:gd name="connsiteX22" fmla="*/ 1521050 w 2728939"/>
              <a:gd name="connsiteY22" fmla="*/ 1157905 h 1627109"/>
              <a:gd name="connsiteX23" fmla="*/ 1543352 w 2728939"/>
              <a:gd name="connsiteY23" fmla="*/ 1124451 h 1627109"/>
              <a:gd name="connsiteX24" fmla="*/ 1576806 w 2728939"/>
              <a:gd name="connsiteY24" fmla="*/ 1079847 h 1627109"/>
              <a:gd name="connsiteX25" fmla="*/ 1610259 w 2728939"/>
              <a:gd name="connsiteY25" fmla="*/ 1024090 h 1627109"/>
              <a:gd name="connsiteX26" fmla="*/ 1621410 w 2728939"/>
              <a:gd name="connsiteY26" fmla="*/ 990637 h 1627109"/>
              <a:gd name="connsiteX27" fmla="*/ 1654864 w 2728939"/>
              <a:gd name="connsiteY27" fmla="*/ 957183 h 1627109"/>
              <a:gd name="connsiteX28" fmla="*/ 1744074 w 2728939"/>
              <a:gd name="connsiteY28" fmla="*/ 856822 h 1627109"/>
              <a:gd name="connsiteX29" fmla="*/ 1777528 w 2728939"/>
              <a:gd name="connsiteY29" fmla="*/ 845671 h 1627109"/>
              <a:gd name="connsiteX30" fmla="*/ 1844435 w 2728939"/>
              <a:gd name="connsiteY30" fmla="*/ 789915 h 1627109"/>
              <a:gd name="connsiteX31" fmla="*/ 1877889 w 2728939"/>
              <a:gd name="connsiteY31" fmla="*/ 778764 h 1627109"/>
              <a:gd name="connsiteX32" fmla="*/ 1944796 w 2728939"/>
              <a:gd name="connsiteY32" fmla="*/ 734159 h 1627109"/>
              <a:gd name="connsiteX33" fmla="*/ 1978250 w 2728939"/>
              <a:gd name="connsiteY33" fmla="*/ 700705 h 1627109"/>
              <a:gd name="connsiteX34" fmla="*/ 2045157 w 2728939"/>
              <a:gd name="connsiteY34" fmla="*/ 656100 h 1627109"/>
              <a:gd name="connsiteX35" fmla="*/ 2100913 w 2728939"/>
              <a:gd name="connsiteY35" fmla="*/ 611495 h 1627109"/>
              <a:gd name="connsiteX36" fmla="*/ 2134367 w 2728939"/>
              <a:gd name="connsiteY36" fmla="*/ 600344 h 1627109"/>
              <a:gd name="connsiteX37" fmla="*/ 2190123 w 2728939"/>
              <a:gd name="connsiteY37" fmla="*/ 578042 h 1627109"/>
              <a:gd name="connsiteX38" fmla="*/ 2312786 w 2728939"/>
              <a:gd name="connsiteY38" fmla="*/ 555739 h 1627109"/>
              <a:gd name="connsiteX39" fmla="*/ 2691928 w 2728939"/>
              <a:gd name="connsiteY39" fmla="*/ 444227 h 1627109"/>
              <a:gd name="connsiteX40" fmla="*/ 2435449 w 2728939"/>
              <a:gd name="connsiteY40" fmla="*/ 53934 h 1627109"/>
              <a:gd name="connsiteX41" fmla="*/ 227508 w 2728939"/>
              <a:gd name="connsiteY41" fmla="*/ 9329 h 1627109"/>
              <a:gd name="connsiteX42" fmla="*/ 4484 w 2728939"/>
              <a:gd name="connsiteY42" fmla="*/ 53934 h 1627109"/>
              <a:gd name="connsiteX43" fmla="*/ 15635 w 2728939"/>
              <a:gd name="connsiteY43" fmla="*/ 165447 h 1627109"/>
              <a:gd name="connsiteX0" fmla="*/ 15635 w 2728939"/>
              <a:gd name="connsiteY0" fmla="*/ 165447 h 1627109"/>
              <a:gd name="connsiteX1" fmla="*/ 15635 w 2728939"/>
              <a:gd name="connsiteY1" fmla="*/ 165447 h 1627109"/>
              <a:gd name="connsiteX2" fmla="*/ 49089 w 2728939"/>
              <a:gd name="connsiteY2" fmla="*/ 600344 h 1627109"/>
              <a:gd name="connsiteX3" fmla="*/ 71391 w 2728939"/>
              <a:gd name="connsiteY3" fmla="*/ 1057544 h 1627109"/>
              <a:gd name="connsiteX4" fmla="*/ 82542 w 2728939"/>
              <a:gd name="connsiteY4" fmla="*/ 1191359 h 1627109"/>
              <a:gd name="connsiteX5" fmla="*/ 93693 w 2728939"/>
              <a:gd name="connsiteY5" fmla="*/ 1302871 h 1627109"/>
              <a:gd name="connsiteX6" fmla="*/ 104845 w 2728939"/>
              <a:gd name="connsiteY6" fmla="*/ 1503593 h 1627109"/>
              <a:gd name="connsiteX7" fmla="*/ 115996 w 2728939"/>
              <a:gd name="connsiteY7" fmla="*/ 1592803 h 1627109"/>
              <a:gd name="connsiteX8" fmla="*/ 138298 w 2728939"/>
              <a:gd name="connsiteY8" fmla="*/ 1626256 h 1627109"/>
              <a:gd name="connsiteX9" fmla="*/ 918884 w 2728939"/>
              <a:gd name="connsiteY9" fmla="*/ 1615105 h 1627109"/>
              <a:gd name="connsiteX10" fmla="*/ 963489 w 2728939"/>
              <a:gd name="connsiteY10" fmla="*/ 1592803 h 1627109"/>
              <a:gd name="connsiteX11" fmla="*/ 996942 w 2728939"/>
              <a:gd name="connsiteY11" fmla="*/ 1559349 h 1627109"/>
              <a:gd name="connsiteX12" fmla="*/ 1164210 w 2728939"/>
              <a:gd name="connsiteY12" fmla="*/ 1525895 h 1627109"/>
              <a:gd name="connsiteX13" fmla="*/ 1253420 w 2728939"/>
              <a:gd name="connsiteY13" fmla="*/ 1481290 h 1627109"/>
              <a:gd name="connsiteX14" fmla="*/ 1264571 w 2728939"/>
              <a:gd name="connsiteY14" fmla="*/ 1447837 h 1627109"/>
              <a:gd name="connsiteX15" fmla="*/ 1320328 w 2728939"/>
              <a:gd name="connsiteY15" fmla="*/ 1392081 h 1627109"/>
              <a:gd name="connsiteX16" fmla="*/ 1353781 w 2728939"/>
              <a:gd name="connsiteY16" fmla="*/ 1358627 h 1627109"/>
              <a:gd name="connsiteX17" fmla="*/ 1387235 w 2728939"/>
              <a:gd name="connsiteY17" fmla="*/ 1325173 h 1627109"/>
              <a:gd name="connsiteX18" fmla="*/ 1409537 w 2728939"/>
              <a:gd name="connsiteY18" fmla="*/ 1291720 h 1627109"/>
              <a:gd name="connsiteX19" fmla="*/ 1476445 w 2728939"/>
              <a:gd name="connsiteY19" fmla="*/ 1224812 h 1627109"/>
              <a:gd name="connsiteX20" fmla="*/ 1498747 w 2728939"/>
              <a:gd name="connsiteY20" fmla="*/ 1180207 h 1627109"/>
              <a:gd name="connsiteX21" fmla="*/ 1521050 w 2728939"/>
              <a:gd name="connsiteY21" fmla="*/ 1157905 h 1627109"/>
              <a:gd name="connsiteX22" fmla="*/ 1543352 w 2728939"/>
              <a:gd name="connsiteY22" fmla="*/ 1124451 h 1627109"/>
              <a:gd name="connsiteX23" fmla="*/ 1576806 w 2728939"/>
              <a:gd name="connsiteY23" fmla="*/ 1079847 h 1627109"/>
              <a:gd name="connsiteX24" fmla="*/ 1610259 w 2728939"/>
              <a:gd name="connsiteY24" fmla="*/ 1024090 h 1627109"/>
              <a:gd name="connsiteX25" fmla="*/ 1621410 w 2728939"/>
              <a:gd name="connsiteY25" fmla="*/ 990637 h 1627109"/>
              <a:gd name="connsiteX26" fmla="*/ 1654864 w 2728939"/>
              <a:gd name="connsiteY26" fmla="*/ 957183 h 1627109"/>
              <a:gd name="connsiteX27" fmla="*/ 1744074 w 2728939"/>
              <a:gd name="connsiteY27" fmla="*/ 856822 h 1627109"/>
              <a:gd name="connsiteX28" fmla="*/ 1777528 w 2728939"/>
              <a:gd name="connsiteY28" fmla="*/ 845671 h 1627109"/>
              <a:gd name="connsiteX29" fmla="*/ 1844435 w 2728939"/>
              <a:gd name="connsiteY29" fmla="*/ 789915 h 1627109"/>
              <a:gd name="connsiteX30" fmla="*/ 1877889 w 2728939"/>
              <a:gd name="connsiteY30" fmla="*/ 778764 h 1627109"/>
              <a:gd name="connsiteX31" fmla="*/ 1944796 w 2728939"/>
              <a:gd name="connsiteY31" fmla="*/ 734159 h 1627109"/>
              <a:gd name="connsiteX32" fmla="*/ 1978250 w 2728939"/>
              <a:gd name="connsiteY32" fmla="*/ 700705 h 1627109"/>
              <a:gd name="connsiteX33" fmla="*/ 2045157 w 2728939"/>
              <a:gd name="connsiteY33" fmla="*/ 656100 h 1627109"/>
              <a:gd name="connsiteX34" fmla="*/ 2100913 w 2728939"/>
              <a:gd name="connsiteY34" fmla="*/ 611495 h 1627109"/>
              <a:gd name="connsiteX35" fmla="*/ 2134367 w 2728939"/>
              <a:gd name="connsiteY35" fmla="*/ 600344 h 1627109"/>
              <a:gd name="connsiteX36" fmla="*/ 2190123 w 2728939"/>
              <a:gd name="connsiteY36" fmla="*/ 578042 h 1627109"/>
              <a:gd name="connsiteX37" fmla="*/ 2312786 w 2728939"/>
              <a:gd name="connsiteY37" fmla="*/ 555739 h 1627109"/>
              <a:gd name="connsiteX38" fmla="*/ 2691928 w 2728939"/>
              <a:gd name="connsiteY38" fmla="*/ 444227 h 1627109"/>
              <a:gd name="connsiteX39" fmla="*/ 2435449 w 2728939"/>
              <a:gd name="connsiteY39" fmla="*/ 53934 h 1627109"/>
              <a:gd name="connsiteX40" fmla="*/ 227508 w 2728939"/>
              <a:gd name="connsiteY40" fmla="*/ 9329 h 1627109"/>
              <a:gd name="connsiteX41" fmla="*/ 4484 w 2728939"/>
              <a:gd name="connsiteY41" fmla="*/ 53934 h 1627109"/>
              <a:gd name="connsiteX42" fmla="*/ 15635 w 2728939"/>
              <a:gd name="connsiteY42" fmla="*/ 165447 h 1627109"/>
              <a:gd name="connsiteX0" fmla="*/ 32115 w 2745419"/>
              <a:gd name="connsiteY0" fmla="*/ 161388 h 1623050"/>
              <a:gd name="connsiteX1" fmla="*/ 32115 w 2745419"/>
              <a:gd name="connsiteY1" fmla="*/ 161388 h 1623050"/>
              <a:gd name="connsiteX2" fmla="*/ 65569 w 2745419"/>
              <a:gd name="connsiteY2" fmla="*/ 596285 h 1623050"/>
              <a:gd name="connsiteX3" fmla="*/ 87871 w 2745419"/>
              <a:gd name="connsiteY3" fmla="*/ 1053485 h 1623050"/>
              <a:gd name="connsiteX4" fmla="*/ 99022 w 2745419"/>
              <a:gd name="connsiteY4" fmla="*/ 1187300 h 1623050"/>
              <a:gd name="connsiteX5" fmla="*/ 110173 w 2745419"/>
              <a:gd name="connsiteY5" fmla="*/ 1298812 h 1623050"/>
              <a:gd name="connsiteX6" fmla="*/ 121325 w 2745419"/>
              <a:gd name="connsiteY6" fmla="*/ 1499534 h 1623050"/>
              <a:gd name="connsiteX7" fmla="*/ 132476 w 2745419"/>
              <a:gd name="connsiteY7" fmla="*/ 1588744 h 1623050"/>
              <a:gd name="connsiteX8" fmla="*/ 154778 w 2745419"/>
              <a:gd name="connsiteY8" fmla="*/ 1622197 h 1623050"/>
              <a:gd name="connsiteX9" fmla="*/ 935364 w 2745419"/>
              <a:gd name="connsiteY9" fmla="*/ 1611046 h 1623050"/>
              <a:gd name="connsiteX10" fmla="*/ 979969 w 2745419"/>
              <a:gd name="connsiteY10" fmla="*/ 1588744 h 1623050"/>
              <a:gd name="connsiteX11" fmla="*/ 1013422 w 2745419"/>
              <a:gd name="connsiteY11" fmla="*/ 1555290 h 1623050"/>
              <a:gd name="connsiteX12" fmla="*/ 1180690 w 2745419"/>
              <a:gd name="connsiteY12" fmla="*/ 1521836 h 1623050"/>
              <a:gd name="connsiteX13" fmla="*/ 1269900 w 2745419"/>
              <a:gd name="connsiteY13" fmla="*/ 1477231 h 1623050"/>
              <a:gd name="connsiteX14" fmla="*/ 1281051 w 2745419"/>
              <a:gd name="connsiteY14" fmla="*/ 1443778 h 1623050"/>
              <a:gd name="connsiteX15" fmla="*/ 1336808 w 2745419"/>
              <a:gd name="connsiteY15" fmla="*/ 1388022 h 1623050"/>
              <a:gd name="connsiteX16" fmla="*/ 1370261 w 2745419"/>
              <a:gd name="connsiteY16" fmla="*/ 1354568 h 1623050"/>
              <a:gd name="connsiteX17" fmla="*/ 1403715 w 2745419"/>
              <a:gd name="connsiteY17" fmla="*/ 1321114 h 1623050"/>
              <a:gd name="connsiteX18" fmla="*/ 1426017 w 2745419"/>
              <a:gd name="connsiteY18" fmla="*/ 1287661 h 1623050"/>
              <a:gd name="connsiteX19" fmla="*/ 1492925 w 2745419"/>
              <a:gd name="connsiteY19" fmla="*/ 1220753 h 1623050"/>
              <a:gd name="connsiteX20" fmla="*/ 1515227 w 2745419"/>
              <a:gd name="connsiteY20" fmla="*/ 1176148 h 1623050"/>
              <a:gd name="connsiteX21" fmla="*/ 1537530 w 2745419"/>
              <a:gd name="connsiteY21" fmla="*/ 1153846 h 1623050"/>
              <a:gd name="connsiteX22" fmla="*/ 1559832 w 2745419"/>
              <a:gd name="connsiteY22" fmla="*/ 1120392 h 1623050"/>
              <a:gd name="connsiteX23" fmla="*/ 1593286 w 2745419"/>
              <a:gd name="connsiteY23" fmla="*/ 1075788 h 1623050"/>
              <a:gd name="connsiteX24" fmla="*/ 1626739 w 2745419"/>
              <a:gd name="connsiteY24" fmla="*/ 1020031 h 1623050"/>
              <a:gd name="connsiteX25" fmla="*/ 1637890 w 2745419"/>
              <a:gd name="connsiteY25" fmla="*/ 986578 h 1623050"/>
              <a:gd name="connsiteX26" fmla="*/ 1671344 w 2745419"/>
              <a:gd name="connsiteY26" fmla="*/ 953124 h 1623050"/>
              <a:gd name="connsiteX27" fmla="*/ 1760554 w 2745419"/>
              <a:gd name="connsiteY27" fmla="*/ 852763 h 1623050"/>
              <a:gd name="connsiteX28" fmla="*/ 1794008 w 2745419"/>
              <a:gd name="connsiteY28" fmla="*/ 841612 h 1623050"/>
              <a:gd name="connsiteX29" fmla="*/ 1860915 w 2745419"/>
              <a:gd name="connsiteY29" fmla="*/ 785856 h 1623050"/>
              <a:gd name="connsiteX30" fmla="*/ 1894369 w 2745419"/>
              <a:gd name="connsiteY30" fmla="*/ 774705 h 1623050"/>
              <a:gd name="connsiteX31" fmla="*/ 1961276 w 2745419"/>
              <a:gd name="connsiteY31" fmla="*/ 730100 h 1623050"/>
              <a:gd name="connsiteX32" fmla="*/ 1994730 w 2745419"/>
              <a:gd name="connsiteY32" fmla="*/ 696646 h 1623050"/>
              <a:gd name="connsiteX33" fmla="*/ 2061637 w 2745419"/>
              <a:gd name="connsiteY33" fmla="*/ 652041 h 1623050"/>
              <a:gd name="connsiteX34" fmla="*/ 2117393 w 2745419"/>
              <a:gd name="connsiteY34" fmla="*/ 607436 h 1623050"/>
              <a:gd name="connsiteX35" fmla="*/ 2150847 w 2745419"/>
              <a:gd name="connsiteY35" fmla="*/ 596285 h 1623050"/>
              <a:gd name="connsiteX36" fmla="*/ 2206603 w 2745419"/>
              <a:gd name="connsiteY36" fmla="*/ 573983 h 1623050"/>
              <a:gd name="connsiteX37" fmla="*/ 2329266 w 2745419"/>
              <a:gd name="connsiteY37" fmla="*/ 551680 h 1623050"/>
              <a:gd name="connsiteX38" fmla="*/ 2708408 w 2745419"/>
              <a:gd name="connsiteY38" fmla="*/ 440168 h 1623050"/>
              <a:gd name="connsiteX39" fmla="*/ 2451929 w 2745419"/>
              <a:gd name="connsiteY39" fmla="*/ 49875 h 1623050"/>
              <a:gd name="connsiteX40" fmla="*/ 243988 w 2745419"/>
              <a:gd name="connsiteY40" fmla="*/ 5270 h 1623050"/>
              <a:gd name="connsiteX41" fmla="*/ 32115 w 2745419"/>
              <a:gd name="connsiteY41" fmla="*/ 161388 h 1623050"/>
              <a:gd name="connsiteX0" fmla="*/ 246045 w 2747476"/>
              <a:gd name="connsiteY0" fmla="*/ 5270 h 1623050"/>
              <a:gd name="connsiteX1" fmla="*/ 34172 w 2747476"/>
              <a:gd name="connsiteY1" fmla="*/ 161388 h 1623050"/>
              <a:gd name="connsiteX2" fmla="*/ 67626 w 2747476"/>
              <a:gd name="connsiteY2" fmla="*/ 596285 h 1623050"/>
              <a:gd name="connsiteX3" fmla="*/ 89928 w 2747476"/>
              <a:gd name="connsiteY3" fmla="*/ 1053485 h 1623050"/>
              <a:gd name="connsiteX4" fmla="*/ 101079 w 2747476"/>
              <a:gd name="connsiteY4" fmla="*/ 1187300 h 1623050"/>
              <a:gd name="connsiteX5" fmla="*/ 112230 w 2747476"/>
              <a:gd name="connsiteY5" fmla="*/ 1298812 h 1623050"/>
              <a:gd name="connsiteX6" fmla="*/ 123382 w 2747476"/>
              <a:gd name="connsiteY6" fmla="*/ 1499534 h 1623050"/>
              <a:gd name="connsiteX7" fmla="*/ 134533 w 2747476"/>
              <a:gd name="connsiteY7" fmla="*/ 1588744 h 1623050"/>
              <a:gd name="connsiteX8" fmla="*/ 156835 w 2747476"/>
              <a:gd name="connsiteY8" fmla="*/ 1622197 h 1623050"/>
              <a:gd name="connsiteX9" fmla="*/ 937421 w 2747476"/>
              <a:gd name="connsiteY9" fmla="*/ 1611046 h 1623050"/>
              <a:gd name="connsiteX10" fmla="*/ 982026 w 2747476"/>
              <a:gd name="connsiteY10" fmla="*/ 1588744 h 1623050"/>
              <a:gd name="connsiteX11" fmla="*/ 1015479 w 2747476"/>
              <a:gd name="connsiteY11" fmla="*/ 1555290 h 1623050"/>
              <a:gd name="connsiteX12" fmla="*/ 1182747 w 2747476"/>
              <a:gd name="connsiteY12" fmla="*/ 1521836 h 1623050"/>
              <a:gd name="connsiteX13" fmla="*/ 1271957 w 2747476"/>
              <a:gd name="connsiteY13" fmla="*/ 1477231 h 1623050"/>
              <a:gd name="connsiteX14" fmla="*/ 1283108 w 2747476"/>
              <a:gd name="connsiteY14" fmla="*/ 1443778 h 1623050"/>
              <a:gd name="connsiteX15" fmla="*/ 1338865 w 2747476"/>
              <a:gd name="connsiteY15" fmla="*/ 1388022 h 1623050"/>
              <a:gd name="connsiteX16" fmla="*/ 1372318 w 2747476"/>
              <a:gd name="connsiteY16" fmla="*/ 1354568 h 1623050"/>
              <a:gd name="connsiteX17" fmla="*/ 1405772 w 2747476"/>
              <a:gd name="connsiteY17" fmla="*/ 1321114 h 1623050"/>
              <a:gd name="connsiteX18" fmla="*/ 1428074 w 2747476"/>
              <a:gd name="connsiteY18" fmla="*/ 1287661 h 1623050"/>
              <a:gd name="connsiteX19" fmla="*/ 1494982 w 2747476"/>
              <a:gd name="connsiteY19" fmla="*/ 1220753 h 1623050"/>
              <a:gd name="connsiteX20" fmla="*/ 1517284 w 2747476"/>
              <a:gd name="connsiteY20" fmla="*/ 1176148 h 1623050"/>
              <a:gd name="connsiteX21" fmla="*/ 1539587 w 2747476"/>
              <a:gd name="connsiteY21" fmla="*/ 1153846 h 1623050"/>
              <a:gd name="connsiteX22" fmla="*/ 1561889 w 2747476"/>
              <a:gd name="connsiteY22" fmla="*/ 1120392 h 1623050"/>
              <a:gd name="connsiteX23" fmla="*/ 1595343 w 2747476"/>
              <a:gd name="connsiteY23" fmla="*/ 1075788 h 1623050"/>
              <a:gd name="connsiteX24" fmla="*/ 1628796 w 2747476"/>
              <a:gd name="connsiteY24" fmla="*/ 1020031 h 1623050"/>
              <a:gd name="connsiteX25" fmla="*/ 1639947 w 2747476"/>
              <a:gd name="connsiteY25" fmla="*/ 986578 h 1623050"/>
              <a:gd name="connsiteX26" fmla="*/ 1673401 w 2747476"/>
              <a:gd name="connsiteY26" fmla="*/ 953124 h 1623050"/>
              <a:gd name="connsiteX27" fmla="*/ 1762611 w 2747476"/>
              <a:gd name="connsiteY27" fmla="*/ 852763 h 1623050"/>
              <a:gd name="connsiteX28" fmla="*/ 1796065 w 2747476"/>
              <a:gd name="connsiteY28" fmla="*/ 841612 h 1623050"/>
              <a:gd name="connsiteX29" fmla="*/ 1862972 w 2747476"/>
              <a:gd name="connsiteY29" fmla="*/ 785856 h 1623050"/>
              <a:gd name="connsiteX30" fmla="*/ 1896426 w 2747476"/>
              <a:gd name="connsiteY30" fmla="*/ 774705 h 1623050"/>
              <a:gd name="connsiteX31" fmla="*/ 1963333 w 2747476"/>
              <a:gd name="connsiteY31" fmla="*/ 730100 h 1623050"/>
              <a:gd name="connsiteX32" fmla="*/ 1996787 w 2747476"/>
              <a:gd name="connsiteY32" fmla="*/ 696646 h 1623050"/>
              <a:gd name="connsiteX33" fmla="*/ 2063694 w 2747476"/>
              <a:gd name="connsiteY33" fmla="*/ 652041 h 1623050"/>
              <a:gd name="connsiteX34" fmla="*/ 2119450 w 2747476"/>
              <a:gd name="connsiteY34" fmla="*/ 607436 h 1623050"/>
              <a:gd name="connsiteX35" fmla="*/ 2152904 w 2747476"/>
              <a:gd name="connsiteY35" fmla="*/ 596285 h 1623050"/>
              <a:gd name="connsiteX36" fmla="*/ 2208660 w 2747476"/>
              <a:gd name="connsiteY36" fmla="*/ 573983 h 1623050"/>
              <a:gd name="connsiteX37" fmla="*/ 2331323 w 2747476"/>
              <a:gd name="connsiteY37" fmla="*/ 551680 h 1623050"/>
              <a:gd name="connsiteX38" fmla="*/ 2710465 w 2747476"/>
              <a:gd name="connsiteY38" fmla="*/ 440168 h 1623050"/>
              <a:gd name="connsiteX39" fmla="*/ 2453986 w 2747476"/>
              <a:gd name="connsiteY39" fmla="*/ 49875 h 1623050"/>
              <a:gd name="connsiteX40" fmla="*/ 246045 w 2747476"/>
              <a:gd name="connsiteY40" fmla="*/ 5270 h 1623050"/>
              <a:gd name="connsiteX0" fmla="*/ 229658 w 2731089"/>
              <a:gd name="connsiteY0" fmla="*/ 5270 h 1623050"/>
              <a:gd name="connsiteX1" fmla="*/ 51239 w 2731089"/>
              <a:gd name="connsiteY1" fmla="*/ 596285 h 1623050"/>
              <a:gd name="connsiteX2" fmla="*/ 73541 w 2731089"/>
              <a:gd name="connsiteY2" fmla="*/ 1053485 h 1623050"/>
              <a:gd name="connsiteX3" fmla="*/ 84692 w 2731089"/>
              <a:gd name="connsiteY3" fmla="*/ 1187300 h 1623050"/>
              <a:gd name="connsiteX4" fmla="*/ 95843 w 2731089"/>
              <a:gd name="connsiteY4" fmla="*/ 1298812 h 1623050"/>
              <a:gd name="connsiteX5" fmla="*/ 106995 w 2731089"/>
              <a:gd name="connsiteY5" fmla="*/ 1499534 h 1623050"/>
              <a:gd name="connsiteX6" fmla="*/ 118146 w 2731089"/>
              <a:gd name="connsiteY6" fmla="*/ 1588744 h 1623050"/>
              <a:gd name="connsiteX7" fmla="*/ 140448 w 2731089"/>
              <a:gd name="connsiteY7" fmla="*/ 1622197 h 1623050"/>
              <a:gd name="connsiteX8" fmla="*/ 921034 w 2731089"/>
              <a:gd name="connsiteY8" fmla="*/ 1611046 h 1623050"/>
              <a:gd name="connsiteX9" fmla="*/ 965639 w 2731089"/>
              <a:gd name="connsiteY9" fmla="*/ 1588744 h 1623050"/>
              <a:gd name="connsiteX10" fmla="*/ 999092 w 2731089"/>
              <a:gd name="connsiteY10" fmla="*/ 1555290 h 1623050"/>
              <a:gd name="connsiteX11" fmla="*/ 1166360 w 2731089"/>
              <a:gd name="connsiteY11" fmla="*/ 1521836 h 1623050"/>
              <a:gd name="connsiteX12" fmla="*/ 1255570 w 2731089"/>
              <a:gd name="connsiteY12" fmla="*/ 1477231 h 1623050"/>
              <a:gd name="connsiteX13" fmla="*/ 1266721 w 2731089"/>
              <a:gd name="connsiteY13" fmla="*/ 1443778 h 1623050"/>
              <a:gd name="connsiteX14" fmla="*/ 1322478 w 2731089"/>
              <a:gd name="connsiteY14" fmla="*/ 1388022 h 1623050"/>
              <a:gd name="connsiteX15" fmla="*/ 1355931 w 2731089"/>
              <a:gd name="connsiteY15" fmla="*/ 1354568 h 1623050"/>
              <a:gd name="connsiteX16" fmla="*/ 1389385 w 2731089"/>
              <a:gd name="connsiteY16" fmla="*/ 1321114 h 1623050"/>
              <a:gd name="connsiteX17" fmla="*/ 1411687 w 2731089"/>
              <a:gd name="connsiteY17" fmla="*/ 1287661 h 1623050"/>
              <a:gd name="connsiteX18" fmla="*/ 1478595 w 2731089"/>
              <a:gd name="connsiteY18" fmla="*/ 1220753 h 1623050"/>
              <a:gd name="connsiteX19" fmla="*/ 1500897 w 2731089"/>
              <a:gd name="connsiteY19" fmla="*/ 1176148 h 1623050"/>
              <a:gd name="connsiteX20" fmla="*/ 1523200 w 2731089"/>
              <a:gd name="connsiteY20" fmla="*/ 1153846 h 1623050"/>
              <a:gd name="connsiteX21" fmla="*/ 1545502 w 2731089"/>
              <a:gd name="connsiteY21" fmla="*/ 1120392 h 1623050"/>
              <a:gd name="connsiteX22" fmla="*/ 1578956 w 2731089"/>
              <a:gd name="connsiteY22" fmla="*/ 1075788 h 1623050"/>
              <a:gd name="connsiteX23" fmla="*/ 1612409 w 2731089"/>
              <a:gd name="connsiteY23" fmla="*/ 1020031 h 1623050"/>
              <a:gd name="connsiteX24" fmla="*/ 1623560 w 2731089"/>
              <a:gd name="connsiteY24" fmla="*/ 986578 h 1623050"/>
              <a:gd name="connsiteX25" fmla="*/ 1657014 w 2731089"/>
              <a:gd name="connsiteY25" fmla="*/ 953124 h 1623050"/>
              <a:gd name="connsiteX26" fmla="*/ 1746224 w 2731089"/>
              <a:gd name="connsiteY26" fmla="*/ 852763 h 1623050"/>
              <a:gd name="connsiteX27" fmla="*/ 1779678 w 2731089"/>
              <a:gd name="connsiteY27" fmla="*/ 841612 h 1623050"/>
              <a:gd name="connsiteX28" fmla="*/ 1846585 w 2731089"/>
              <a:gd name="connsiteY28" fmla="*/ 785856 h 1623050"/>
              <a:gd name="connsiteX29" fmla="*/ 1880039 w 2731089"/>
              <a:gd name="connsiteY29" fmla="*/ 774705 h 1623050"/>
              <a:gd name="connsiteX30" fmla="*/ 1946946 w 2731089"/>
              <a:gd name="connsiteY30" fmla="*/ 730100 h 1623050"/>
              <a:gd name="connsiteX31" fmla="*/ 1980400 w 2731089"/>
              <a:gd name="connsiteY31" fmla="*/ 696646 h 1623050"/>
              <a:gd name="connsiteX32" fmla="*/ 2047307 w 2731089"/>
              <a:gd name="connsiteY32" fmla="*/ 652041 h 1623050"/>
              <a:gd name="connsiteX33" fmla="*/ 2103063 w 2731089"/>
              <a:gd name="connsiteY33" fmla="*/ 607436 h 1623050"/>
              <a:gd name="connsiteX34" fmla="*/ 2136517 w 2731089"/>
              <a:gd name="connsiteY34" fmla="*/ 596285 h 1623050"/>
              <a:gd name="connsiteX35" fmla="*/ 2192273 w 2731089"/>
              <a:gd name="connsiteY35" fmla="*/ 573983 h 1623050"/>
              <a:gd name="connsiteX36" fmla="*/ 2314936 w 2731089"/>
              <a:gd name="connsiteY36" fmla="*/ 551680 h 1623050"/>
              <a:gd name="connsiteX37" fmla="*/ 2694078 w 2731089"/>
              <a:gd name="connsiteY37" fmla="*/ 440168 h 1623050"/>
              <a:gd name="connsiteX38" fmla="*/ 2437599 w 2731089"/>
              <a:gd name="connsiteY38" fmla="*/ 49875 h 1623050"/>
              <a:gd name="connsiteX39" fmla="*/ 229658 w 2731089"/>
              <a:gd name="connsiteY39" fmla="*/ 5270 h 1623050"/>
              <a:gd name="connsiteX0" fmla="*/ 219321 w 2720752"/>
              <a:gd name="connsiteY0" fmla="*/ 5270 h 1623050"/>
              <a:gd name="connsiteX1" fmla="*/ 63204 w 2720752"/>
              <a:gd name="connsiteY1" fmla="*/ 1053485 h 1623050"/>
              <a:gd name="connsiteX2" fmla="*/ 74355 w 2720752"/>
              <a:gd name="connsiteY2" fmla="*/ 1187300 h 1623050"/>
              <a:gd name="connsiteX3" fmla="*/ 85506 w 2720752"/>
              <a:gd name="connsiteY3" fmla="*/ 1298812 h 1623050"/>
              <a:gd name="connsiteX4" fmla="*/ 96658 w 2720752"/>
              <a:gd name="connsiteY4" fmla="*/ 1499534 h 1623050"/>
              <a:gd name="connsiteX5" fmla="*/ 107809 w 2720752"/>
              <a:gd name="connsiteY5" fmla="*/ 1588744 h 1623050"/>
              <a:gd name="connsiteX6" fmla="*/ 130111 w 2720752"/>
              <a:gd name="connsiteY6" fmla="*/ 1622197 h 1623050"/>
              <a:gd name="connsiteX7" fmla="*/ 910697 w 2720752"/>
              <a:gd name="connsiteY7" fmla="*/ 1611046 h 1623050"/>
              <a:gd name="connsiteX8" fmla="*/ 955302 w 2720752"/>
              <a:gd name="connsiteY8" fmla="*/ 1588744 h 1623050"/>
              <a:gd name="connsiteX9" fmla="*/ 988755 w 2720752"/>
              <a:gd name="connsiteY9" fmla="*/ 1555290 h 1623050"/>
              <a:gd name="connsiteX10" fmla="*/ 1156023 w 2720752"/>
              <a:gd name="connsiteY10" fmla="*/ 1521836 h 1623050"/>
              <a:gd name="connsiteX11" fmla="*/ 1245233 w 2720752"/>
              <a:gd name="connsiteY11" fmla="*/ 1477231 h 1623050"/>
              <a:gd name="connsiteX12" fmla="*/ 1256384 w 2720752"/>
              <a:gd name="connsiteY12" fmla="*/ 1443778 h 1623050"/>
              <a:gd name="connsiteX13" fmla="*/ 1312141 w 2720752"/>
              <a:gd name="connsiteY13" fmla="*/ 1388022 h 1623050"/>
              <a:gd name="connsiteX14" fmla="*/ 1345594 w 2720752"/>
              <a:gd name="connsiteY14" fmla="*/ 1354568 h 1623050"/>
              <a:gd name="connsiteX15" fmla="*/ 1379048 w 2720752"/>
              <a:gd name="connsiteY15" fmla="*/ 1321114 h 1623050"/>
              <a:gd name="connsiteX16" fmla="*/ 1401350 w 2720752"/>
              <a:gd name="connsiteY16" fmla="*/ 1287661 h 1623050"/>
              <a:gd name="connsiteX17" fmla="*/ 1468258 w 2720752"/>
              <a:gd name="connsiteY17" fmla="*/ 1220753 h 1623050"/>
              <a:gd name="connsiteX18" fmla="*/ 1490560 w 2720752"/>
              <a:gd name="connsiteY18" fmla="*/ 1176148 h 1623050"/>
              <a:gd name="connsiteX19" fmla="*/ 1512863 w 2720752"/>
              <a:gd name="connsiteY19" fmla="*/ 1153846 h 1623050"/>
              <a:gd name="connsiteX20" fmla="*/ 1535165 w 2720752"/>
              <a:gd name="connsiteY20" fmla="*/ 1120392 h 1623050"/>
              <a:gd name="connsiteX21" fmla="*/ 1568619 w 2720752"/>
              <a:gd name="connsiteY21" fmla="*/ 1075788 h 1623050"/>
              <a:gd name="connsiteX22" fmla="*/ 1602072 w 2720752"/>
              <a:gd name="connsiteY22" fmla="*/ 1020031 h 1623050"/>
              <a:gd name="connsiteX23" fmla="*/ 1613223 w 2720752"/>
              <a:gd name="connsiteY23" fmla="*/ 986578 h 1623050"/>
              <a:gd name="connsiteX24" fmla="*/ 1646677 w 2720752"/>
              <a:gd name="connsiteY24" fmla="*/ 953124 h 1623050"/>
              <a:gd name="connsiteX25" fmla="*/ 1735887 w 2720752"/>
              <a:gd name="connsiteY25" fmla="*/ 852763 h 1623050"/>
              <a:gd name="connsiteX26" fmla="*/ 1769341 w 2720752"/>
              <a:gd name="connsiteY26" fmla="*/ 841612 h 1623050"/>
              <a:gd name="connsiteX27" fmla="*/ 1836248 w 2720752"/>
              <a:gd name="connsiteY27" fmla="*/ 785856 h 1623050"/>
              <a:gd name="connsiteX28" fmla="*/ 1869702 w 2720752"/>
              <a:gd name="connsiteY28" fmla="*/ 774705 h 1623050"/>
              <a:gd name="connsiteX29" fmla="*/ 1936609 w 2720752"/>
              <a:gd name="connsiteY29" fmla="*/ 730100 h 1623050"/>
              <a:gd name="connsiteX30" fmla="*/ 1970063 w 2720752"/>
              <a:gd name="connsiteY30" fmla="*/ 696646 h 1623050"/>
              <a:gd name="connsiteX31" fmla="*/ 2036970 w 2720752"/>
              <a:gd name="connsiteY31" fmla="*/ 652041 h 1623050"/>
              <a:gd name="connsiteX32" fmla="*/ 2092726 w 2720752"/>
              <a:gd name="connsiteY32" fmla="*/ 607436 h 1623050"/>
              <a:gd name="connsiteX33" fmla="*/ 2126180 w 2720752"/>
              <a:gd name="connsiteY33" fmla="*/ 596285 h 1623050"/>
              <a:gd name="connsiteX34" fmla="*/ 2181936 w 2720752"/>
              <a:gd name="connsiteY34" fmla="*/ 573983 h 1623050"/>
              <a:gd name="connsiteX35" fmla="*/ 2304599 w 2720752"/>
              <a:gd name="connsiteY35" fmla="*/ 551680 h 1623050"/>
              <a:gd name="connsiteX36" fmla="*/ 2683741 w 2720752"/>
              <a:gd name="connsiteY36" fmla="*/ 440168 h 1623050"/>
              <a:gd name="connsiteX37" fmla="*/ 2427262 w 2720752"/>
              <a:gd name="connsiteY37" fmla="*/ 49875 h 1623050"/>
              <a:gd name="connsiteX38" fmla="*/ 219321 w 2720752"/>
              <a:gd name="connsiteY38" fmla="*/ 5270 h 1623050"/>
              <a:gd name="connsiteX0" fmla="*/ 214670 w 2716101"/>
              <a:gd name="connsiteY0" fmla="*/ 5270 h 1623050"/>
              <a:gd name="connsiteX1" fmla="*/ 69704 w 2716101"/>
              <a:gd name="connsiteY1" fmla="*/ 1187300 h 1623050"/>
              <a:gd name="connsiteX2" fmla="*/ 80855 w 2716101"/>
              <a:gd name="connsiteY2" fmla="*/ 1298812 h 1623050"/>
              <a:gd name="connsiteX3" fmla="*/ 92007 w 2716101"/>
              <a:gd name="connsiteY3" fmla="*/ 1499534 h 1623050"/>
              <a:gd name="connsiteX4" fmla="*/ 103158 w 2716101"/>
              <a:gd name="connsiteY4" fmla="*/ 1588744 h 1623050"/>
              <a:gd name="connsiteX5" fmla="*/ 125460 w 2716101"/>
              <a:gd name="connsiteY5" fmla="*/ 1622197 h 1623050"/>
              <a:gd name="connsiteX6" fmla="*/ 906046 w 2716101"/>
              <a:gd name="connsiteY6" fmla="*/ 1611046 h 1623050"/>
              <a:gd name="connsiteX7" fmla="*/ 950651 w 2716101"/>
              <a:gd name="connsiteY7" fmla="*/ 1588744 h 1623050"/>
              <a:gd name="connsiteX8" fmla="*/ 984104 w 2716101"/>
              <a:gd name="connsiteY8" fmla="*/ 1555290 h 1623050"/>
              <a:gd name="connsiteX9" fmla="*/ 1151372 w 2716101"/>
              <a:gd name="connsiteY9" fmla="*/ 1521836 h 1623050"/>
              <a:gd name="connsiteX10" fmla="*/ 1240582 w 2716101"/>
              <a:gd name="connsiteY10" fmla="*/ 1477231 h 1623050"/>
              <a:gd name="connsiteX11" fmla="*/ 1251733 w 2716101"/>
              <a:gd name="connsiteY11" fmla="*/ 1443778 h 1623050"/>
              <a:gd name="connsiteX12" fmla="*/ 1307490 w 2716101"/>
              <a:gd name="connsiteY12" fmla="*/ 1388022 h 1623050"/>
              <a:gd name="connsiteX13" fmla="*/ 1340943 w 2716101"/>
              <a:gd name="connsiteY13" fmla="*/ 1354568 h 1623050"/>
              <a:gd name="connsiteX14" fmla="*/ 1374397 w 2716101"/>
              <a:gd name="connsiteY14" fmla="*/ 1321114 h 1623050"/>
              <a:gd name="connsiteX15" fmla="*/ 1396699 w 2716101"/>
              <a:gd name="connsiteY15" fmla="*/ 1287661 h 1623050"/>
              <a:gd name="connsiteX16" fmla="*/ 1463607 w 2716101"/>
              <a:gd name="connsiteY16" fmla="*/ 1220753 h 1623050"/>
              <a:gd name="connsiteX17" fmla="*/ 1485909 w 2716101"/>
              <a:gd name="connsiteY17" fmla="*/ 1176148 h 1623050"/>
              <a:gd name="connsiteX18" fmla="*/ 1508212 w 2716101"/>
              <a:gd name="connsiteY18" fmla="*/ 1153846 h 1623050"/>
              <a:gd name="connsiteX19" fmla="*/ 1530514 w 2716101"/>
              <a:gd name="connsiteY19" fmla="*/ 1120392 h 1623050"/>
              <a:gd name="connsiteX20" fmla="*/ 1563968 w 2716101"/>
              <a:gd name="connsiteY20" fmla="*/ 1075788 h 1623050"/>
              <a:gd name="connsiteX21" fmla="*/ 1597421 w 2716101"/>
              <a:gd name="connsiteY21" fmla="*/ 1020031 h 1623050"/>
              <a:gd name="connsiteX22" fmla="*/ 1608572 w 2716101"/>
              <a:gd name="connsiteY22" fmla="*/ 986578 h 1623050"/>
              <a:gd name="connsiteX23" fmla="*/ 1642026 w 2716101"/>
              <a:gd name="connsiteY23" fmla="*/ 953124 h 1623050"/>
              <a:gd name="connsiteX24" fmla="*/ 1731236 w 2716101"/>
              <a:gd name="connsiteY24" fmla="*/ 852763 h 1623050"/>
              <a:gd name="connsiteX25" fmla="*/ 1764690 w 2716101"/>
              <a:gd name="connsiteY25" fmla="*/ 841612 h 1623050"/>
              <a:gd name="connsiteX26" fmla="*/ 1831597 w 2716101"/>
              <a:gd name="connsiteY26" fmla="*/ 785856 h 1623050"/>
              <a:gd name="connsiteX27" fmla="*/ 1865051 w 2716101"/>
              <a:gd name="connsiteY27" fmla="*/ 774705 h 1623050"/>
              <a:gd name="connsiteX28" fmla="*/ 1931958 w 2716101"/>
              <a:gd name="connsiteY28" fmla="*/ 730100 h 1623050"/>
              <a:gd name="connsiteX29" fmla="*/ 1965412 w 2716101"/>
              <a:gd name="connsiteY29" fmla="*/ 696646 h 1623050"/>
              <a:gd name="connsiteX30" fmla="*/ 2032319 w 2716101"/>
              <a:gd name="connsiteY30" fmla="*/ 652041 h 1623050"/>
              <a:gd name="connsiteX31" fmla="*/ 2088075 w 2716101"/>
              <a:gd name="connsiteY31" fmla="*/ 607436 h 1623050"/>
              <a:gd name="connsiteX32" fmla="*/ 2121529 w 2716101"/>
              <a:gd name="connsiteY32" fmla="*/ 596285 h 1623050"/>
              <a:gd name="connsiteX33" fmla="*/ 2177285 w 2716101"/>
              <a:gd name="connsiteY33" fmla="*/ 573983 h 1623050"/>
              <a:gd name="connsiteX34" fmla="*/ 2299948 w 2716101"/>
              <a:gd name="connsiteY34" fmla="*/ 551680 h 1623050"/>
              <a:gd name="connsiteX35" fmla="*/ 2679090 w 2716101"/>
              <a:gd name="connsiteY35" fmla="*/ 440168 h 1623050"/>
              <a:gd name="connsiteX36" fmla="*/ 2422611 w 2716101"/>
              <a:gd name="connsiteY36" fmla="*/ 49875 h 1623050"/>
              <a:gd name="connsiteX37" fmla="*/ 214670 w 2716101"/>
              <a:gd name="connsiteY37" fmla="*/ 5270 h 1623050"/>
              <a:gd name="connsiteX0" fmla="*/ 210143 w 2711574"/>
              <a:gd name="connsiteY0" fmla="*/ 5270 h 1623050"/>
              <a:gd name="connsiteX1" fmla="*/ 76328 w 2711574"/>
              <a:gd name="connsiteY1" fmla="*/ 1298812 h 1623050"/>
              <a:gd name="connsiteX2" fmla="*/ 87480 w 2711574"/>
              <a:gd name="connsiteY2" fmla="*/ 1499534 h 1623050"/>
              <a:gd name="connsiteX3" fmla="*/ 98631 w 2711574"/>
              <a:gd name="connsiteY3" fmla="*/ 1588744 h 1623050"/>
              <a:gd name="connsiteX4" fmla="*/ 120933 w 2711574"/>
              <a:gd name="connsiteY4" fmla="*/ 1622197 h 1623050"/>
              <a:gd name="connsiteX5" fmla="*/ 901519 w 2711574"/>
              <a:gd name="connsiteY5" fmla="*/ 1611046 h 1623050"/>
              <a:gd name="connsiteX6" fmla="*/ 946124 w 2711574"/>
              <a:gd name="connsiteY6" fmla="*/ 1588744 h 1623050"/>
              <a:gd name="connsiteX7" fmla="*/ 979577 w 2711574"/>
              <a:gd name="connsiteY7" fmla="*/ 1555290 h 1623050"/>
              <a:gd name="connsiteX8" fmla="*/ 1146845 w 2711574"/>
              <a:gd name="connsiteY8" fmla="*/ 1521836 h 1623050"/>
              <a:gd name="connsiteX9" fmla="*/ 1236055 w 2711574"/>
              <a:gd name="connsiteY9" fmla="*/ 1477231 h 1623050"/>
              <a:gd name="connsiteX10" fmla="*/ 1247206 w 2711574"/>
              <a:gd name="connsiteY10" fmla="*/ 1443778 h 1623050"/>
              <a:gd name="connsiteX11" fmla="*/ 1302963 w 2711574"/>
              <a:gd name="connsiteY11" fmla="*/ 1388022 h 1623050"/>
              <a:gd name="connsiteX12" fmla="*/ 1336416 w 2711574"/>
              <a:gd name="connsiteY12" fmla="*/ 1354568 h 1623050"/>
              <a:gd name="connsiteX13" fmla="*/ 1369870 w 2711574"/>
              <a:gd name="connsiteY13" fmla="*/ 1321114 h 1623050"/>
              <a:gd name="connsiteX14" fmla="*/ 1392172 w 2711574"/>
              <a:gd name="connsiteY14" fmla="*/ 1287661 h 1623050"/>
              <a:gd name="connsiteX15" fmla="*/ 1459080 w 2711574"/>
              <a:gd name="connsiteY15" fmla="*/ 1220753 h 1623050"/>
              <a:gd name="connsiteX16" fmla="*/ 1481382 w 2711574"/>
              <a:gd name="connsiteY16" fmla="*/ 1176148 h 1623050"/>
              <a:gd name="connsiteX17" fmla="*/ 1503685 w 2711574"/>
              <a:gd name="connsiteY17" fmla="*/ 1153846 h 1623050"/>
              <a:gd name="connsiteX18" fmla="*/ 1525987 w 2711574"/>
              <a:gd name="connsiteY18" fmla="*/ 1120392 h 1623050"/>
              <a:gd name="connsiteX19" fmla="*/ 1559441 w 2711574"/>
              <a:gd name="connsiteY19" fmla="*/ 1075788 h 1623050"/>
              <a:gd name="connsiteX20" fmla="*/ 1592894 w 2711574"/>
              <a:gd name="connsiteY20" fmla="*/ 1020031 h 1623050"/>
              <a:gd name="connsiteX21" fmla="*/ 1604045 w 2711574"/>
              <a:gd name="connsiteY21" fmla="*/ 986578 h 1623050"/>
              <a:gd name="connsiteX22" fmla="*/ 1637499 w 2711574"/>
              <a:gd name="connsiteY22" fmla="*/ 953124 h 1623050"/>
              <a:gd name="connsiteX23" fmla="*/ 1726709 w 2711574"/>
              <a:gd name="connsiteY23" fmla="*/ 852763 h 1623050"/>
              <a:gd name="connsiteX24" fmla="*/ 1760163 w 2711574"/>
              <a:gd name="connsiteY24" fmla="*/ 841612 h 1623050"/>
              <a:gd name="connsiteX25" fmla="*/ 1827070 w 2711574"/>
              <a:gd name="connsiteY25" fmla="*/ 785856 h 1623050"/>
              <a:gd name="connsiteX26" fmla="*/ 1860524 w 2711574"/>
              <a:gd name="connsiteY26" fmla="*/ 774705 h 1623050"/>
              <a:gd name="connsiteX27" fmla="*/ 1927431 w 2711574"/>
              <a:gd name="connsiteY27" fmla="*/ 730100 h 1623050"/>
              <a:gd name="connsiteX28" fmla="*/ 1960885 w 2711574"/>
              <a:gd name="connsiteY28" fmla="*/ 696646 h 1623050"/>
              <a:gd name="connsiteX29" fmla="*/ 2027792 w 2711574"/>
              <a:gd name="connsiteY29" fmla="*/ 652041 h 1623050"/>
              <a:gd name="connsiteX30" fmla="*/ 2083548 w 2711574"/>
              <a:gd name="connsiteY30" fmla="*/ 607436 h 1623050"/>
              <a:gd name="connsiteX31" fmla="*/ 2117002 w 2711574"/>
              <a:gd name="connsiteY31" fmla="*/ 596285 h 1623050"/>
              <a:gd name="connsiteX32" fmla="*/ 2172758 w 2711574"/>
              <a:gd name="connsiteY32" fmla="*/ 573983 h 1623050"/>
              <a:gd name="connsiteX33" fmla="*/ 2295421 w 2711574"/>
              <a:gd name="connsiteY33" fmla="*/ 551680 h 1623050"/>
              <a:gd name="connsiteX34" fmla="*/ 2674563 w 2711574"/>
              <a:gd name="connsiteY34" fmla="*/ 440168 h 1623050"/>
              <a:gd name="connsiteX35" fmla="*/ 2418084 w 2711574"/>
              <a:gd name="connsiteY35" fmla="*/ 49875 h 1623050"/>
              <a:gd name="connsiteX36" fmla="*/ 210143 w 2711574"/>
              <a:gd name="connsiteY36" fmla="*/ 5270 h 1623050"/>
              <a:gd name="connsiteX0" fmla="*/ 205736 w 2707167"/>
              <a:gd name="connsiteY0" fmla="*/ 5270 h 1636633"/>
              <a:gd name="connsiteX1" fmla="*/ 83073 w 2707167"/>
              <a:gd name="connsiteY1" fmla="*/ 1499534 h 1636633"/>
              <a:gd name="connsiteX2" fmla="*/ 94224 w 2707167"/>
              <a:gd name="connsiteY2" fmla="*/ 1588744 h 1636633"/>
              <a:gd name="connsiteX3" fmla="*/ 116526 w 2707167"/>
              <a:gd name="connsiteY3" fmla="*/ 1622197 h 1636633"/>
              <a:gd name="connsiteX4" fmla="*/ 897112 w 2707167"/>
              <a:gd name="connsiteY4" fmla="*/ 1611046 h 1636633"/>
              <a:gd name="connsiteX5" fmla="*/ 941717 w 2707167"/>
              <a:gd name="connsiteY5" fmla="*/ 1588744 h 1636633"/>
              <a:gd name="connsiteX6" fmla="*/ 975170 w 2707167"/>
              <a:gd name="connsiteY6" fmla="*/ 1555290 h 1636633"/>
              <a:gd name="connsiteX7" fmla="*/ 1142438 w 2707167"/>
              <a:gd name="connsiteY7" fmla="*/ 1521836 h 1636633"/>
              <a:gd name="connsiteX8" fmla="*/ 1231648 w 2707167"/>
              <a:gd name="connsiteY8" fmla="*/ 1477231 h 1636633"/>
              <a:gd name="connsiteX9" fmla="*/ 1242799 w 2707167"/>
              <a:gd name="connsiteY9" fmla="*/ 1443778 h 1636633"/>
              <a:gd name="connsiteX10" fmla="*/ 1298556 w 2707167"/>
              <a:gd name="connsiteY10" fmla="*/ 1388022 h 1636633"/>
              <a:gd name="connsiteX11" fmla="*/ 1332009 w 2707167"/>
              <a:gd name="connsiteY11" fmla="*/ 1354568 h 1636633"/>
              <a:gd name="connsiteX12" fmla="*/ 1365463 w 2707167"/>
              <a:gd name="connsiteY12" fmla="*/ 1321114 h 1636633"/>
              <a:gd name="connsiteX13" fmla="*/ 1387765 w 2707167"/>
              <a:gd name="connsiteY13" fmla="*/ 1287661 h 1636633"/>
              <a:gd name="connsiteX14" fmla="*/ 1454673 w 2707167"/>
              <a:gd name="connsiteY14" fmla="*/ 1220753 h 1636633"/>
              <a:gd name="connsiteX15" fmla="*/ 1476975 w 2707167"/>
              <a:gd name="connsiteY15" fmla="*/ 1176148 h 1636633"/>
              <a:gd name="connsiteX16" fmla="*/ 1499278 w 2707167"/>
              <a:gd name="connsiteY16" fmla="*/ 1153846 h 1636633"/>
              <a:gd name="connsiteX17" fmla="*/ 1521580 w 2707167"/>
              <a:gd name="connsiteY17" fmla="*/ 1120392 h 1636633"/>
              <a:gd name="connsiteX18" fmla="*/ 1555034 w 2707167"/>
              <a:gd name="connsiteY18" fmla="*/ 1075788 h 1636633"/>
              <a:gd name="connsiteX19" fmla="*/ 1588487 w 2707167"/>
              <a:gd name="connsiteY19" fmla="*/ 1020031 h 1636633"/>
              <a:gd name="connsiteX20" fmla="*/ 1599638 w 2707167"/>
              <a:gd name="connsiteY20" fmla="*/ 986578 h 1636633"/>
              <a:gd name="connsiteX21" fmla="*/ 1633092 w 2707167"/>
              <a:gd name="connsiteY21" fmla="*/ 953124 h 1636633"/>
              <a:gd name="connsiteX22" fmla="*/ 1722302 w 2707167"/>
              <a:gd name="connsiteY22" fmla="*/ 852763 h 1636633"/>
              <a:gd name="connsiteX23" fmla="*/ 1755756 w 2707167"/>
              <a:gd name="connsiteY23" fmla="*/ 841612 h 1636633"/>
              <a:gd name="connsiteX24" fmla="*/ 1822663 w 2707167"/>
              <a:gd name="connsiteY24" fmla="*/ 785856 h 1636633"/>
              <a:gd name="connsiteX25" fmla="*/ 1856117 w 2707167"/>
              <a:gd name="connsiteY25" fmla="*/ 774705 h 1636633"/>
              <a:gd name="connsiteX26" fmla="*/ 1923024 w 2707167"/>
              <a:gd name="connsiteY26" fmla="*/ 730100 h 1636633"/>
              <a:gd name="connsiteX27" fmla="*/ 1956478 w 2707167"/>
              <a:gd name="connsiteY27" fmla="*/ 696646 h 1636633"/>
              <a:gd name="connsiteX28" fmla="*/ 2023385 w 2707167"/>
              <a:gd name="connsiteY28" fmla="*/ 652041 h 1636633"/>
              <a:gd name="connsiteX29" fmla="*/ 2079141 w 2707167"/>
              <a:gd name="connsiteY29" fmla="*/ 607436 h 1636633"/>
              <a:gd name="connsiteX30" fmla="*/ 2112595 w 2707167"/>
              <a:gd name="connsiteY30" fmla="*/ 596285 h 1636633"/>
              <a:gd name="connsiteX31" fmla="*/ 2168351 w 2707167"/>
              <a:gd name="connsiteY31" fmla="*/ 573983 h 1636633"/>
              <a:gd name="connsiteX32" fmla="*/ 2291014 w 2707167"/>
              <a:gd name="connsiteY32" fmla="*/ 551680 h 1636633"/>
              <a:gd name="connsiteX33" fmla="*/ 2670156 w 2707167"/>
              <a:gd name="connsiteY33" fmla="*/ 440168 h 1636633"/>
              <a:gd name="connsiteX34" fmla="*/ 2413677 w 2707167"/>
              <a:gd name="connsiteY34" fmla="*/ 49875 h 1636633"/>
              <a:gd name="connsiteX35" fmla="*/ 205736 w 2707167"/>
              <a:gd name="connsiteY35" fmla="*/ 5270 h 1636633"/>
              <a:gd name="connsiteX0" fmla="*/ 201987 w 2703418"/>
              <a:gd name="connsiteY0" fmla="*/ 5270 h 1716917"/>
              <a:gd name="connsiteX1" fmla="*/ 90475 w 2703418"/>
              <a:gd name="connsiteY1" fmla="*/ 1588744 h 1716917"/>
              <a:gd name="connsiteX2" fmla="*/ 112777 w 2703418"/>
              <a:gd name="connsiteY2" fmla="*/ 1622197 h 1716917"/>
              <a:gd name="connsiteX3" fmla="*/ 893363 w 2703418"/>
              <a:gd name="connsiteY3" fmla="*/ 1611046 h 1716917"/>
              <a:gd name="connsiteX4" fmla="*/ 937968 w 2703418"/>
              <a:gd name="connsiteY4" fmla="*/ 1588744 h 1716917"/>
              <a:gd name="connsiteX5" fmla="*/ 971421 w 2703418"/>
              <a:gd name="connsiteY5" fmla="*/ 1555290 h 1716917"/>
              <a:gd name="connsiteX6" fmla="*/ 1138689 w 2703418"/>
              <a:gd name="connsiteY6" fmla="*/ 1521836 h 1716917"/>
              <a:gd name="connsiteX7" fmla="*/ 1227899 w 2703418"/>
              <a:gd name="connsiteY7" fmla="*/ 1477231 h 1716917"/>
              <a:gd name="connsiteX8" fmla="*/ 1239050 w 2703418"/>
              <a:gd name="connsiteY8" fmla="*/ 1443778 h 1716917"/>
              <a:gd name="connsiteX9" fmla="*/ 1294807 w 2703418"/>
              <a:gd name="connsiteY9" fmla="*/ 1388022 h 1716917"/>
              <a:gd name="connsiteX10" fmla="*/ 1328260 w 2703418"/>
              <a:gd name="connsiteY10" fmla="*/ 1354568 h 1716917"/>
              <a:gd name="connsiteX11" fmla="*/ 1361714 w 2703418"/>
              <a:gd name="connsiteY11" fmla="*/ 1321114 h 1716917"/>
              <a:gd name="connsiteX12" fmla="*/ 1384016 w 2703418"/>
              <a:gd name="connsiteY12" fmla="*/ 1287661 h 1716917"/>
              <a:gd name="connsiteX13" fmla="*/ 1450924 w 2703418"/>
              <a:gd name="connsiteY13" fmla="*/ 1220753 h 1716917"/>
              <a:gd name="connsiteX14" fmla="*/ 1473226 w 2703418"/>
              <a:gd name="connsiteY14" fmla="*/ 1176148 h 1716917"/>
              <a:gd name="connsiteX15" fmla="*/ 1495529 w 2703418"/>
              <a:gd name="connsiteY15" fmla="*/ 1153846 h 1716917"/>
              <a:gd name="connsiteX16" fmla="*/ 1517831 w 2703418"/>
              <a:gd name="connsiteY16" fmla="*/ 1120392 h 1716917"/>
              <a:gd name="connsiteX17" fmla="*/ 1551285 w 2703418"/>
              <a:gd name="connsiteY17" fmla="*/ 1075788 h 1716917"/>
              <a:gd name="connsiteX18" fmla="*/ 1584738 w 2703418"/>
              <a:gd name="connsiteY18" fmla="*/ 1020031 h 1716917"/>
              <a:gd name="connsiteX19" fmla="*/ 1595889 w 2703418"/>
              <a:gd name="connsiteY19" fmla="*/ 986578 h 1716917"/>
              <a:gd name="connsiteX20" fmla="*/ 1629343 w 2703418"/>
              <a:gd name="connsiteY20" fmla="*/ 953124 h 1716917"/>
              <a:gd name="connsiteX21" fmla="*/ 1718553 w 2703418"/>
              <a:gd name="connsiteY21" fmla="*/ 852763 h 1716917"/>
              <a:gd name="connsiteX22" fmla="*/ 1752007 w 2703418"/>
              <a:gd name="connsiteY22" fmla="*/ 841612 h 1716917"/>
              <a:gd name="connsiteX23" fmla="*/ 1818914 w 2703418"/>
              <a:gd name="connsiteY23" fmla="*/ 785856 h 1716917"/>
              <a:gd name="connsiteX24" fmla="*/ 1852368 w 2703418"/>
              <a:gd name="connsiteY24" fmla="*/ 774705 h 1716917"/>
              <a:gd name="connsiteX25" fmla="*/ 1919275 w 2703418"/>
              <a:gd name="connsiteY25" fmla="*/ 730100 h 1716917"/>
              <a:gd name="connsiteX26" fmla="*/ 1952729 w 2703418"/>
              <a:gd name="connsiteY26" fmla="*/ 696646 h 1716917"/>
              <a:gd name="connsiteX27" fmla="*/ 2019636 w 2703418"/>
              <a:gd name="connsiteY27" fmla="*/ 652041 h 1716917"/>
              <a:gd name="connsiteX28" fmla="*/ 2075392 w 2703418"/>
              <a:gd name="connsiteY28" fmla="*/ 607436 h 1716917"/>
              <a:gd name="connsiteX29" fmla="*/ 2108846 w 2703418"/>
              <a:gd name="connsiteY29" fmla="*/ 596285 h 1716917"/>
              <a:gd name="connsiteX30" fmla="*/ 2164602 w 2703418"/>
              <a:gd name="connsiteY30" fmla="*/ 573983 h 1716917"/>
              <a:gd name="connsiteX31" fmla="*/ 2287265 w 2703418"/>
              <a:gd name="connsiteY31" fmla="*/ 551680 h 1716917"/>
              <a:gd name="connsiteX32" fmla="*/ 2666407 w 2703418"/>
              <a:gd name="connsiteY32" fmla="*/ 440168 h 1716917"/>
              <a:gd name="connsiteX33" fmla="*/ 2409928 w 2703418"/>
              <a:gd name="connsiteY33" fmla="*/ 49875 h 1716917"/>
              <a:gd name="connsiteX34" fmla="*/ 201987 w 2703418"/>
              <a:gd name="connsiteY34" fmla="*/ 5270 h 1716917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013795 w 2745792"/>
              <a:gd name="connsiteY4" fmla="*/ 1555290 h 1713760"/>
              <a:gd name="connsiteX5" fmla="*/ 1181063 w 2745792"/>
              <a:gd name="connsiteY5" fmla="*/ 1521836 h 1713760"/>
              <a:gd name="connsiteX6" fmla="*/ 1270273 w 2745792"/>
              <a:gd name="connsiteY6" fmla="*/ 1477231 h 1713760"/>
              <a:gd name="connsiteX7" fmla="*/ 1281424 w 2745792"/>
              <a:gd name="connsiteY7" fmla="*/ 1443778 h 1713760"/>
              <a:gd name="connsiteX8" fmla="*/ 1337181 w 2745792"/>
              <a:gd name="connsiteY8" fmla="*/ 1388022 h 1713760"/>
              <a:gd name="connsiteX9" fmla="*/ 1370634 w 2745792"/>
              <a:gd name="connsiteY9" fmla="*/ 1354568 h 1713760"/>
              <a:gd name="connsiteX10" fmla="*/ 1404088 w 2745792"/>
              <a:gd name="connsiteY10" fmla="*/ 1321114 h 1713760"/>
              <a:gd name="connsiteX11" fmla="*/ 1426390 w 2745792"/>
              <a:gd name="connsiteY11" fmla="*/ 1287661 h 1713760"/>
              <a:gd name="connsiteX12" fmla="*/ 1493298 w 2745792"/>
              <a:gd name="connsiteY12" fmla="*/ 1220753 h 1713760"/>
              <a:gd name="connsiteX13" fmla="*/ 1515600 w 2745792"/>
              <a:gd name="connsiteY13" fmla="*/ 1176148 h 1713760"/>
              <a:gd name="connsiteX14" fmla="*/ 1537903 w 2745792"/>
              <a:gd name="connsiteY14" fmla="*/ 1153846 h 1713760"/>
              <a:gd name="connsiteX15" fmla="*/ 1560205 w 2745792"/>
              <a:gd name="connsiteY15" fmla="*/ 1120392 h 1713760"/>
              <a:gd name="connsiteX16" fmla="*/ 1593659 w 2745792"/>
              <a:gd name="connsiteY16" fmla="*/ 1075788 h 1713760"/>
              <a:gd name="connsiteX17" fmla="*/ 1627112 w 2745792"/>
              <a:gd name="connsiteY17" fmla="*/ 1020031 h 1713760"/>
              <a:gd name="connsiteX18" fmla="*/ 1638263 w 2745792"/>
              <a:gd name="connsiteY18" fmla="*/ 986578 h 1713760"/>
              <a:gd name="connsiteX19" fmla="*/ 1671717 w 2745792"/>
              <a:gd name="connsiteY19" fmla="*/ 953124 h 1713760"/>
              <a:gd name="connsiteX20" fmla="*/ 1760927 w 2745792"/>
              <a:gd name="connsiteY20" fmla="*/ 852763 h 1713760"/>
              <a:gd name="connsiteX21" fmla="*/ 1794381 w 2745792"/>
              <a:gd name="connsiteY21" fmla="*/ 841612 h 1713760"/>
              <a:gd name="connsiteX22" fmla="*/ 1861288 w 2745792"/>
              <a:gd name="connsiteY22" fmla="*/ 785856 h 1713760"/>
              <a:gd name="connsiteX23" fmla="*/ 1894742 w 2745792"/>
              <a:gd name="connsiteY23" fmla="*/ 774705 h 1713760"/>
              <a:gd name="connsiteX24" fmla="*/ 1961649 w 2745792"/>
              <a:gd name="connsiteY24" fmla="*/ 730100 h 1713760"/>
              <a:gd name="connsiteX25" fmla="*/ 1995103 w 2745792"/>
              <a:gd name="connsiteY25" fmla="*/ 696646 h 1713760"/>
              <a:gd name="connsiteX26" fmla="*/ 2062010 w 2745792"/>
              <a:gd name="connsiteY26" fmla="*/ 652041 h 1713760"/>
              <a:gd name="connsiteX27" fmla="*/ 2117766 w 2745792"/>
              <a:gd name="connsiteY27" fmla="*/ 607436 h 1713760"/>
              <a:gd name="connsiteX28" fmla="*/ 2151220 w 2745792"/>
              <a:gd name="connsiteY28" fmla="*/ 596285 h 1713760"/>
              <a:gd name="connsiteX29" fmla="*/ 2206976 w 2745792"/>
              <a:gd name="connsiteY29" fmla="*/ 573983 h 1713760"/>
              <a:gd name="connsiteX30" fmla="*/ 2329639 w 2745792"/>
              <a:gd name="connsiteY30" fmla="*/ 551680 h 1713760"/>
              <a:gd name="connsiteX31" fmla="*/ 2708781 w 2745792"/>
              <a:gd name="connsiteY31" fmla="*/ 440168 h 1713760"/>
              <a:gd name="connsiteX32" fmla="*/ 2452302 w 2745792"/>
              <a:gd name="connsiteY32" fmla="*/ 49875 h 1713760"/>
              <a:gd name="connsiteX33" fmla="*/ 244361 w 2745792"/>
              <a:gd name="connsiteY33" fmla="*/ 5270 h 1713760"/>
              <a:gd name="connsiteX0" fmla="*/ 244361 w 2745792"/>
              <a:gd name="connsiteY0" fmla="*/ 5270 h 1713760"/>
              <a:gd name="connsiteX1" fmla="*/ 132849 w 2745792"/>
              <a:gd name="connsiteY1" fmla="*/ 1588744 h 1713760"/>
              <a:gd name="connsiteX2" fmla="*/ 935737 w 2745792"/>
              <a:gd name="connsiteY2" fmla="*/ 1611046 h 1713760"/>
              <a:gd name="connsiteX3" fmla="*/ 980342 w 2745792"/>
              <a:gd name="connsiteY3" fmla="*/ 1588744 h 1713760"/>
              <a:gd name="connsiteX4" fmla="*/ 1181063 w 2745792"/>
              <a:gd name="connsiteY4" fmla="*/ 1521836 h 1713760"/>
              <a:gd name="connsiteX5" fmla="*/ 1270273 w 2745792"/>
              <a:gd name="connsiteY5" fmla="*/ 1477231 h 1713760"/>
              <a:gd name="connsiteX6" fmla="*/ 1281424 w 2745792"/>
              <a:gd name="connsiteY6" fmla="*/ 1443778 h 1713760"/>
              <a:gd name="connsiteX7" fmla="*/ 1337181 w 2745792"/>
              <a:gd name="connsiteY7" fmla="*/ 1388022 h 1713760"/>
              <a:gd name="connsiteX8" fmla="*/ 1370634 w 2745792"/>
              <a:gd name="connsiteY8" fmla="*/ 1354568 h 1713760"/>
              <a:gd name="connsiteX9" fmla="*/ 1404088 w 2745792"/>
              <a:gd name="connsiteY9" fmla="*/ 1321114 h 1713760"/>
              <a:gd name="connsiteX10" fmla="*/ 1426390 w 2745792"/>
              <a:gd name="connsiteY10" fmla="*/ 1287661 h 1713760"/>
              <a:gd name="connsiteX11" fmla="*/ 1493298 w 2745792"/>
              <a:gd name="connsiteY11" fmla="*/ 1220753 h 1713760"/>
              <a:gd name="connsiteX12" fmla="*/ 1515600 w 2745792"/>
              <a:gd name="connsiteY12" fmla="*/ 1176148 h 1713760"/>
              <a:gd name="connsiteX13" fmla="*/ 1537903 w 2745792"/>
              <a:gd name="connsiteY13" fmla="*/ 1153846 h 1713760"/>
              <a:gd name="connsiteX14" fmla="*/ 1560205 w 2745792"/>
              <a:gd name="connsiteY14" fmla="*/ 1120392 h 1713760"/>
              <a:gd name="connsiteX15" fmla="*/ 1593659 w 2745792"/>
              <a:gd name="connsiteY15" fmla="*/ 1075788 h 1713760"/>
              <a:gd name="connsiteX16" fmla="*/ 1627112 w 2745792"/>
              <a:gd name="connsiteY16" fmla="*/ 1020031 h 1713760"/>
              <a:gd name="connsiteX17" fmla="*/ 1638263 w 2745792"/>
              <a:gd name="connsiteY17" fmla="*/ 986578 h 1713760"/>
              <a:gd name="connsiteX18" fmla="*/ 1671717 w 2745792"/>
              <a:gd name="connsiteY18" fmla="*/ 953124 h 1713760"/>
              <a:gd name="connsiteX19" fmla="*/ 1760927 w 2745792"/>
              <a:gd name="connsiteY19" fmla="*/ 852763 h 1713760"/>
              <a:gd name="connsiteX20" fmla="*/ 1794381 w 2745792"/>
              <a:gd name="connsiteY20" fmla="*/ 841612 h 1713760"/>
              <a:gd name="connsiteX21" fmla="*/ 1861288 w 2745792"/>
              <a:gd name="connsiteY21" fmla="*/ 785856 h 1713760"/>
              <a:gd name="connsiteX22" fmla="*/ 1894742 w 2745792"/>
              <a:gd name="connsiteY22" fmla="*/ 774705 h 1713760"/>
              <a:gd name="connsiteX23" fmla="*/ 1961649 w 2745792"/>
              <a:gd name="connsiteY23" fmla="*/ 730100 h 1713760"/>
              <a:gd name="connsiteX24" fmla="*/ 1995103 w 2745792"/>
              <a:gd name="connsiteY24" fmla="*/ 696646 h 1713760"/>
              <a:gd name="connsiteX25" fmla="*/ 2062010 w 2745792"/>
              <a:gd name="connsiteY25" fmla="*/ 652041 h 1713760"/>
              <a:gd name="connsiteX26" fmla="*/ 2117766 w 2745792"/>
              <a:gd name="connsiteY26" fmla="*/ 607436 h 1713760"/>
              <a:gd name="connsiteX27" fmla="*/ 2151220 w 2745792"/>
              <a:gd name="connsiteY27" fmla="*/ 596285 h 1713760"/>
              <a:gd name="connsiteX28" fmla="*/ 2206976 w 2745792"/>
              <a:gd name="connsiteY28" fmla="*/ 573983 h 1713760"/>
              <a:gd name="connsiteX29" fmla="*/ 2329639 w 2745792"/>
              <a:gd name="connsiteY29" fmla="*/ 551680 h 1713760"/>
              <a:gd name="connsiteX30" fmla="*/ 2708781 w 2745792"/>
              <a:gd name="connsiteY30" fmla="*/ 440168 h 1713760"/>
              <a:gd name="connsiteX31" fmla="*/ 2452302 w 2745792"/>
              <a:gd name="connsiteY31" fmla="*/ 49875 h 1713760"/>
              <a:gd name="connsiteX32" fmla="*/ 244361 w 2745792"/>
              <a:gd name="connsiteY32" fmla="*/ 5270 h 1713760"/>
              <a:gd name="connsiteX0" fmla="*/ 244361 w 2745792"/>
              <a:gd name="connsiteY0" fmla="*/ 5270 h 1716499"/>
              <a:gd name="connsiteX1" fmla="*/ 132849 w 2745792"/>
              <a:gd name="connsiteY1" fmla="*/ 1588744 h 1716499"/>
              <a:gd name="connsiteX2" fmla="*/ 935737 w 2745792"/>
              <a:gd name="connsiteY2" fmla="*/ 1611046 h 1716499"/>
              <a:gd name="connsiteX3" fmla="*/ 1181063 w 2745792"/>
              <a:gd name="connsiteY3" fmla="*/ 1521836 h 1716499"/>
              <a:gd name="connsiteX4" fmla="*/ 1270273 w 2745792"/>
              <a:gd name="connsiteY4" fmla="*/ 1477231 h 1716499"/>
              <a:gd name="connsiteX5" fmla="*/ 1281424 w 2745792"/>
              <a:gd name="connsiteY5" fmla="*/ 1443778 h 1716499"/>
              <a:gd name="connsiteX6" fmla="*/ 1337181 w 2745792"/>
              <a:gd name="connsiteY6" fmla="*/ 1388022 h 1716499"/>
              <a:gd name="connsiteX7" fmla="*/ 1370634 w 2745792"/>
              <a:gd name="connsiteY7" fmla="*/ 1354568 h 1716499"/>
              <a:gd name="connsiteX8" fmla="*/ 1404088 w 2745792"/>
              <a:gd name="connsiteY8" fmla="*/ 1321114 h 1716499"/>
              <a:gd name="connsiteX9" fmla="*/ 1426390 w 2745792"/>
              <a:gd name="connsiteY9" fmla="*/ 1287661 h 1716499"/>
              <a:gd name="connsiteX10" fmla="*/ 1493298 w 2745792"/>
              <a:gd name="connsiteY10" fmla="*/ 1220753 h 1716499"/>
              <a:gd name="connsiteX11" fmla="*/ 1515600 w 2745792"/>
              <a:gd name="connsiteY11" fmla="*/ 1176148 h 1716499"/>
              <a:gd name="connsiteX12" fmla="*/ 1537903 w 2745792"/>
              <a:gd name="connsiteY12" fmla="*/ 1153846 h 1716499"/>
              <a:gd name="connsiteX13" fmla="*/ 1560205 w 2745792"/>
              <a:gd name="connsiteY13" fmla="*/ 1120392 h 1716499"/>
              <a:gd name="connsiteX14" fmla="*/ 1593659 w 2745792"/>
              <a:gd name="connsiteY14" fmla="*/ 1075788 h 1716499"/>
              <a:gd name="connsiteX15" fmla="*/ 1627112 w 2745792"/>
              <a:gd name="connsiteY15" fmla="*/ 1020031 h 1716499"/>
              <a:gd name="connsiteX16" fmla="*/ 1638263 w 2745792"/>
              <a:gd name="connsiteY16" fmla="*/ 986578 h 1716499"/>
              <a:gd name="connsiteX17" fmla="*/ 1671717 w 2745792"/>
              <a:gd name="connsiteY17" fmla="*/ 953124 h 1716499"/>
              <a:gd name="connsiteX18" fmla="*/ 1760927 w 2745792"/>
              <a:gd name="connsiteY18" fmla="*/ 852763 h 1716499"/>
              <a:gd name="connsiteX19" fmla="*/ 1794381 w 2745792"/>
              <a:gd name="connsiteY19" fmla="*/ 841612 h 1716499"/>
              <a:gd name="connsiteX20" fmla="*/ 1861288 w 2745792"/>
              <a:gd name="connsiteY20" fmla="*/ 785856 h 1716499"/>
              <a:gd name="connsiteX21" fmla="*/ 1894742 w 2745792"/>
              <a:gd name="connsiteY21" fmla="*/ 774705 h 1716499"/>
              <a:gd name="connsiteX22" fmla="*/ 1961649 w 2745792"/>
              <a:gd name="connsiteY22" fmla="*/ 730100 h 1716499"/>
              <a:gd name="connsiteX23" fmla="*/ 1995103 w 2745792"/>
              <a:gd name="connsiteY23" fmla="*/ 696646 h 1716499"/>
              <a:gd name="connsiteX24" fmla="*/ 2062010 w 2745792"/>
              <a:gd name="connsiteY24" fmla="*/ 652041 h 1716499"/>
              <a:gd name="connsiteX25" fmla="*/ 2117766 w 2745792"/>
              <a:gd name="connsiteY25" fmla="*/ 607436 h 1716499"/>
              <a:gd name="connsiteX26" fmla="*/ 2151220 w 2745792"/>
              <a:gd name="connsiteY26" fmla="*/ 596285 h 1716499"/>
              <a:gd name="connsiteX27" fmla="*/ 2206976 w 2745792"/>
              <a:gd name="connsiteY27" fmla="*/ 573983 h 1716499"/>
              <a:gd name="connsiteX28" fmla="*/ 2329639 w 2745792"/>
              <a:gd name="connsiteY28" fmla="*/ 551680 h 1716499"/>
              <a:gd name="connsiteX29" fmla="*/ 2708781 w 2745792"/>
              <a:gd name="connsiteY29" fmla="*/ 440168 h 1716499"/>
              <a:gd name="connsiteX30" fmla="*/ 2452302 w 2745792"/>
              <a:gd name="connsiteY30" fmla="*/ 49875 h 1716499"/>
              <a:gd name="connsiteX31" fmla="*/ 244361 w 2745792"/>
              <a:gd name="connsiteY31" fmla="*/ 5270 h 1716499"/>
              <a:gd name="connsiteX0" fmla="*/ 259275 w 2760706"/>
              <a:gd name="connsiteY0" fmla="*/ 5270 h 1689317"/>
              <a:gd name="connsiteX1" fmla="*/ 147763 w 2760706"/>
              <a:gd name="connsiteY1" fmla="*/ 1588744 h 1689317"/>
              <a:gd name="connsiteX2" fmla="*/ 1195977 w 2760706"/>
              <a:gd name="connsiteY2" fmla="*/ 1521836 h 1689317"/>
              <a:gd name="connsiteX3" fmla="*/ 1285187 w 2760706"/>
              <a:gd name="connsiteY3" fmla="*/ 1477231 h 1689317"/>
              <a:gd name="connsiteX4" fmla="*/ 1296338 w 2760706"/>
              <a:gd name="connsiteY4" fmla="*/ 1443778 h 1689317"/>
              <a:gd name="connsiteX5" fmla="*/ 1352095 w 2760706"/>
              <a:gd name="connsiteY5" fmla="*/ 1388022 h 1689317"/>
              <a:gd name="connsiteX6" fmla="*/ 1385548 w 2760706"/>
              <a:gd name="connsiteY6" fmla="*/ 1354568 h 1689317"/>
              <a:gd name="connsiteX7" fmla="*/ 1419002 w 2760706"/>
              <a:gd name="connsiteY7" fmla="*/ 1321114 h 1689317"/>
              <a:gd name="connsiteX8" fmla="*/ 1441304 w 2760706"/>
              <a:gd name="connsiteY8" fmla="*/ 1287661 h 1689317"/>
              <a:gd name="connsiteX9" fmla="*/ 1508212 w 2760706"/>
              <a:gd name="connsiteY9" fmla="*/ 1220753 h 1689317"/>
              <a:gd name="connsiteX10" fmla="*/ 1530514 w 2760706"/>
              <a:gd name="connsiteY10" fmla="*/ 1176148 h 1689317"/>
              <a:gd name="connsiteX11" fmla="*/ 1552817 w 2760706"/>
              <a:gd name="connsiteY11" fmla="*/ 1153846 h 1689317"/>
              <a:gd name="connsiteX12" fmla="*/ 1575119 w 2760706"/>
              <a:gd name="connsiteY12" fmla="*/ 1120392 h 1689317"/>
              <a:gd name="connsiteX13" fmla="*/ 1608573 w 2760706"/>
              <a:gd name="connsiteY13" fmla="*/ 1075788 h 1689317"/>
              <a:gd name="connsiteX14" fmla="*/ 1642026 w 2760706"/>
              <a:gd name="connsiteY14" fmla="*/ 1020031 h 1689317"/>
              <a:gd name="connsiteX15" fmla="*/ 1653177 w 2760706"/>
              <a:gd name="connsiteY15" fmla="*/ 986578 h 1689317"/>
              <a:gd name="connsiteX16" fmla="*/ 1686631 w 2760706"/>
              <a:gd name="connsiteY16" fmla="*/ 953124 h 1689317"/>
              <a:gd name="connsiteX17" fmla="*/ 1775841 w 2760706"/>
              <a:gd name="connsiteY17" fmla="*/ 852763 h 1689317"/>
              <a:gd name="connsiteX18" fmla="*/ 1809295 w 2760706"/>
              <a:gd name="connsiteY18" fmla="*/ 841612 h 1689317"/>
              <a:gd name="connsiteX19" fmla="*/ 1876202 w 2760706"/>
              <a:gd name="connsiteY19" fmla="*/ 785856 h 1689317"/>
              <a:gd name="connsiteX20" fmla="*/ 1909656 w 2760706"/>
              <a:gd name="connsiteY20" fmla="*/ 774705 h 1689317"/>
              <a:gd name="connsiteX21" fmla="*/ 1976563 w 2760706"/>
              <a:gd name="connsiteY21" fmla="*/ 730100 h 1689317"/>
              <a:gd name="connsiteX22" fmla="*/ 2010017 w 2760706"/>
              <a:gd name="connsiteY22" fmla="*/ 696646 h 1689317"/>
              <a:gd name="connsiteX23" fmla="*/ 2076924 w 2760706"/>
              <a:gd name="connsiteY23" fmla="*/ 652041 h 1689317"/>
              <a:gd name="connsiteX24" fmla="*/ 2132680 w 2760706"/>
              <a:gd name="connsiteY24" fmla="*/ 607436 h 1689317"/>
              <a:gd name="connsiteX25" fmla="*/ 2166134 w 2760706"/>
              <a:gd name="connsiteY25" fmla="*/ 596285 h 1689317"/>
              <a:gd name="connsiteX26" fmla="*/ 2221890 w 2760706"/>
              <a:gd name="connsiteY26" fmla="*/ 573983 h 1689317"/>
              <a:gd name="connsiteX27" fmla="*/ 2344553 w 2760706"/>
              <a:gd name="connsiteY27" fmla="*/ 551680 h 1689317"/>
              <a:gd name="connsiteX28" fmla="*/ 2723695 w 2760706"/>
              <a:gd name="connsiteY28" fmla="*/ 440168 h 1689317"/>
              <a:gd name="connsiteX29" fmla="*/ 2467216 w 2760706"/>
              <a:gd name="connsiteY29" fmla="*/ 49875 h 1689317"/>
              <a:gd name="connsiteX30" fmla="*/ 259275 w 2760706"/>
              <a:gd name="connsiteY30" fmla="*/ 5270 h 1689317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01913 w 2766281"/>
              <a:gd name="connsiteY3" fmla="*/ 1443778 h 1678508"/>
              <a:gd name="connsiteX4" fmla="*/ 1357670 w 2766281"/>
              <a:gd name="connsiteY4" fmla="*/ 1388022 h 1678508"/>
              <a:gd name="connsiteX5" fmla="*/ 1391123 w 2766281"/>
              <a:gd name="connsiteY5" fmla="*/ 1354568 h 1678508"/>
              <a:gd name="connsiteX6" fmla="*/ 1424577 w 2766281"/>
              <a:gd name="connsiteY6" fmla="*/ 1321114 h 1678508"/>
              <a:gd name="connsiteX7" fmla="*/ 1446879 w 2766281"/>
              <a:gd name="connsiteY7" fmla="*/ 1287661 h 1678508"/>
              <a:gd name="connsiteX8" fmla="*/ 1513787 w 2766281"/>
              <a:gd name="connsiteY8" fmla="*/ 1220753 h 1678508"/>
              <a:gd name="connsiteX9" fmla="*/ 1536089 w 2766281"/>
              <a:gd name="connsiteY9" fmla="*/ 1176148 h 1678508"/>
              <a:gd name="connsiteX10" fmla="*/ 1558392 w 2766281"/>
              <a:gd name="connsiteY10" fmla="*/ 1153846 h 1678508"/>
              <a:gd name="connsiteX11" fmla="*/ 1580694 w 2766281"/>
              <a:gd name="connsiteY11" fmla="*/ 1120392 h 1678508"/>
              <a:gd name="connsiteX12" fmla="*/ 1614148 w 2766281"/>
              <a:gd name="connsiteY12" fmla="*/ 1075788 h 1678508"/>
              <a:gd name="connsiteX13" fmla="*/ 1647601 w 2766281"/>
              <a:gd name="connsiteY13" fmla="*/ 1020031 h 1678508"/>
              <a:gd name="connsiteX14" fmla="*/ 1658752 w 2766281"/>
              <a:gd name="connsiteY14" fmla="*/ 986578 h 1678508"/>
              <a:gd name="connsiteX15" fmla="*/ 1692206 w 2766281"/>
              <a:gd name="connsiteY15" fmla="*/ 953124 h 1678508"/>
              <a:gd name="connsiteX16" fmla="*/ 1781416 w 2766281"/>
              <a:gd name="connsiteY16" fmla="*/ 852763 h 1678508"/>
              <a:gd name="connsiteX17" fmla="*/ 1814870 w 2766281"/>
              <a:gd name="connsiteY17" fmla="*/ 841612 h 1678508"/>
              <a:gd name="connsiteX18" fmla="*/ 1881777 w 2766281"/>
              <a:gd name="connsiteY18" fmla="*/ 785856 h 1678508"/>
              <a:gd name="connsiteX19" fmla="*/ 1915231 w 2766281"/>
              <a:gd name="connsiteY19" fmla="*/ 774705 h 1678508"/>
              <a:gd name="connsiteX20" fmla="*/ 1982138 w 2766281"/>
              <a:gd name="connsiteY20" fmla="*/ 730100 h 1678508"/>
              <a:gd name="connsiteX21" fmla="*/ 2015592 w 2766281"/>
              <a:gd name="connsiteY21" fmla="*/ 696646 h 1678508"/>
              <a:gd name="connsiteX22" fmla="*/ 2082499 w 2766281"/>
              <a:gd name="connsiteY22" fmla="*/ 652041 h 1678508"/>
              <a:gd name="connsiteX23" fmla="*/ 2138255 w 2766281"/>
              <a:gd name="connsiteY23" fmla="*/ 607436 h 1678508"/>
              <a:gd name="connsiteX24" fmla="*/ 2171709 w 2766281"/>
              <a:gd name="connsiteY24" fmla="*/ 596285 h 1678508"/>
              <a:gd name="connsiteX25" fmla="*/ 2227465 w 2766281"/>
              <a:gd name="connsiteY25" fmla="*/ 573983 h 1678508"/>
              <a:gd name="connsiteX26" fmla="*/ 2350128 w 2766281"/>
              <a:gd name="connsiteY26" fmla="*/ 551680 h 1678508"/>
              <a:gd name="connsiteX27" fmla="*/ 2729270 w 2766281"/>
              <a:gd name="connsiteY27" fmla="*/ 440168 h 1678508"/>
              <a:gd name="connsiteX28" fmla="*/ 2472791 w 2766281"/>
              <a:gd name="connsiteY28" fmla="*/ 49875 h 1678508"/>
              <a:gd name="connsiteX29" fmla="*/ 264850 w 2766281"/>
              <a:gd name="connsiteY29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391123 w 2766281"/>
              <a:gd name="connsiteY4" fmla="*/ 1354568 h 1678508"/>
              <a:gd name="connsiteX5" fmla="*/ 1424577 w 2766281"/>
              <a:gd name="connsiteY5" fmla="*/ 1321114 h 1678508"/>
              <a:gd name="connsiteX6" fmla="*/ 1446879 w 2766281"/>
              <a:gd name="connsiteY6" fmla="*/ 1287661 h 1678508"/>
              <a:gd name="connsiteX7" fmla="*/ 1513787 w 2766281"/>
              <a:gd name="connsiteY7" fmla="*/ 1220753 h 1678508"/>
              <a:gd name="connsiteX8" fmla="*/ 1536089 w 2766281"/>
              <a:gd name="connsiteY8" fmla="*/ 1176148 h 1678508"/>
              <a:gd name="connsiteX9" fmla="*/ 1558392 w 2766281"/>
              <a:gd name="connsiteY9" fmla="*/ 1153846 h 1678508"/>
              <a:gd name="connsiteX10" fmla="*/ 1580694 w 2766281"/>
              <a:gd name="connsiteY10" fmla="*/ 1120392 h 1678508"/>
              <a:gd name="connsiteX11" fmla="*/ 1614148 w 2766281"/>
              <a:gd name="connsiteY11" fmla="*/ 1075788 h 1678508"/>
              <a:gd name="connsiteX12" fmla="*/ 1647601 w 2766281"/>
              <a:gd name="connsiteY12" fmla="*/ 1020031 h 1678508"/>
              <a:gd name="connsiteX13" fmla="*/ 1658752 w 2766281"/>
              <a:gd name="connsiteY13" fmla="*/ 986578 h 1678508"/>
              <a:gd name="connsiteX14" fmla="*/ 1692206 w 2766281"/>
              <a:gd name="connsiteY14" fmla="*/ 953124 h 1678508"/>
              <a:gd name="connsiteX15" fmla="*/ 1781416 w 2766281"/>
              <a:gd name="connsiteY15" fmla="*/ 852763 h 1678508"/>
              <a:gd name="connsiteX16" fmla="*/ 1814870 w 2766281"/>
              <a:gd name="connsiteY16" fmla="*/ 841612 h 1678508"/>
              <a:gd name="connsiteX17" fmla="*/ 1881777 w 2766281"/>
              <a:gd name="connsiteY17" fmla="*/ 785856 h 1678508"/>
              <a:gd name="connsiteX18" fmla="*/ 1915231 w 2766281"/>
              <a:gd name="connsiteY18" fmla="*/ 774705 h 1678508"/>
              <a:gd name="connsiteX19" fmla="*/ 1982138 w 2766281"/>
              <a:gd name="connsiteY19" fmla="*/ 730100 h 1678508"/>
              <a:gd name="connsiteX20" fmla="*/ 2015592 w 2766281"/>
              <a:gd name="connsiteY20" fmla="*/ 696646 h 1678508"/>
              <a:gd name="connsiteX21" fmla="*/ 2082499 w 2766281"/>
              <a:gd name="connsiteY21" fmla="*/ 652041 h 1678508"/>
              <a:gd name="connsiteX22" fmla="*/ 2138255 w 2766281"/>
              <a:gd name="connsiteY22" fmla="*/ 607436 h 1678508"/>
              <a:gd name="connsiteX23" fmla="*/ 2171709 w 2766281"/>
              <a:gd name="connsiteY23" fmla="*/ 596285 h 1678508"/>
              <a:gd name="connsiteX24" fmla="*/ 2227465 w 2766281"/>
              <a:gd name="connsiteY24" fmla="*/ 573983 h 1678508"/>
              <a:gd name="connsiteX25" fmla="*/ 2350128 w 2766281"/>
              <a:gd name="connsiteY25" fmla="*/ 551680 h 1678508"/>
              <a:gd name="connsiteX26" fmla="*/ 2729270 w 2766281"/>
              <a:gd name="connsiteY26" fmla="*/ 440168 h 1678508"/>
              <a:gd name="connsiteX27" fmla="*/ 2472791 w 2766281"/>
              <a:gd name="connsiteY27" fmla="*/ 49875 h 1678508"/>
              <a:gd name="connsiteX28" fmla="*/ 264850 w 2766281"/>
              <a:gd name="connsiteY28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357670 w 2766281"/>
              <a:gd name="connsiteY3" fmla="*/ 1388022 h 1678508"/>
              <a:gd name="connsiteX4" fmla="*/ 1424577 w 2766281"/>
              <a:gd name="connsiteY4" fmla="*/ 1321114 h 1678508"/>
              <a:gd name="connsiteX5" fmla="*/ 1446879 w 2766281"/>
              <a:gd name="connsiteY5" fmla="*/ 1287661 h 1678508"/>
              <a:gd name="connsiteX6" fmla="*/ 1513787 w 2766281"/>
              <a:gd name="connsiteY6" fmla="*/ 1220753 h 1678508"/>
              <a:gd name="connsiteX7" fmla="*/ 1536089 w 2766281"/>
              <a:gd name="connsiteY7" fmla="*/ 1176148 h 1678508"/>
              <a:gd name="connsiteX8" fmla="*/ 1558392 w 2766281"/>
              <a:gd name="connsiteY8" fmla="*/ 1153846 h 1678508"/>
              <a:gd name="connsiteX9" fmla="*/ 1580694 w 2766281"/>
              <a:gd name="connsiteY9" fmla="*/ 1120392 h 1678508"/>
              <a:gd name="connsiteX10" fmla="*/ 1614148 w 2766281"/>
              <a:gd name="connsiteY10" fmla="*/ 1075788 h 1678508"/>
              <a:gd name="connsiteX11" fmla="*/ 1647601 w 2766281"/>
              <a:gd name="connsiteY11" fmla="*/ 1020031 h 1678508"/>
              <a:gd name="connsiteX12" fmla="*/ 1658752 w 2766281"/>
              <a:gd name="connsiteY12" fmla="*/ 986578 h 1678508"/>
              <a:gd name="connsiteX13" fmla="*/ 1692206 w 2766281"/>
              <a:gd name="connsiteY13" fmla="*/ 953124 h 1678508"/>
              <a:gd name="connsiteX14" fmla="*/ 1781416 w 2766281"/>
              <a:gd name="connsiteY14" fmla="*/ 852763 h 1678508"/>
              <a:gd name="connsiteX15" fmla="*/ 1814870 w 2766281"/>
              <a:gd name="connsiteY15" fmla="*/ 841612 h 1678508"/>
              <a:gd name="connsiteX16" fmla="*/ 1881777 w 2766281"/>
              <a:gd name="connsiteY16" fmla="*/ 785856 h 1678508"/>
              <a:gd name="connsiteX17" fmla="*/ 1915231 w 2766281"/>
              <a:gd name="connsiteY17" fmla="*/ 774705 h 1678508"/>
              <a:gd name="connsiteX18" fmla="*/ 1982138 w 2766281"/>
              <a:gd name="connsiteY18" fmla="*/ 730100 h 1678508"/>
              <a:gd name="connsiteX19" fmla="*/ 2015592 w 2766281"/>
              <a:gd name="connsiteY19" fmla="*/ 696646 h 1678508"/>
              <a:gd name="connsiteX20" fmla="*/ 2082499 w 2766281"/>
              <a:gd name="connsiteY20" fmla="*/ 652041 h 1678508"/>
              <a:gd name="connsiteX21" fmla="*/ 2138255 w 2766281"/>
              <a:gd name="connsiteY21" fmla="*/ 607436 h 1678508"/>
              <a:gd name="connsiteX22" fmla="*/ 2171709 w 2766281"/>
              <a:gd name="connsiteY22" fmla="*/ 596285 h 1678508"/>
              <a:gd name="connsiteX23" fmla="*/ 2227465 w 2766281"/>
              <a:gd name="connsiteY23" fmla="*/ 573983 h 1678508"/>
              <a:gd name="connsiteX24" fmla="*/ 2350128 w 2766281"/>
              <a:gd name="connsiteY24" fmla="*/ 551680 h 1678508"/>
              <a:gd name="connsiteX25" fmla="*/ 2729270 w 2766281"/>
              <a:gd name="connsiteY25" fmla="*/ 440168 h 1678508"/>
              <a:gd name="connsiteX26" fmla="*/ 2472791 w 2766281"/>
              <a:gd name="connsiteY26" fmla="*/ 49875 h 1678508"/>
              <a:gd name="connsiteX27" fmla="*/ 264850 w 2766281"/>
              <a:gd name="connsiteY27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24577 w 2766281"/>
              <a:gd name="connsiteY3" fmla="*/ 1321114 h 1678508"/>
              <a:gd name="connsiteX4" fmla="*/ 1446879 w 2766281"/>
              <a:gd name="connsiteY4" fmla="*/ 1287661 h 1678508"/>
              <a:gd name="connsiteX5" fmla="*/ 1513787 w 2766281"/>
              <a:gd name="connsiteY5" fmla="*/ 1220753 h 1678508"/>
              <a:gd name="connsiteX6" fmla="*/ 1536089 w 2766281"/>
              <a:gd name="connsiteY6" fmla="*/ 1176148 h 1678508"/>
              <a:gd name="connsiteX7" fmla="*/ 1558392 w 2766281"/>
              <a:gd name="connsiteY7" fmla="*/ 1153846 h 1678508"/>
              <a:gd name="connsiteX8" fmla="*/ 1580694 w 2766281"/>
              <a:gd name="connsiteY8" fmla="*/ 1120392 h 1678508"/>
              <a:gd name="connsiteX9" fmla="*/ 1614148 w 2766281"/>
              <a:gd name="connsiteY9" fmla="*/ 1075788 h 1678508"/>
              <a:gd name="connsiteX10" fmla="*/ 1647601 w 2766281"/>
              <a:gd name="connsiteY10" fmla="*/ 1020031 h 1678508"/>
              <a:gd name="connsiteX11" fmla="*/ 1658752 w 2766281"/>
              <a:gd name="connsiteY11" fmla="*/ 986578 h 1678508"/>
              <a:gd name="connsiteX12" fmla="*/ 1692206 w 2766281"/>
              <a:gd name="connsiteY12" fmla="*/ 953124 h 1678508"/>
              <a:gd name="connsiteX13" fmla="*/ 1781416 w 2766281"/>
              <a:gd name="connsiteY13" fmla="*/ 852763 h 1678508"/>
              <a:gd name="connsiteX14" fmla="*/ 1814870 w 2766281"/>
              <a:gd name="connsiteY14" fmla="*/ 841612 h 1678508"/>
              <a:gd name="connsiteX15" fmla="*/ 1881777 w 2766281"/>
              <a:gd name="connsiteY15" fmla="*/ 785856 h 1678508"/>
              <a:gd name="connsiteX16" fmla="*/ 1915231 w 2766281"/>
              <a:gd name="connsiteY16" fmla="*/ 774705 h 1678508"/>
              <a:gd name="connsiteX17" fmla="*/ 1982138 w 2766281"/>
              <a:gd name="connsiteY17" fmla="*/ 730100 h 1678508"/>
              <a:gd name="connsiteX18" fmla="*/ 2015592 w 2766281"/>
              <a:gd name="connsiteY18" fmla="*/ 696646 h 1678508"/>
              <a:gd name="connsiteX19" fmla="*/ 2082499 w 2766281"/>
              <a:gd name="connsiteY19" fmla="*/ 652041 h 1678508"/>
              <a:gd name="connsiteX20" fmla="*/ 2138255 w 2766281"/>
              <a:gd name="connsiteY20" fmla="*/ 607436 h 1678508"/>
              <a:gd name="connsiteX21" fmla="*/ 2171709 w 2766281"/>
              <a:gd name="connsiteY21" fmla="*/ 596285 h 1678508"/>
              <a:gd name="connsiteX22" fmla="*/ 2227465 w 2766281"/>
              <a:gd name="connsiteY22" fmla="*/ 573983 h 1678508"/>
              <a:gd name="connsiteX23" fmla="*/ 2350128 w 2766281"/>
              <a:gd name="connsiteY23" fmla="*/ 551680 h 1678508"/>
              <a:gd name="connsiteX24" fmla="*/ 2729270 w 2766281"/>
              <a:gd name="connsiteY24" fmla="*/ 440168 h 1678508"/>
              <a:gd name="connsiteX25" fmla="*/ 2472791 w 2766281"/>
              <a:gd name="connsiteY25" fmla="*/ 49875 h 1678508"/>
              <a:gd name="connsiteX26" fmla="*/ 264850 w 2766281"/>
              <a:gd name="connsiteY26" fmla="*/ 5270 h 1678508"/>
              <a:gd name="connsiteX0" fmla="*/ 264850 w 2766281"/>
              <a:gd name="connsiteY0" fmla="*/ 5270 h 1678508"/>
              <a:gd name="connsiteX1" fmla="*/ 153338 w 2766281"/>
              <a:gd name="connsiteY1" fmla="*/ 1588744 h 1678508"/>
              <a:gd name="connsiteX2" fmla="*/ 1290762 w 2766281"/>
              <a:gd name="connsiteY2" fmla="*/ 1477231 h 1678508"/>
              <a:gd name="connsiteX3" fmla="*/ 1446879 w 2766281"/>
              <a:gd name="connsiteY3" fmla="*/ 1287661 h 1678508"/>
              <a:gd name="connsiteX4" fmla="*/ 1513787 w 2766281"/>
              <a:gd name="connsiteY4" fmla="*/ 1220753 h 1678508"/>
              <a:gd name="connsiteX5" fmla="*/ 1536089 w 2766281"/>
              <a:gd name="connsiteY5" fmla="*/ 1176148 h 1678508"/>
              <a:gd name="connsiteX6" fmla="*/ 1558392 w 2766281"/>
              <a:gd name="connsiteY6" fmla="*/ 1153846 h 1678508"/>
              <a:gd name="connsiteX7" fmla="*/ 1580694 w 2766281"/>
              <a:gd name="connsiteY7" fmla="*/ 1120392 h 1678508"/>
              <a:gd name="connsiteX8" fmla="*/ 1614148 w 2766281"/>
              <a:gd name="connsiteY8" fmla="*/ 1075788 h 1678508"/>
              <a:gd name="connsiteX9" fmla="*/ 1647601 w 2766281"/>
              <a:gd name="connsiteY9" fmla="*/ 1020031 h 1678508"/>
              <a:gd name="connsiteX10" fmla="*/ 1658752 w 2766281"/>
              <a:gd name="connsiteY10" fmla="*/ 986578 h 1678508"/>
              <a:gd name="connsiteX11" fmla="*/ 1692206 w 2766281"/>
              <a:gd name="connsiteY11" fmla="*/ 953124 h 1678508"/>
              <a:gd name="connsiteX12" fmla="*/ 1781416 w 2766281"/>
              <a:gd name="connsiteY12" fmla="*/ 852763 h 1678508"/>
              <a:gd name="connsiteX13" fmla="*/ 1814870 w 2766281"/>
              <a:gd name="connsiteY13" fmla="*/ 841612 h 1678508"/>
              <a:gd name="connsiteX14" fmla="*/ 1881777 w 2766281"/>
              <a:gd name="connsiteY14" fmla="*/ 785856 h 1678508"/>
              <a:gd name="connsiteX15" fmla="*/ 1915231 w 2766281"/>
              <a:gd name="connsiteY15" fmla="*/ 774705 h 1678508"/>
              <a:gd name="connsiteX16" fmla="*/ 1982138 w 2766281"/>
              <a:gd name="connsiteY16" fmla="*/ 730100 h 1678508"/>
              <a:gd name="connsiteX17" fmla="*/ 2015592 w 2766281"/>
              <a:gd name="connsiteY17" fmla="*/ 696646 h 1678508"/>
              <a:gd name="connsiteX18" fmla="*/ 2082499 w 2766281"/>
              <a:gd name="connsiteY18" fmla="*/ 652041 h 1678508"/>
              <a:gd name="connsiteX19" fmla="*/ 2138255 w 2766281"/>
              <a:gd name="connsiteY19" fmla="*/ 607436 h 1678508"/>
              <a:gd name="connsiteX20" fmla="*/ 2171709 w 2766281"/>
              <a:gd name="connsiteY20" fmla="*/ 596285 h 1678508"/>
              <a:gd name="connsiteX21" fmla="*/ 2227465 w 2766281"/>
              <a:gd name="connsiteY21" fmla="*/ 573983 h 1678508"/>
              <a:gd name="connsiteX22" fmla="*/ 2350128 w 2766281"/>
              <a:gd name="connsiteY22" fmla="*/ 551680 h 1678508"/>
              <a:gd name="connsiteX23" fmla="*/ 2729270 w 2766281"/>
              <a:gd name="connsiteY23" fmla="*/ 440168 h 1678508"/>
              <a:gd name="connsiteX24" fmla="*/ 2472791 w 2766281"/>
              <a:gd name="connsiteY24" fmla="*/ 49875 h 1678508"/>
              <a:gd name="connsiteX25" fmla="*/ 264850 w 2766281"/>
              <a:gd name="connsiteY25" fmla="*/ 5270 h 1678508"/>
              <a:gd name="connsiteX0" fmla="*/ 248364 w 2749795"/>
              <a:gd name="connsiteY0" fmla="*/ 5270 h 1696914"/>
              <a:gd name="connsiteX1" fmla="*/ 136852 w 2749795"/>
              <a:gd name="connsiteY1" fmla="*/ 1588744 h 1696914"/>
              <a:gd name="connsiteX2" fmla="*/ 1006646 w 2749795"/>
              <a:gd name="connsiteY2" fmla="*/ 1544139 h 1696914"/>
              <a:gd name="connsiteX3" fmla="*/ 1430393 w 2749795"/>
              <a:gd name="connsiteY3" fmla="*/ 1287661 h 1696914"/>
              <a:gd name="connsiteX4" fmla="*/ 1497301 w 2749795"/>
              <a:gd name="connsiteY4" fmla="*/ 1220753 h 1696914"/>
              <a:gd name="connsiteX5" fmla="*/ 1519603 w 2749795"/>
              <a:gd name="connsiteY5" fmla="*/ 1176148 h 1696914"/>
              <a:gd name="connsiteX6" fmla="*/ 1541906 w 2749795"/>
              <a:gd name="connsiteY6" fmla="*/ 1153846 h 1696914"/>
              <a:gd name="connsiteX7" fmla="*/ 1564208 w 2749795"/>
              <a:gd name="connsiteY7" fmla="*/ 1120392 h 1696914"/>
              <a:gd name="connsiteX8" fmla="*/ 1597662 w 2749795"/>
              <a:gd name="connsiteY8" fmla="*/ 1075788 h 1696914"/>
              <a:gd name="connsiteX9" fmla="*/ 1631115 w 2749795"/>
              <a:gd name="connsiteY9" fmla="*/ 1020031 h 1696914"/>
              <a:gd name="connsiteX10" fmla="*/ 1642266 w 2749795"/>
              <a:gd name="connsiteY10" fmla="*/ 986578 h 1696914"/>
              <a:gd name="connsiteX11" fmla="*/ 1675720 w 2749795"/>
              <a:gd name="connsiteY11" fmla="*/ 953124 h 1696914"/>
              <a:gd name="connsiteX12" fmla="*/ 1764930 w 2749795"/>
              <a:gd name="connsiteY12" fmla="*/ 852763 h 1696914"/>
              <a:gd name="connsiteX13" fmla="*/ 1798384 w 2749795"/>
              <a:gd name="connsiteY13" fmla="*/ 841612 h 1696914"/>
              <a:gd name="connsiteX14" fmla="*/ 1865291 w 2749795"/>
              <a:gd name="connsiteY14" fmla="*/ 785856 h 1696914"/>
              <a:gd name="connsiteX15" fmla="*/ 1898745 w 2749795"/>
              <a:gd name="connsiteY15" fmla="*/ 774705 h 1696914"/>
              <a:gd name="connsiteX16" fmla="*/ 1965652 w 2749795"/>
              <a:gd name="connsiteY16" fmla="*/ 730100 h 1696914"/>
              <a:gd name="connsiteX17" fmla="*/ 1999106 w 2749795"/>
              <a:gd name="connsiteY17" fmla="*/ 696646 h 1696914"/>
              <a:gd name="connsiteX18" fmla="*/ 2066013 w 2749795"/>
              <a:gd name="connsiteY18" fmla="*/ 652041 h 1696914"/>
              <a:gd name="connsiteX19" fmla="*/ 2121769 w 2749795"/>
              <a:gd name="connsiteY19" fmla="*/ 607436 h 1696914"/>
              <a:gd name="connsiteX20" fmla="*/ 2155223 w 2749795"/>
              <a:gd name="connsiteY20" fmla="*/ 596285 h 1696914"/>
              <a:gd name="connsiteX21" fmla="*/ 2210979 w 2749795"/>
              <a:gd name="connsiteY21" fmla="*/ 573983 h 1696914"/>
              <a:gd name="connsiteX22" fmla="*/ 2333642 w 2749795"/>
              <a:gd name="connsiteY22" fmla="*/ 551680 h 1696914"/>
              <a:gd name="connsiteX23" fmla="*/ 2712784 w 2749795"/>
              <a:gd name="connsiteY23" fmla="*/ 440168 h 1696914"/>
              <a:gd name="connsiteX24" fmla="*/ 2456305 w 2749795"/>
              <a:gd name="connsiteY24" fmla="*/ 49875 h 1696914"/>
              <a:gd name="connsiteX25" fmla="*/ 248364 w 2749795"/>
              <a:gd name="connsiteY25" fmla="*/ 5270 h 1696914"/>
              <a:gd name="connsiteX0" fmla="*/ 173888 w 2675319"/>
              <a:gd name="connsiteY0" fmla="*/ 5270 h 1705540"/>
              <a:gd name="connsiteX1" fmla="*/ 274249 w 2675319"/>
              <a:gd name="connsiteY1" fmla="*/ 1599895 h 1705540"/>
              <a:gd name="connsiteX2" fmla="*/ 932170 w 2675319"/>
              <a:gd name="connsiteY2" fmla="*/ 1544139 h 1705540"/>
              <a:gd name="connsiteX3" fmla="*/ 1355917 w 2675319"/>
              <a:gd name="connsiteY3" fmla="*/ 1287661 h 1705540"/>
              <a:gd name="connsiteX4" fmla="*/ 1422825 w 2675319"/>
              <a:gd name="connsiteY4" fmla="*/ 1220753 h 1705540"/>
              <a:gd name="connsiteX5" fmla="*/ 1445127 w 2675319"/>
              <a:gd name="connsiteY5" fmla="*/ 1176148 h 1705540"/>
              <a:gd name="connsiteX6" fmla="*/ 1467430 w 2675319"/>
              <a:gd name="connsiteY6" fmla="*/ 1153846 h 1705540"/>
              <a:gd name="connsiteX7" fmla="*/ 1489732 w 2675319"/>
              <a:gd name="connsiteY7" fmla="*/ 1120392 h 1705540"/>
              <a:gd name="connsiteX8" fmla="*/ 1523186 w 2675319"/>
              <a:gd name="connsiteY8" fmla="*/ 1075788 h 1705540"/>
              <a:gd name="connsiteX9" fmla="*/ 1556639 w 2675319"/>
              <a:gd name="connsiteY9" fmla="*/ 1020031 h 1705540"/>
              <a:gd name="connsiteX10" fmla="*/ 1567790 w 2675319"/>
              <a:gd name="connsiteY10" fmla="*/ 986578 h 1705540"/>
              <a:gd name="connsiteX11" fmla="*/ 1601244 w 2675319"/>
              <a:gd name="connsiteY11" fmla="*/ 953124 h 1705540"/>
              <a:gd name="connsiteX12" fmla="*/ 1690454 w 2675319"/>
              <a:gd name="connsiteY12" fmla="*/ 852763 h 1705540"/>
              <a:gd name="connsiteX13" fmla="*/ 1723908 w 2675319"/>
              <a:gd name="connsiteY13" fmla="*/ 841612 h 1705540"/>
              <a:gd name="connsiteX14" fmla="*/ 1790815 w 2675319"/>
              <a:gd name="connsiteY14" fmla="*/ 785856 h 1705540"/>
              <a:gd name="connsiteX15" fmla="*/ 1824269 w 2675319"/>
              <a:gd name="connsiteY15" fmla="*/ 774705 h 1705540"/>
              <a:gd name="connsiteX16" fmla="*/ 1891176 w 2675319"/>
              <a:gd name="connsiteY16" fmla="*/ 730100 h 1705540"/>
              <a:gd name="connsiteX17" fmla="*/ 1924630 w 2675319"/>
              <a:gd name="connsiteY17" fmla="*/ 696646 h 1705540"/>
              <a:gd name="connsiteX18" fmla="*/ 1991537 w 2675319"/>
              <a:gd name="connsiteY18" fmla="*/ 652041 h 1705540"/>
              <a:gd name="connsiteX19" fmla="*/ 2047293 w 2675319"/>
              <a:gd name="connsiteY19" fmla="*/ 607436 h 1705540"/>
              <a:gd name="connsiteX20" fmla="*/ 2080747 w 2675319"/>
              <a:gd name="connsiteY20" fmla="*/ 596285 h 1705540"/>
              <a:gd name="connsiteX21" fmla="*/ 2136503 w 2675319"/>
              <a:gd name="connsiteY21" fmla="*/ 573983 h 1705540"/>
              <a:gd name="connsiteX22" fmla="*/ 2259166 w 2675319"/>
              <a:gd name="connsiteY22" fmla="*/ 551680 h 1705540"/>
              <a:gd name="connsiteX23" fmla="*/ 2638308 w 2675319"/>
              <a:gd name="connsiteY23" fmla="*/ 440168 h 1705540"/>
              <a:gd name="connsiteX24" fmla="*/ 2381829 w 2675319"/>
              <a:gd name="connsiteY24" fmla="*/ 49875 h 1705540"/>
              <a:gd name="connsiteX25" fmla="*/ 173888 w 2675319"/>
              <a:gd name="connsiteY25" fmla="*/ 5270 h 1705540"/>
              <a:gd name="connsiteX0" fmla="*/ 213983 w 2715414"/>
              <a:gd name="connsiteY0" fmla="*/ 5270 h 1601715"/>
              <a:gd name="connsiteX1" fmla="*/ 314344 w 2715414"/>
              <a:gd name="connsiteY1" fmla="*/ 1599895 h 1601715"/>
              <a:gd name="connsiteX2" fmla="*/ 972265 w 2715414"/>
              <a:gd name="connsiteY2" fmla="*/ 1544139 h 1601715"/>
              <a:gd name="connsiteX3" fmla="*/ 1396012 w 2715414"/>
              <a:gd name="connsiteY3" fmla="*/ 1287661 h 1601715"/>
              <a:gd name="connsiteX4" fmla="*/ 1462920 w 2715414"/>
              <a:gd name="connsiteY4" fmla="*/ 1220753 h 1601715"/>
              <a:gd name="connsiteX5" fmla="*/ 1485222 w 2715414"/>
              <a:gd name="connsiteY5" fmla="*/ 1176148 h 1601715"/>
              <a:gd name="connsiteX6" fmla="*/ 1507525 w 2715414"/>
              <a:gd name="connsiteY6" fmla="*/ 1153846 h 1601715"/>
              <a:gd name="connsiteX7" fmla="*/ 1529827 w 2715414"/>
              <a:gd name="connsiteY7" fmla="*/ 1120392 h 1601715"/>
              <a:gd name="connsiteX8" fmla="*/ 1563281 w 2715414"/>
              <a:gd name="connsiteY8" fmla="*/ 1075788 h 1601715"/>
              <a:gd name="connsiteX9" fmla="*/ 1596734 w 2715414"/>
              <a:gd name="connsiteY9" fmla="*/ 1020031 h 1601715"/>
              <a:gd name="connsiteX10" fmla="*/ 1607885 w 2715414"/>
              <a:gd name="connsiteY10" fmla="*/ 986578 h 1601715"/>
              <a:gd name="connsiteX11" fmla="*/ 1641339 w 2715414"/>
              <a:gd name="connsiteY11" fmla="*/ 953124 h 1601715"/>
              <a:gd name="connsiteX12" fmla="*/ 1730549 w 2715414"/>
              <a:gd name="connsiteY12" fmla="*/ 852763 h 1601715"/>
              <a:gd name="connsiteX13" fmla="*/ 1764003 w 2715414"/>
              <a:gd name="connsiteY13" fmla="*/ 841612 h 1601715"/>
              <a:gd name="connsiteX14" fmla="*/ 1830910 w 2715414"/>
              <a:gd name="connsiteY14" fmla="*/ 785856 h 1601715"/>
              <a:gd name="connsiteX15" fmla="*/ 1864364 w 2715414"/>
              <a:gd name="connsiteY15" fmla="*/ 774705 h 1601715"/>
              <a:gd name="connsiteX16" fmla="*/ 1931271 w 2715414"/>
              <a:gd name="connsiteY16" fmla="*/ 730100 h 1601715"/>
              <a:gd name="connsiteX17" fmla="*/ 1964725 w 2715414"/>
              <a:gd name="connsiteY17" fmla="*/ 696646 h 1601715"/>
              <a:gd name="connsiteX18" fmla="*/ 2031632 w 2715414"/>
              <a:gd name="connsiteY18" fmla="*/ 652041 h 1601715"/>
              <a:gd name="connsiteX19" fmla="*/ 2087388 w 2715414"/>
              <a:gd name="connsiteY19" fmla="*/ 607436 h 1601715"/>
              <a:gd name="connsiteX20" fmla="*/ 2120842 w 2715414"/>
              <a:gd name="connsiteY20" fmla="*/ 596285 h 1601715"/>
              <a:gd name="connsiteX21" fmla="*/ 2176598 w 2715414"/>
              <a:gd name="connsiteY21" fmla="*/ 573983 h 1601715"/>
              <a:gd name="connsiteX22" fmla="*/ 2299261 w 2715414"/>
              <a:gd name="connsiteY22" fmla="*/ 551680 h 1601715"/>
              <a:gd name="connsiteX23" fmla="*/ 2678403 w 2715414"/>
              <a:gd name="connsiteY23" fmla="*/ 440168 h 1601715"/>
              <a:gd name="connsiteX24" fmla="*/ 2421924 w 2715414"/>
              <a:gd name="connsiteY24" fmla="*/ 49875 h 1601715"/>
              <a:gd name="connsiteX25" fmla="*/ 213983 w 2715414"/>
              <a:gd name="connsiteY25" fmla="*/ 5270 h 1601715"/>
              <a:gd name="connsiteX0" fmla="*/ 243862 w 2745293"/>
              <a:gd name="connsiteY0" fmla="*/ 5270 h 1601715"/>
              <a:gd name="connsiteX1" fmla="*/ 266164 w 2745293"/>
              <a:gd name="connsiteY1" fmla="*/ 1599895 h 1601715"/>
              <a:gd name="connsiteX2" fmla="*/ 1002144 w 2745293"/>
              <a:gd name="connsiteY2" fmla="*/ 1544139 h 1601715"/>
              <a:gd name="connsiteX3" fmla="*/ 1425891 w 2745293"/>
              <a:gd name="connsiteY3" fmla="*/ 1287661 h 1601715"/>
              <a:gd name="connsiteX4" fmla="*/ 1492799 w 2745293"/>
              <a:gd name="connsiteY4" fmla="*/ 1220753 h 1601715"/>
              <a:gd name="connsiteX5" fmla="*/ 1515101 w 2745293"/>
              <a:gd name="connsiteY5" fmla="*/ 1176148 h 1601715"/>
              <a:gd name="connsiteX6" fmla="*/ 1537404 w 2745293"/>
              <a:gd name="connsiteY6" fmla="*/ 1153846 h 1601715"/>
              <a:gd name="connsiteX7" fmla="*/ 1559706 w 2745293"/>
              <a:gd name="connsiteY7" fmla="*/ 1120392 h 1601715"/>
              <a:gd name="connsiteX8" fmla="*/ 1593160 w 2745293"/>
              <a:gd name="connsiteY8" fmla="*/ 1075788 h 1601715"/>
              <a:gd name="connsiteX9" fmla="*/ 1626613 w 2745293"/>
              <a:gd name="connsiteY9" fmla="*/ 1020031 h 1601715"/>
              <a:gd name="connsiteX10" fmla="*/ 1637764 w 2745293"/>
              <a:gd name="connsiteY10" fmla="*/ 986578 h 1601715"/>
              <a:gd name="connsiteX11" fmla="*/ 1671218 w 2745293"/>
              <a:gd name="connsiteY11" fmla="*/ 953124 h 1601715"/>
              <a:gd name="connsiteX12" fmla="*/ 1760428 w 2745293"/>
              <a:gd name="connsiteY12" fmla="*/ 852763 h 1601715"/>
              <a:gd name="connsiteX13" fmla="*/ 1793882 w 2745293"/>
              <a:gd name="connsiteY13" fmla="*/ 841612 h 1601715"/>
              <a:gd name="connsiteX14" fmla="*/ 1860789 w 2745293"/>
              <a:gd name="connsiteY14" fmla="*/ 785856 h 1601715"/>
              <a:gd name="connsiteX15" fmla="*/ 1894243 w 2745293"/>
              <a:gd name="connsiteY15" fmla="*/ 774705 h 1601715"/>
              <a:gd name="connsiteX16" fmla="*/ 1961150 w 2745293"/>
              <a:gd name="connsiteY16" fmla="*/ 730100 h 1601715"/>
              <a:gd name="connsiteX17" fmla="*/ 1994604 w 2745293"/>
              <a:gd name="connsiteY17" fmla="*/ 696646 h 1601715"/>
              <a:gd name="connsiteX18" fmla="*/ 2061511 w 2745293"/>
              <a:gd name="connsiteY18" fmla="*/ 652041 h 1601715"/>
              <a:gd name="connsiteX19" fmla="*/ 2117267 w 2745293"/>
              <a:gd name="connsiteY19" fmla="*/ 607436 h 1601715"/>
              <a:gd name="connsiteX20" fmla="*/ 2150721 w 2745293"/>
              <a:gd name="connsiteY20" fmla="*/ 596285 h 1601715"/>
              <a:gd name="connsiteX21" fmla="*/ 2206477 w 2745293"/>
              <a:gd name="connsiteY21" fmla="*/ 573983 h 1601715"/>
              <a:gd name="connsiteX22" fmla="*/ 2329140 w 2745293"/>
              <a:gd name="connsiteY22" fmla="*/ 551680 h 1601715"/>
              <a:gd name="connsiteX23" fmla="*/ 2708282 w 2745293"/>
              <a:gd name="connsiteY23" fmla="*/ 440168 h 1601715"/>
              <a:gd name="connsiteX24" fmla="*/ 2451803 w 2745293"/>
              <a:gd name="connsiteY24" fmla="*/ 49875 h 1601715"/>
              <a:gd name="connsiteX25" fmla="*/ 243862 w 2745293"/>
              <a:gd name="connsiteY25" fmla="*/ 5270 h 1601715"/>
              <a:gd name="connsiteX0" fmla="*/ 257654 w 2759085"/>
              <a:gd name="connsiteY0" fmla="*/ 39389 h 1635834"/>
              <a:gd name="connsiteX1" fmla="*/ 279956 w 2759085"/>
              <a:gd name="connsiteY1" fmla="*/ 1634014 h 1635834"/>
              <a:gd name="connsiteX2" fmla="*/ 1015936 w 2759085"/>
              <a:gd name="connsiteY2" fmla="*/ 1578258 h 1635834"/>
              <a:gd name="connsiteX3" fmla="*/ 1439683 w 2759085"/>
              <a:gd name="connsiteY3" fmla="*/ 1321780 h 1635834"/>
              <a:gd name="connsiteX4" fmla="*/ 1506591 w 2759085"/>
              <a:gd name="connsiteY4" fmla="*/ 1254872 h 1635834"/>
              <a:gd name="connsiteX5" fmla="*/ 1528893 w 2759085"/>
              <a:gd name="connsiteY5" fmla="*/ 1210267 h 1635834"/>
              <a:gd name="connsiteX6" fmla="*/ 1551196 w 2759085"/>
              <a:gd name="connsiteY6" fmla="*/ 1187965 h 1635834"/>
              <a:gd name="connsiteX7" fmla="*/ 1573498 w 2759085"/>
              <a:gd name="connsiteY7" fmla="*/ 1154511 h 1635834"/>
              <a:gd name="connsiteX8" fmla="*/ 1606952 w 2759085"/>
              <a:gd name="connsiteY8" fmla="*/ 1109907 h 1635834"/>
              <a:gd name="connsiteX9" fmla="*/ 1640405 w 2759085"/>
              <a:gd name="connsiteY9" fmla="*/ 1054150 h 1635834"/>
              <a:gd name="connsiteX10" fmla="*/ 1651556 w 2759085"/>
              <a:gd name="connsiteY10" fmla="*/ 1020697 h 1635834"/>
              <a:gd name="connsiteX11" fmla="*/ 1685010 w 2759085"/>
              <a:gd name="connsiteY11" fmla="*/ 987243 h 1635834"/>
              <a:gd name="connsiteX12" fmla="*/ 1774220 w 2759085"/>
              <a:gd name="connsiteY12" fmla="*/ 886882 h 1635834"/>
              <a:gd name="connsiteX13" fmla="*/ 1807674 w 2759085"/>
              <a:gd name="connsiteY13" fmla="*/ 875731 h 1635834"/>
              <a:gd name="connsiteX14" fmla="*/ 1874581 w 2759085"/>
              <a:gd name="connsiteY14" fmla="*/ 819975 h 1635834"/>
              <a:gd name="connsiteX15" fmla="*/ 1908035 w 2759085"/>
              <a:gd name="connsiteY15" fmla="*/ 808824 h 1635834"/>
              <a:gd name="connsiteX16" fmla="*/ 1974942 w 2759085"/>
              <a:gd name="connsiteY16" fmla="*/ 764219 h 1635834"/>
              <a:gd name="connsiteX17" fmla="*/ 2008396 w 2759085"/>
              <a:gd name="connsiteY17" fmla="*/ 730765 h 1635834"/>
              <a:gd name="connsiteX18" fmla="*/ 2075303 w 2759085"/>
              <a:gd name="connsiteY18" fmla="*/ 686160 h 1635834"/>
              <a:gd name="connsiteX19" fmla="*/ 2131059 w 2759085"/>
              <a:gd name="connsiteY19" fmla="*/ 641555 h 1635834"/>
              <a:gd name="connsiteX20" fmla="*/ 2164513 w 2759085"/>
              <a:gd name="connsiteY20" fmla="*/ 630404 h 1635834"/>
              <a:gd name="connsiteX21" fmla="*/ 2220269 w 2759085"/>
              <a:gd name="connsiteY21" fmla="*/ 608102 h 1635834"/>
              <a:gd name="connsiteX22" fmla="*/ 2342932 w 2759085"/>
              <a:gd name="connsiteY22" fmla="*/ 585799 h 1635834"/>
              <a:gd name="connsiteX23" fmla="*/ 2722074 w 2759085"/>
              <a:gd name="connsiteY23" fmla="*/ 474287 h 1635834"/>
              <a:gd name="connsiteX24" fmla="*/ 2465595 w 2759085"/>
              <a:gd name="connsiteY24" fmla="*/ 83994 h 1635834"/>
              <a:gd name="connsiteX25" fmla="*/ 257654 w 2759085"/>
              <a:gd name="connsiteY25" fmla="*/ 39389 h 1635834"/>
              <a:gd name="connsiteX0" fmla="*/ 184401 w 2803175"/>
              <a:gd name="connsiteY0" fmla="*/ 107419 h 1664026"/>
              <a:gd name="connsiteX1" fmla="*/ 318215 w 2803175"/>
              <a:gd name="connsiteY1" fmla="*/ 1568229 h 1664026"/>
              <a:gd name="connsiteX2" fmla="*/ 1054195 w 2803175"/>
              <a:gd name="connsiteY2" fmla="*/ 1512473 h 1664026"/>
              <a:gd name="connsiteX3" fmla="*/ 1477942 w 2803175"/>
              <a:gd name="connsiteY3" fmla="*/ 1255995 h 1664026"/>
              <a:gd name="connsiteX4" fmla="*/ 1544850 w 2803175"/>
              <a:gd name="connsiteY4" fmla="*/ 1189087 h 1664026"/>
              <a:gd name="connsiteX5" fmla="*/ 1567152 w 2803175"/>
              <a:gd name="connsiteY5" fmla="*/ 1144482 h 1664026"/>
              <a:gd name="connsiteX6" fmla="*/ 1589455 w 2803175"/>
              <a:gd name="connsiteY6" fmla="*/ 1122180 h 1664026"/>
              <a:gd name="connsiteX7" fmla="*/ 1611757 w 2803175"/>
              <a:gd name="connsiteY7" fmla="*/ 1088726 h 1664026"/>
              <a:gd name="connsiteX8" fmla="*/ 1645211 w 2803175"/>
              <a:gd name="connsiteY8" fmla="*/ 1044122 h 1664026"/>
              <a:gd name="connsiteX9" fmla="*/ 1678664 w 2803175"/>
              <a:gd name="connsiteY9" fmla="*/ 988365 h 1664026"/>
              <a:gd name="connsiteX10" fmla="*/ 1689815 w 2803175"/>
              <a:gd name="connsiteY10" fmla="*/ 954912 h 1664026"/>
              <a:gd name="connsiteX11" fmla="*/ 1723269 w 2803175"/>
              <a:gd name="connsiteY11" fmla="*/ 921458 h 1664026"/>
              <a:gd name="connsiteX12" fmla="*/ 1812479 w 2803175"/>
              <a:gd name="connsiteY12" fmla="*/ 821097 h 1664026"/>
              <a:gd name="connsiteX13" fmla="*/ 1845933 w 2803175"/>
              <a:gd name="connsiteY13" fmla="*/ 809946 h 1664026"/>
              <a:gd name="connsiteX14" fmla="*/ 1912840 w 2803175"/>
              <a:gd name="connsiteY14" fmla="*/ 754190 h 1664026"/>
              <a:gd name="connsiteX15" fmla="*/ 1946294 w 2803175"/>
              <a:gd name="connsiteY15" fmla="*/ 743039 h 1664026"/>
              <a:gd name="connsiteX16" fmla="*/ 2013201 w 2803175"/>
              <a:gd name="connsiteY16" fmla="*/ 698434 h 1664026"/>
              <a:gd name="connsiteX17" fmla="*/ 2046655 w 2803175"/>
              <a:gd name="connsiteY17" fmla="*/ 664980 h 1664026"/>
              <a:gd name="connsiteX18" fmla="*/ 2113562 w 2803175"/>
              <a:gd name="connsiteY18" fmla="*/ 620375 h 1664026"/>
              <a:gd name="connsiteX19" fmla="*/ 2169318 w 2803175"/>
              <a:gd name="connsiteY19" fmla="*/ 575770 h 1664026"/>
              <a:gd name="connsiteX20" fmla="*/ 2202772 w 2803175"/>
              <a:gd name="connsiteY20" fmla="*/ 564619 h 1664026"/>
              <a:gd name="connsiteX21" fmla="*/ 2258528 w 2803175"/>
              <a:gd name="connsiteY21" fmla="*/ 542317 h 1664026"/>
              <a:gd name="connsiteX22" fmla="*/ 2381191 w 2803175"/>
              <a:gd name="connsiteY22" fmla="*/ 520014 h 1664026"/>
              <a:gd name="connsiteX23" fmla="*/ 2760333 w 2803175"/>
              <a:gd name="connsiteY23" fmla="*/ 408502 h 1664026"/>
              <a:gd name="connsiteX24" fmla="*/ 2503854 w 2803175"/>
              <a:gd name="connsiteY24" fmla="*/ 18209 h 1664026"/>
              <a:gd name="connsiteX25" fmla="*/ 184401 w 2803175"/>
              <a:gd name="connsiteY25" fmla="*/ 107419 h 1664026"/>
              <a:gd name="connsiteX0" fmla="*/ 227702 w 2846476"/>
              <a:gd name="connsiteY0" fmla="*/ 107419 h 1600860"/>
              <a:gd name="connsiteX1" fmla="*/ 361516 w 2846476"/>
              <a:gd name="connsiteY1" fmla="*/ 1568229 h 1600860"/>
              <a:gd name="connsiteX2" fmla="*/ 1097496 w 2846476"/>
              <a:gd name="connsiteY2" fmla="*/ 1512473 h 1600860"/>
              <a:gd name="connsiteX3" fmla="*/ 1521243 w 2846476"/>
              <a:gd name="connsiteY3" fmla="*/ 1255995 h 1600860"/>
              <a:gd name="connsiteX4" fmla="*/ 1588151 w 2846476"/>
              <a:gd name="connsiteY4" fmla="*/ 1189087 h 1600860"/>
              <a:gd name="connsiteX5" fmla="*/ 1610453 w 2846476"/>
              <a:gd name="connsiteY5" fmla="*/ 1144482 h 1600860"/>
              <a:gd name="connsiteX6" fmla="*/ 1632756 w 2846476"/>
              <a:gd name="connsiteY6" fmla="*/ 1122180 h 1600860"/>
              <a:gd name="connsiteX7" fmla="*/ 1655058 w 2846476"/>
              <a:gd name="connsiteY7" fmla="*/ 1088726 h 1600860"/>
              <a:gd name="connsiteX8" fmla="*/ 1688512 w 2846476"/>
              <a:gd name="connsiteY8" fmla="*/ 1044122 h 1600860"/>
              <a:gd name="connsiteX9" fmla="*/ 1721965 w 2846476"/>
              <a:gd name="connsiteY9" fmla="*/ 988365 h 1600860"/>
              <a:gd name="connsiteX10" fmla="*/ 1733116 w 2846476"/>
              <a:gd name="connsiteY10" fmla="*/ 954912 h 1600860"/>
              <a:gd name="connsiteX11" fmla="*/ 1766570 w 2846476"/>
              <a:gd name="connsiteY11" fmla="*/ 921458 h 1600860"/>
              <a:gd name="connsiteX12" fmla="*/ 1855780 w 2846476"/>
              <a:gd name="connsiteY12" fmla="*/ 821097 h 1600860"/>
              <a:gd name="connsiteX13" fmla="*/ 1889234 w 2846476"/>
              <a:gd name="connsiteY13" fmla="*/ 809946 h 1600860"/>
              <a:gd name="connsiteX14" fmla="*/ 1956141 w 2846476"/>
              <a:gd name="connsiteY14" fmla="*/ 754190 h 1600860"/>
              <a:gd name="connsiteX15" fmla="*/ 1989595 w 2846476"/>
              <a:gd name="connsiteY15" fmla="*/ 743039 h 1600860"/>
              <a:gd name="connsiteX16" fmla="*/ 2056502 w 2846476"/>
              <a:gd name="connsiteY16" fmla="*/ 698434 h 1600860"/>
              <a:gd name="connsiteX17" fmla="*/ 2089956 w 2846476"/>
              <a:gd name="connsiteY17" fmla="*/ 664980 h 1600860"/>
              <a:gd name="connsiteX18" fmla="*/ 2156863 w 2846476"/>
              <a:gd name="connsiteY18" fmla="*/ 620375 h 1600860"/>
              <a:gd name="connsiteX19" fmla="*/ 2212619 w 2846476"/>
              <a:gd name="connsiteY19" fmla="*/ 575770 h 1600860"/>
              <a:gd name="connsiteX20" fmla="*/ 2246073 w 2846476"/>
              <a:gd name="connsiteY20" fmla="*/ 564619 h 1600860"/>
              <a:gd name="connsiteX21" fmla="*/ 2301829 w 2846476"/>
              <a:gd name="connsiteY21" fmla="*/ 542317 h 1600860"/>
              <a:gd name="connsiteX22" fmla="*/ 2424492 w 2846476"/>
              <a:gd name="connsiteY22" fmla="*/ 520014 h 1600860"/>
              <a:gd name="connsiteX23" fmla="*/ 2803634 w 2846476"/>
              <a:gd name="connsiteY23" fmla="*/ 408502 h 1600860"/>
              <a:gd name="connsiteX24" fmla="*/ 2547155 w 2846476"/>
              <a:gd name="connsiteY24" fmla="*/ 18209 h 1600860"/>
              <a:gd name="connsiteX25" fmla="*/ 227702 w 2846476"/>
              <a:gd name="connsiteY25" fmla="*/ 107419 h 1600860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726036 w 2805942"/>
              <a:gd name="connsiteY11" fmla="*/ 921458 h 1664026"/>
              <a:gd name="connsiteX12" fmla="*/ 1815246 w 2805942"/>
              <a:gd name="connsiteY12" fmla="*/ 821097 h 1664026"/>
              <a:gd name="connsiteX13" fmla="*/ 1848700 w 2805942"/>
              <a:gd name="connsiteY13" fmla="*/ 809946 h 1664026"/>
              <a:gd name="connsiteX14" fmla="*/ 1915607 w 2805942"/>
              <a:gd name="connsiteY14" fmla="*/ 754190 h 1664026"/>
              <a:gd name="connsiteX15" fmla="*/ 1949061 w 2805942"/>
              <a:gd name="connsiteY15" fmla="*/ 743039 h 1664026"/>
              <a:gd name="connsiteX16" fmla="*/ 2015968 w 2805942"/>
              <a:gd name="connsiteY16" fmla="*/ 698434 h 1664026"/>
              <a:gd name="connsiteX17" fmla="*/ 2049422 w 2805942"/>
              <a:gd name="connsiteY17" fmla="*/ 664980 h 1664026"/>
              <a:gd name="connsiteX18" fmla="*/ 2116329 w 2805942"/>
              <a:gd name="connsiteY18" fmla="*/ 620375 h 1664026"/>
              <a:gd name="connsiteX19" fmla="*/ 2172085 w 2805942"/>
              <a:gd name="connsiteY19" fmla="*/ 575770 h 1664026"/>
              <a:gd name="connsiteX20" fmla="*/ 2205539 w 2805942"/>
              <a:gd name="connsiteY20" fmla="*/ 564619 h 1664026"/>
              <a:gd name="connsiteX21" fmla="*/ 2261295 w 2805942"/>
              <a:gd name="connsiteY21" fmla="*/ 542317 h 1664026"/>
              <a:gd name="connsiteX22" fmla="*/ 2383958 w 2805942"/>
              <a:gd name="connsiteY22" fmla="*/ 520014 h 1664026"/>
              <a:gd name="connsiteX23" fmla="*/ 2763100 w 2805942"/>
              <a:gd name="connsiteY23" fmla="*/ 408502 h 1664026"/>
              <a:gd name="connsiteX24" fmla="*/ 2506621 w 2805942"/>
              <a:gd name="connsiteY24" fmla="*/ 18209 h 1664026"/>
              <a:gd name="connsiteX25" fmla="*/ 187168 w 2805942"/>
              <a:gd name="connsiteY2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81431 w 2805942"/>
              <a:gd name="connsiteY9" fmla="*/ 988365 h 1664026"/>
              <a:gd name="connsiteX10" fmla="*/ 1692582 w 2805942"/>
              <a:gd name="connsiteY10" fmla="*/ 954912 h 1664026"/>
              <a:gd name="connsiteX11" fmla="*/ 1815246 w 2805942"/>
              <a:gd name="connsiteY11" fmla="*/ 821097 h 1664026"/>
              <a:gd name="connsiteX12" fmla="*/ 1848700 w 2805942"/>
              <a:gd name="connsiteY12" fmla="*/ 809946 h 1664026"/>
              <a:gd name="connsiteX13" fmla="*/ 1915607 w 2805942"/>
              <a:gd name="connsiteY13" fmla="*/ 754190 h 1664026"/>
              <a:gd name="connsiteX14" fmla="*/ 1949061 w 2805942"/>
              <a:gd name="connsiteY14" fmla="*/ 743039 h 1664026"/>
              <a:gd name="connsiteX15" fmla="*/ 2015968 w 2805942"/>
              <a:gd name="connsiteY15" fmla="*/ 698434 h 1664026"/>
              <a:gd name="connsiteX16" fmla="*/ 2049422 w 2805942"/>
              <a:gd name="connsiteY16" fmla="*/ 664980 h 1664026"/>
              <a:gd name="connsiteX17" fmla="*/ 2116329 w 2805942"/>
              <a:gd name="connsiteY17" fmla="*/ 620375 h 1664026"/>
              <a:gd name="connsiteX18" fmla="*/ 2172085 w 2805942"/>
              <a:gd name="connsiteY18" fmla="*/ 575770 h 1664026"/>
              <a:gd name="connsiteX19" fmla="*/ 2205539 w 2805942"/>
              <a:gd name="connsiteY19" fmla="*/ 564619 h 1664026"/>
              <a:gd name="connsiteX20" fmla="*/ 2261295 w 2805942"/>
              <a:gd name="connsiteY20" fmla="*/ 542317 h 1664026"/>
              <a:gd name="connsiteX21" fmla="*/ 2383958 w 2805942"/>
              <a:gd name="connsiteY21" fmla="*/ 520014 h 1664026"/>
              <a:gd name="connsiteX22" fmla="*/ 2763100 w 2805942"/>
              <a:gd name="connsiteY22" fmla="*/ 408502 h 1664026"/>
              <a:gd name="connsiteX23" fmla="*/ 2506621 w 2805942"/>
              <a:gd name="connsiteY23" fmla="*/ 18209 h 1664026"/>
              <a:gd name="connsiteX24" fmla="*/ 187168 w 2805942"/>
              <a:gd name="connsiteY2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47978 w 2805942"/>
              <a:gd name="connsiteY8" fmla="*/ 1044122 h 1664026"/>
              <a:gd name="connsiteX9" fmla="*/ 1692582 w 2805942"/>
              <a:gd name="connsiteY9" fmla="*/ 954912 h 1664026"/>
              <a:gd name="connsiteX10" fmla="*/ 1815246 w 2805942"/>
              <a:gd name="connsiteY10" fmla="*/ 821097 h 1664026"/>
              <a:gd name="connsiteX11" fmla="*/ 1848700 w 2805942"/>
              <a:gd name="connsiteY11" fmla="*/ 809946 h 1664026"/>
              <a:gd name="connsiteX12" fmla="*/ 1915607 w 2805942"/>
              <a:gd name="connsiteY12" fmla="*/ 754190 h 1664026"/>
              <a:gd name="connsiteX13" fmla="*/ 1949061 w 2805942"/>
              <a:gd name="connsiteY13" fmla="*/ 743039 h 1664026"/>
              <a:gd name="connsiteX14" fmla="*/ 2015968 w 2805942"/>
              <a:gd name="connsiteY14" fmla="*/ 698434 h 1664026"/>
              <a:gd name="connsiteX15" fmla="*/ 2049422 w 2805942"/>
              <a:gd name="connsiteY15" fmla="*/ 664980 h 1664026"/>
              <a:gd name="connsiteX16" fmla="*/ 2116329 w 2805942"/>
              <a:gd name="connsiteY16" fmla="*/ 620375 h 1664026"/>
              <a:gd name="connsiteX17" fmla="*/ 2172085 w 2805942"/>
              <a:gd name="connsiteY17" fmla="*/ 575770 h 1664026"/>
              <a:gd name="connsiteX18" fmla="*/ 2205539 w 2805942"/>
              <a:gd name="connsiteY18" fmla="*/ 564619 h 1664026"/>
              <a:gd name="connsiteX19" fmla="*/ 2261295 w 2805942"/>
              <a:gd name="connsiteY19" fmla="*/ 542317 h 1664026"/>
              <a:gd name="connsiteX20" fmla="*/ 2383958 w 2805942"/>
              <a:gd name="connsiteY20" fmla="*/ 520014 h 1664026"/>
              <a:gd name="connsiteX21" fmla="*/ 2763100 w 2805942"/>
              <a:gd name="connsiteY21" fmla="*/ 408502 h 1664026"/>
              <a:gd name="connsiteX22" fmla="*/ 2506621 w 2805942"/>
              <a:gd name="connsiteY22" fmla="*/ 18209 h 1664026"/>
              <a:gd name="connsiteX23" fmla="*/ 187168 w 2805942"/>
              <a:gd name="connsiteY2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69919 w 2805942"/>
              <a:gd name="connsiteY5" fmla="*/ 1144482 h 1664026"/>
              <a:gd name="connsiteX6" fmla="*/ 1592222 w 2805942"/>
              <a:gd name="connsiteY6" fmla="*/ 1122180 h 1664026"/>
              <a:gd name="connsiteX7" fmla="*/ 1614524 w 2805942"/>
              <a:gd name="connsiteY7" fmla="*/ 1088726 h 1664026"/>
              <a:gd name="connsiteX8" fmla="*/ 1692582 w 2805942"/>
              <a:gd name="connsiteY8" fmla="*/ 954912 h 1664026"/>
              <a:gd name="connsiteX9" fmla="*/ 1815246 w 2805942"/>
              <a:gd name="connsiteY9" fmla="*/ 821097 h 1664026"/>
              <a:gd name="connsiteX10" fmla="*/ 1848700 w 2805942"/>
              <a:gd name="connsiteY10" fmla="*/ 809946 h 1664026"/>
              <a:gd name="connsiteX11" fmla="*/ 1915607 w 2805942"/>
              <a:gd name="connsiteY11" fmla="*/ 754190 h 1664026"/>
              <a:gd name="connsiteX12" fmla="*/ 1949061 w 2805942"/>
              <a:gd name="connsiteY12" fmla="*/ 743039 h 1664026"/>
              <a:gd name="connsiteX13" fmla="*/ 2015968 w 2805942"/>
              <a:gd name="connsiteY13" fmla="*/ 698434 h 1664026"/>
              <a:gd name="connsiteX14" fmla="*/ 2049422 w 2805942"/>
              <a:gd name="connsiteY14" fmla="*/ 664980 h 1664026"/>
              <a:gd name="connsiteX15" fmla="*/ 2116329 w 2805942"/>
              <a:gd name="connsiteY15" fmla="*/ 620375 h 1664026"/>
              <a:gd name="connsiteX16" fmla="*/ 2172085 w 2805942"/>
              <a:gd name="connsiteY16" fmla="*/ 575770 h 1664026"/>
              <a:gd name="connsiteX17" fmla="*/ 2205539 w 2805942"/>
              <a:gd name="connsiteY17" fmla="*/ 564619 h 1664026"/>
              <a:gd name="connsiteX18" fmla="*/ 2261295 w 2805942"/>
              <a:gd name="connsiteY18" fmla="*/ 542317 h 1664026"/>
              <a:gd name="connsiteX19" fmla="*/ 2383958 w 2805942"/>
              <a:gd name="connsiteY19" fmla="*/ 520014 h 1664026"/>
              <a:gd name="connsiteX20" fmla="*/ 2763100 w 2805942"/>
              <a:gd name="connsiteY20" fmla="*/ 408502 h 1664026"/>
              <a:gd name="connsiteX21" fmla="*/ 2506621 w 2805942"/>
              <a:gd name="connsiteY21" fmla="*/ 18209 h 1664026"/>
              <a:gd name="connsiteX22" fmla="*/ 187168 w 2805942"/>
              <a:gd name="connsiteY2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14524 w 2805942"/>
              <a:gd name="connsiteY6" fmla="*/ 1088726 h 1664026"/>
              <a:gd name="connsiteX7" fmla="*/ 1692582 w 2805942"/>
              <a:gd name="connsiteY7" fmla="*/ 954912 h 1664026"/>
              <a:gd name="connsiteX8" fmla="*/ 1815246 w 2805942"/>
              <a:gd name="connsiteY8" fmla="*/ 821097 h 1664026"/>
              <a:gd name="connsiteX9" fmla="*/ 1848700 w 2805942"/>
              <a:gd name="connsiteY9" fmla="*/ 809946 h 1664026"/>
              <a:gd name="connsiteX10" fmla="*/ 1915607 w 2805942"/>
              <a:gd name="connsiteY10" fmla="*/ 754190 h 1664026"/>
              <a:gd name="connsiteX11" fmla="*/ 1949061 w 2805942"/>
              <a:gd name="connsiteY11" fmla="*/ 743039 h 1664026"/>
              <a:gd name="connsiteX12" fmla="*/ 2015968 w 2805942"/>
              <a:gd name="connsiteY12" fmla="*/ 698434 h 1664026"/>
              <a:gd name="connsiteX13" fmla="*/ 2049422 w 2805942"/>
              <a:gd name="connsiteY13" fmla="*/ 664980 h 1664026"/>
              <a:gd name="connsiteX14" fmla="*/ 2116329 w 2805942"/>
              <a:gd name="connsiteY14" fmla="*/ 620375 h 1664026"/>
              <a:gd name="connsiteX15" fmla="*/ 2172085 w 2805942"/>
              <a:gd name="connsiteY15" fmla="*/ 575770 h 1664026"/>
              <a:gd name="connsiteX16" fmla="*/ 2205539 w 2805942"/>
              <a:gd name="connsiteY16" fmla="*/ 564619 h 1664026"/>
              <a:gd name="connsiteX17" fmla="*/ 2261295 w 2805942"/>
              <a:gd name="connsiteY17" fmla="*/ 542317 h 1664026"/>
              <a:gd name="connsiteX18" fmla="*/ 2383958 w 2805942"/>
              <a:gd name="connsiteY18" fmla="*/ 520014 h 1664026"/>
              <a:gd name="connsiteX19" fmla="*/ 2763100 w 2805942"/>
              <a:gd name="connsiteY19" fmla="*/ 408502 h 1664026"/>
              <a:gd name="connsiteX20" fmla="*/ 2506621 w 2805942"/>
              <a:gd name="connsiteY20" fmla="*/ 18209 h 1664026"/>
              <a:gd name="connsiteX21" fmla="*/ 187168 w 2805942"/>
              <a:gd name="connsiteY2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592222 w 2805942"/>
              <a:gd name="connsiteY5" fmla="*/ 1122180 h 1664026"/>
              <a:gd name="connsiteX6" fmla="*/ 1692582 w 2805942"/>
              <a:gd name="connsiteY6" fmla="*/ 954912 h 1664026"/>
              <a:gd name="connsiteX7" fmla="*/ 1815246 w 2805942"/>
              <a:gd name="connsiteY7" fmla="*/ 821097 h 1664026"/>
              <a:gd name="connsiteX8" fmla="*/ 1848700 w 2805942"/>
              <a:gd name="connsiteY8" fmla="*/ 809946 h 1664026"/>
              <a:gd name="connsiteX9" fmla="*/ 1915607 w 2805942"/>
              <a:gd name="connsiteY9" fmla="*/ 754190 h 1664026"/>
              <a:gd name="connsiteX10" fmla="*/ 1949061 w 2805942"/>
              <a:gd name="connsiteY10" fmla="*/ 743039 h 1664026"/>
              <a:gd name="connsiteX11" fmla="*/ 2015968 w 2805942"/>
              <a:gd name="connsiteY11" fmla="*/ 698434 h 1664026"/>
              <a:gd name="connsiteX12" fmla="*/ 2049422 w 2805942"/>
              <a:gd name="connsiteY12" fmla="*/ 664980 h 1664026"/>
              <a:gd name="connsiteX13" fmla="*/ 2116329 w 2805942"/>
              <a:gd name="connsiteY13" fmla="*/ 620375 h 1664026"/>
              <a:gd name="connsiteX14" fmla="*/ 2172085 w 2805942"/>
              <a:gd name="connsiteY14" fmla="*/ 575770 h 1664026"/>
              <a:gd name="connsiteX15" fmla="*/ 2205539 w 2805942"/>
              <a:gd name="connsiteY15" fmla="*/ 564619 h 1664026"/>
              <a:gd name="connsiteX16" fmla="*/ 2261295 w 2805942"/>
              <a:gd name="connsiteY16" fmla="*/ 542317 h 1664026"/>
              <a:gd name="connsiteX17" fmla="*/ 2383958 w 2805942"/>
              <a:gd name="connsiteY17" fmla="*/ 520014 h 1664026"/>
              <a:gd name="connsiteX18" fmla="*/ 2763100 w 2805942"/>
              <a:gd name="connsiteY18" fmla="*/ 408502 h 1664026"/>
              <a:gd name="connsiteX19" fmla="*/ 2506621 w 2805942"/>
              <a:gd name="connsiteY19" fmla="*/ 18209 h 1664026"/>
              <a:gd name="connsiteX20" fmla="*/ 187168 w 2805942"/>
              <a:gd name="connsiteY2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547617 w 2805942"/>
              <a:gd name="connsiteY4" fmla="*/ 1189087 h 1664026"/>
              <a:gd name="connsiteX5" fmla="*/ 1692582 w 2805942"/>
              <a:gd name="connsiteY5" fmla="*/ 954912 h 1664026"/>
              <a:gd name="connsiteX6" fmla="*/ 1815246 w 2805942"/>
              <a:gd name="connsiteY6" fmla="*/ 821097 h 1664026"/>
              <a:gd name="connsiteX7" fmla="*/ 1848700 w 2805942"/>
              <a:gd name="connsiteY7" fmla="*/ 809946 h 1664026"/>
              <a:gd name="connsiteX8" fmla="*/ 1915607 w 2805942"/>
              <a:gd name="connsiteY8" fmla="*/ 754190 h 1664026"/>
              <a:gd name="connsiteX9" fmla="*/ 1949061 w 2805942"/>
              <a:gd name="connsiteY9" fmla="*/ 743039 h 1664026"/>
              <a:gd name="connsiteX10" fmla="*/ 2015968 w 2805942"/>
              <a:gd name="connsiteY10" fmla="*/ 698434 h 1664026"/>
              <a:gd name="connsiteX11" fmla="*/ 2049422 w 2805942"/>
              <a:gd name="connsiteY11" fmla="*/ 664980 h 1664026"/>
              <a:gd name="connsiteX12" fmla="*/ 2116329 w 2805942"/>
              <a:gd name="connsiteY12" fmla="*/ 620375 h 1664026"/>
              <a:gd name="connsiteX13" fmla="*/ 2172085 w 2805942"/>
              <a:gd name="connsiteY13" fmla="*/ 575770 h 1664026"/>
              <a:gd name="connsiteX14" fmla="*/ 2205539 w 2805942"/>
              <a:gd name="connsiteY14" fmla="*/ 564619 h 1664026"/>
              <a:gd name="connsiteX15" fmla="*/ 2261295 w 2805942"/>
              <a:gd name="connsiteY15" fmla="*/ 542317 h 1664026"/>
              <a:gd name="connsiteX16" fmla="*/ 2383958 w 2805942"/>
              <a:gd name="connsiteY16" fmla="*/ 520014 h 1664026"/>
              <a:gd name="connsiteX17" fmla="*/ 2763100 w 2805942"/>
              <a:gd name="connsiteY17" fmla="*/ 408502 h 1664026"/>
              <a:gd name="connsiteX18" fmla="*/ 2506621 w 2805942"/>
              <a:gd name="connsiteY18" fmla="*/ 18209 h 1664026"/>
              <a:gd name="connsiteX19" fmla="*/ 187168 w 2805942"/>
              <a:gd name="connsiteY1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692582 w 2805942"/>
              <a:gd name="connsiteY4" fmla="*/ 954912 h 1664026"/>
              <a:gd name="connsiteX5" fmla="*/ 1815246 w 2805942"/>
              <a:gd name="connsiteY5" fmla="*/ 821097 h 1664026"/>
              <a:gd name="connsiteX6" fmla="*/ 1848700 w 2805942"/>
              <a:gd name="connsiteY6" fmla="*/ 809946 h 1664026"/>
              <a:gd name="connsiteX7" fmla="*/ 1915607 w 2805942"/>
              <a:gd name="connsiteY7" fmla="*/ 754190 h 1664026"/>
              <a:gd name="connsiteX8" fmla="*/ 1949061 w 2805942"/>
              <a:gd name="connsiteY8" fmla="*/ 743039 h 1664026"/>
              <a:gd name="connsiteX9" fmla="*/ 2015968 w 2805942"/>
              <a:gd name="connsiteY9" fmla="*/ 698434 h 1664026"/>
              <a:gd name="connsiteX10" fmla="*/ 2049422 w 2805942"/>
              <a:gd name="connsiteY10" fmla="*/ 664980 h 1664026"/>
              <a:gd name="connsiteX11" fmla="*/ 2116329 w 2805942"/>
              <a:gd name="connsiteY11" fmla="*/ 620375 h 1664026"/>
              <a:gd name="connsiteX12" fmla="*/ 2172085 w 2805942"/>
              <a:gd name="connsiteY12" fmla="*/ 575770 h 1664026"/>
              <a:gd name="connsiteX13" fmla="*/ 2205539 w 2805942"/>
              <a:gd name="connsiteY13" fmla="*/ 564619 h 1664026"/>
              <a:gd name="connsiteX14" fmla="*/ 2261295 w 2805942"/>
              <a:gd name="connsiteY14" fmla="*/ 542317 h 1664026"/>
              <a:gd name="connsiteX15" fmla="*/ 2383958 w 2805942"/>
              <a:gd name="connsiteY15" fmla="*/ 520014 h 1664026"/>
              <a:gd name="connsiteX16" fmla="*/ 2763100 w 2805942"/>
              <a:gd name="connsiteY16" fmla="*/ 408502 h 1664026"/>
              <a:gd name="connsiteX17" fmla="*/ 2506621 w 2805942"/>
              <a:gd name="connsiteY17" fmla="*/ 18209 h 1664026"/>
              <a:gd name="connsiteX18" fmla="*/ 187168 w 2805942"/>
              <a:gd name="connsiteY1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15607 w 2805942"/>
              <a:gd name="connsiteY6" fmla="*/ 754190 h 1664026"/>
              <a:gd name="connsiteX7" fmla="*/ 1949061 w 2805942"/>
              <a:gd name="connsiteY7" fmla="*/ 743039 h 1664026"/>
              <a:gd name="connsiteX8" fmla="*/ 2015968 w 2805942"/>
              <a:gd name="connsiteY8" fmla="*/ 698434 h 1664026"/>
              <a:gd name="connsiteX9" fmla="*/ 2049422 w 2805942"/>
              <a:gd name="connsiteY9" fmla="*/ 664980 h 1664026"/>
              <a:gd name="connsiteX10" fmla="*/ 2116329 w 2805942"/>
              <a:gd name="connsiteY10" fmla="*/ 620375 h 1664026"/>
              <a:gd name="connsiteX11" fmla="*/ 2172085 w 2805942"/>
              <a:gd name="connsiteY11" fmla="*/ 575770 h 1664026"/>
              <a:gd name="connsiteX12" fmla="*/ 2205539 w 2805942"/>
              <a:gd name="connsiteY12" fmla="*/ 564619 h 1664026"/>
              <a:gd name="connsiteX13" fmla="*/ 2261295 w 2805942"/>
              <a:gd name="connsiteY13" fmla="*/ 542317 h 1664026"/>
              <a:gd name="connsiteX14" fmla="*/ 2383958 w 2805942"/>
              <a:gd name="connsiteY14" fmla="*/ 520014 h 1664026"/>
              <a:gd name="connsiteX15" fmla="*/ 2763100 w 2805942"/>
              <a:gd name="connsiteY15" fmla="*/ 408502 h 1664026"/>
              <a:gd name="connsiteX16" fmla="*/ 2506621 w 2805942"/>
              <a:gd name="connsiteY16" fmla="*/ 18209 h 1664026"/>
              <a:gd name="connsiteX17" fmla="*/ 187168 w 2805942"/>
              <a:gd name="connsiteY17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848700 w 2805942"/>
              <a:gd name="connsiteY5" fmla="*/ 809946 h 1664026"/>
              <a:gd name="connsiteX6" fmla="*/ 1949061 w 2805942"/>
              <a:gd name="connsiteY6" fmla="*/ 743039 h 1664026"/>
              <a:gd name="connsiteX7" fmla="*/ 2015968 w 2805942"/>
              <a:gd name="connsiteY7" fmla="*/ 698434 h 1664026"/>
              <a:gd name="connsiteX8" fmla="*/ 2049422 w 2805942"/>
              <a:gd name="connsiteY8" fmla="*/ 664980 h 1664026"/>
              <a:gd name="connsiteX9" fmla="*/ 2116329 w 2805942"/>
              <a:gd name="connsiteY9" fmla="*/ 620375 h 1664026"/>
              <a:gd name="connsiteX10" fmla="*/ 2172085 w 2805942"/>
              <a:gd name="connsiteY10" fmla="*/ 575770 h 1664026"/>
              <a:gd name="connsiteX11" fmla="*/ 2205539 w 2805942"/>
              <a:gd name="connsiteY11" fmla="*/ 564619 h 1664026"/>
              <a:gd name="connsiteX12" fmla="*/ 2261295 w 2805942"/>
              <a:gd name="connsiteY12" fmla="*/ 542317 h 1664026"/>
              <a:gd name="connsiteX13" fmla="*/ 2383958 w 2805942"/>
              <a:gd name="connsiteY13" fmla="*/ 520014 h 1664026"/>
              <a:gd name="connsiteX14" fmla="*/ 2763100 w 2805942"/>
              <a:gd name="connsiteY14" fmla="*/ 408502 h 1664026"/>
              <a:gd name="connsiteX15" fmla="*/ 2506621 w 2805942"/>
              <a:gd name="connsiteY15" fmla="*/ 18209 h 1664026"/>
              <a:gd name="connsiteX16" fmla="*/ 187168 w 2805942"/>
              <a:gd name="connsiteY16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815246 w 2805942"/>
              <a:gd name="connsiteY4" fmla="*/ 821097 h 1664026"/>
              <a:gd name="connsiteX5" fmla="*/ 1949061 w 2805942"/>
              <a:gd name="connsiteY5" fmla="*/ 743039 h 1664026"/>
              <a:gd name="connsiteX6" fmla="*/ 2015968 w 2805942"/>
              <a:gd name="connsiteY6" fmla="*/ 698434 h 1664026"/>
              <a:gd name="connsiteX7" fmla="*/ 2049422 w 2805942"/>
              <a:gd name="connsiteY7" fmla="*/ 664980 h 1664026"/>
              <a:gd name="connsiteX8" fmla="*/ 2116329 w 2805942"/>
              <a:gd name="connsiteY8" fmla="*/ 620375 h 1664026"/>
              <a:gd name="connsiteX9" fmla="*/ 2172085 w 2805942"/>
              <a:gd name="connsiteY9" fmla="*/ 575770 h 1664026"/>
              <a:gd name="connsiteX10" fmla="*/ 2205539 w 2805942"/>
              <a:gd name="connsiteY10" fmla="*/ 564619 h 1664026"/>
              <a:gd name="connsiteX11" fmla="*/ 2261295 w 2805942"/>
              <a:gd name="connsiteY11" fmla="*/ 542317 h 1664026"/>
              <a:gd name="connsiteX12" fmla="*/ 2383958 w 2805942"/>
              <a:gd name="connsiteY12" fmla="*/ 520014 h 1664026"/>
              <a:gd name="connsiteX13" fmla="*/ 2763100 w 2805942"/>
              <a:gd name="connsiteY13" fmla="*/ 408502 h 1664026"/>
              <a:gd name="connsiteX14" fmla="*/ 2506621 w 2805942"/>
              <a:gd name="connsiteY14" fmla="*/ 18209 h 1664026"/>
              <a:gd name="connsiteX15" fmla="*/ 187168 w 2805942"/>
              <a:gd name="connsiteY15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1949061 w 2805942"/>
              <a:gd name="connsiteY4" fmla="*/ 743039 h 1664026"/>
              <a:gd name="connsiteX5" fmla="*/ 2015968 w 2805942"/>
              <a:gd name="connsiteY5" fmla="*/ 698434 h 1664026"/>
              <a:gd name="connsiteX6" fmla="*/ 2049422 w 2805942"/>
              <a:gd name="connsiteY6" fmla="*/ 664980 h 1664026"/>
              <a:gd name="connsiteX7" fmla="*/ 2116329 w 2805942"/>
              <a:gd name="connsiteY7" fmla="*/ 620375 h 1664026"/>
              <a:gd name="connsiteX8" fmla="*/ 2172085 w 2805942"/>
              <a:gd name="connsiteY8" fmla="*/ 575770 h 1664026"/>
              <a:gd name="connsiteX9" fmla="*/ 2205539 w 2805942"/>
              <a:gd name="connsiteY9" fmla="*/ 564619 h 1664026"/>
              <a:gd name="connsiteX10" fmla="*/ 2261295 w 2805942"/>
              <a:gd name="connsiteY10" fmla="*/ 542317 h 1664026"/>
              <a:gd name="connsiteX11" fmla="*/ 2383958 w 2805942"/>
              <a:gd name="connsiteY11" fmla="*/ 520014 h 1664026"/>
              <a:gd name="connsiteX12" fmla="*/ 2763100 w 2805942"/>
              <a:gd name="connsiteY12" fmla="*/ 408502 h 1664026"/>
              <a:gd name="connsiteX13" fmla="*/ 2506621 w 2805942"/>
              <a:gd name="connsiteY13" fmla="*/ 18209 h 1664026"/>
              <a:gd name="connsiteX14" fmla="*/ 187168 w 2805942"/>
              <a:gd name="connsiteY14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15968 w 2805942"/>
              <a:gd name="connsiteY4" fmla="*/ 698434 h 1664026"/>
              <a:gd name="connsiteX5" fmla="*/ 2049422 w 2805942"/>
              <a:gd name="connsiteY5" fmla="*/ 664980 h 1664026"/>
              <a:gd name="connsiteX6" fmla="*/ 2116329 w 2805942"/>
              <a:gd name="connsiteY6" fmla="*/ 620375 h 1664026"/>
              <a:gd name="connsiteX7" fmla="*/ 2172085 w 2805942"/>
              <a:gd name="connsiteY7" fmla="*/ 575770 h 1664026"/>
              <a:gd name="connsiteX8" fmla="*/ 2205539 w 2805942"/>
              <a:gd name="connsiteY8" fmla="*/ 564619 h 1664026"/>
              <a:gd name="connsiteX9" fmla="*/ 2261295 w 2805942"/>
              <a:gd name="connsiteY9" fmla="*/ 542317 h 1664026"/>
              <a:gd name="connsiteX10" fmla="*/ 2383958 w 2805942"/>
              <a:gd name="connsiteY10" fmla="*/ 520014 h 1664026"/>
              <a:gd name="connsiteX11" fmla="*/ 2763100 w 2805942"/>
              <a:gd name="connsiteY11" fmla="*/ 408502 h 1664026"/>
              <a:gd name="connsiteX12" fmla="*/ 2506621 w 2805942"/>
              <a:gd name="connsiteY12" fmla="*/ 18209 h 1664026"/>
              <a:gd name="connsiteX13" fmla="*/ 187168 w 2805942"/>
              <a:gd name="connsiteY13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480709 w 2805942"/>
              <a:gd name="connsiteY3" fmla="*/ 1255995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172085 w 2805942"/>
              <a:gd name="connsiteY6" fmla="*/ 575770 h 1664026"/>
              <a:gd name="connsiteX7" fmla="*/ 2205539 w 2805942"/>
              <a:gd name="connsiteY7" fmla="*/ 564619 h 1664026"/>
              <a:gd name="connsiteX8" fmla="*/ 2261295 w 2805942"/>
              <a:gd name="connsiteY8" fmla="*/ 542317 h 1664026"/>
              <a:gd name="connsiteX9" fmla="*/ 2383958 w 2805942"/>
              <a:gd name="connsiteY9" fmla="*/ 520014 h 1664026"/>
              <a:gd name="connsiteX10" fmla="*/ 2763100 w 2805942"/>
              <a:gd name="connsiteY10" fmla="*/ 408502 h 1664026"/>
              <a:gd name="connsiteX11" fmla="*/ 2506621 w 2805942"/>
              <a:gd name="connsiteY11" fmla="*/ 18209 h 1664026"/>
              <a:gd name="connsiteX12" fmla="*/ 187168 w 2805942"/>
              <a:gd name="connsiteY12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049422 w 2805942"/>
              <a:gd name="connsiteY4" fmla="*/ 664980 h 1664026"/>
              <a:gd name="connsiteX5" fmla="*/ 2116329 w 2805942"/>
              <a:gd name="connsiteY5" fmla="*/ 620375 h 1664026"/>
              <a:gd name="connsiteX6" fmla="*/ 2205539 w 2805942"/>
              <a:gd name="connsiteY6" fmla="*/ 564619 h 1664026"/>
              <a:gd name="connsiteX7" fmla="*/ 2261295 w 2805942"/>
              <a:gd name="connsiteY7" fmla="*/ 542317 h 1664026"/>
              <a:gd name="connsiteX8" fmla="*/ 2383958 w 2805942"/>
              <a:gd name="connsiteY8" fmla="*/ 520014 h 1664026"/>
              <a:gd name="connsiteX9" fmla="*/ 2763100 w 2805942"/>
              <a:gd name="connsiteY9" fmla="*/ 408502 h 1664026"/>
              <a:gd name="connsiteX10" fmla="*/ 2506621 w 2805942"/>
              <a:gd name="connsiteY10" fmla="*/ 18209 h 1664026"/>
              <a:gd name="connsiteX11" fmla="*/ 187168 w 2805942"/>
              <a:gd name="connsiteY11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116329 w 2805942"/>
              <a:gd name="connsiteY4" fmla="*/ 620375 h 1664026"/>
              <a:gd name="connsiteX5" fmla="*/ 2205539 w 2805942"/>
              <a:gd name="connsiteY5" fmla="*/ 564619 h 1664026"/>
              <a:gd name="connsiteX6" fmla="*/ 2261295 w 2805942"/>
              <a:gd name="connsiteY6" fmla="*/ 542317 h 1664026"/>
              <a:gd name="connsiteX7" fmla="*/ 2383958 w 2805942"/>
              <a:gd name="connsiteY7" fmla="*/ 520014 h 1664026"/>
              <a:gd name="connsiteX8" fmla="*/ 2763100 w 2805942"/>
              <a:gd name="connsiteY8" fmla="*/ 408502 h 1664026"/>
              <a:gd name="connsiteX9" fmla="*/ 2506621 w 2805942"/>
              <a:gd name="connsiteY9" fmla="*/ 18209 h 1664026"/>
              <a:gd name="connsiteX10" fmla="*/ 187168 w 2805942"/>
              <a:gd name="connsiteY10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05539 w 2805942"/>
              <a:gd name="connsiteY4" fmla="*/ 564619 h 1664026"/>
              <a:gd name="connsiteX5" fmla="*/ 2261295 w 2805942"/>
              <a:gd name="connsiteY5" fmla="*/ 542317 h 1664026"/>
              <a:gd name="connsiteX6" fmla="*/ 2383958 w 2805942"/>
              <a:gd name="connsiteY6" fmla="*/ 520014 h 1664026"/>
              <a:gd name="connsiteX7" fmla="*/ 2763100 w 2805942"/>
              <a:gd name="connsiteY7" fmla="*/ 408502 h 1664026"/>
              <a:gd name="connsiteX8" fmla="*/ 2506621 w 2805942"/>
              <a:gd name="connsiteY8" fmla="*/ 18209 h 1664026"/>
              <a:gd name="connsiteX9" fmla="*/ 187168 w 2805942"/>
              <a:gd name="connsiteY9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261295 w 2805942"/>
              <a:gd name="connsiteY4" fmla="*/ 542317 h 1664026"/>
              <a:gd name="connsiteX5" fmla="*/ 2383958 w 2805942"/>
              <a:gd name="connsiteY5" fmla="*/ 520014 h 1664026"/>
              <a:gd name="connsiteX6" fmla="*/ 2763100 w 2805942"/>
              <a:gd name="connsiteY6" fmla="*/ 408502 h 1664026"/>
              <a:gd name="connsiteX7" fmla="*/ 2506621 w 2805942"/>
              <a:gd name="connsiteY7" fmla="*/ 18209 h 1664026"/>
              <a:gd name="connsiteX8" fmla="*/ 187168 w 2805942"/>
              <a:gd name="connsiteY8" fmla="*/ 107419 h 1664026"/>
              <a:gd name="connsiteX0" fmla="*/ 187168 w 2805942"/>
              <a:gd name="connsiteY0" fmla="*/ 107419 h 1664026"/>
              <a:gd name="connsiteX1" fmla="*/ 320982 w 2805942"/>
              <a:gd name="connsiteY1" fmla="*/ 1568229 h 1664026"/>
              <a:gd name="connsiteX2" fmla="*/ 1135021 w 2805942"/>
              <a:gd name="connsiteY2" fmla="*/ 1512473 h 1664026"/>
              <a:gd name="connsiteX3" fmla="*/ 1670280 w 2805942"/>
              <a:gd name="connsiteY3" fmla="*/ 809947 h 1664026"/>
              <a:gd name="connsiteX4" fmla="*/ 2383958 w 2805942"/>
              <a:gd name="connsiteY4" fmla="*/ 520014 h 1664026"/>
              <a:gd name="connsiteX5" fmla="*/ 2763100 w 2805942"/>
              <a:gd name="connsiteY5" fmla="*/ 408502 h 1664026"/>
              <a:gd name="connsiteX6" fmla="*/ 2506621 w 2805942"/>
              <a:gd name="connsiteY6" fmla="*/ 18209 h 1664026"/>
              <a:gd name="connsiteX7" fmla="*/ 187168 w 2805942"/>
              <a:gd name="connsiteY7" fmla="*/ 107419 h 1664026"/>
              <a:gd name="connsiteX0" fmla="*/ 230937 w 2849711"/>
              <a:gd name="connsiteY0" fmla="*/ 107419 h 1598992"/>
              <a:gd name="connsiteX1" fmla="*/ 219785 w 2849711"/>
              <a:gd name="connsiteY1" fmla="*/ 1479020 h 1598992"/>
              <a:gd name="connsiteX2" fmla="*/ 1178790 w 2849711"/>
              <a:gd name="connsiteY2" fmla="*/ 1512473 h 1598992"/>
              <a:gd name="connsiteX3" fmla="*/ 1714049 w 2849711"/>
              <a:gd name="connsiteY3" fmla="*/ 809947 h 1598992"/>
              <a:gd name="connsiteX4" fmla="*/ 2427727 w 2849711"/>
              <a:gd name="connsiteY4" fmla="*/ 520014 h 1598992"/>
              <a:gd name="connsiteX5" fmla="*/ 2806869 w 2849711"/>
              <a:gd name="connsiteY5" fmla="*/ 408502 h 1598992"/>
              <a:gd name="connsiteX6" fmla="*/ 2550390 w 2849711"/>
              <a:gd name="connsiteY6" fmla="*/ 18209 h 1598992"/>
              <a:gd name="connsiteX7" fmla="*/ 230937 w 2849711"/>
              <a:gd name="connsiteY7" fmla="*/ 107419 h 1598992"/>
              <a:gd name="connsiteX0" fmla="*/ 78327 w 4146347"/>
              <a:gd name="connsiteY0" fmla="*/ 96562 h 1603679"/>
              <a:gd name="connsiteX1" fmla="*/ 1431576 w 4146347"/>
              <a:gd name="connsiteY1" fmla="*/ 1482655 h 1603679"/>
              <a:gd name="connsiteX2" fmla="*/ 2390581 w 4146347"/>
              <a:gd name="connsiteY2" fmla="*/ 1516108 h 1603679"/>
              <a:gd name="connsiteX3" fmla="*/ 2925840 w 4146347"/>
              <a:gd name="connsiteY3" fmla="*/ 813582 h 1603679"/>
              <a:gd name="connsiteX4" fmla="*/ 3639518 w 4146347"/>
              <a:gd name="connsiteY4" fmla="*/ 523649 h 1603679"/>
              <a:gd name="connsiteX5" fmla="*/ 4018660 w 4146347"/>
              <a:gd name="connsiteY5" fmla="*/ 412137 h 1603679"/>
              <a:gd name="connsiteX6" fmla="*/ 3762181 w 4146347"/>
              <a:gd name="connsiteY6" fmla="*/ 21844 h 1603679"/>
              <a:gd name="connsiteX7" fmla="*/ 78327 w 4146347"/>
              <a:gd name="connsiteY7" fmla="*/ 96562 h 1603679"/>
              <a:gd name="connsiteX0" fmla="*/ 302230 w 4370250"/>
              <a:gd name="connsiteY0" fmla="*/ 236550 h 2897967"/>
              <a:gd name="connsiteX1" fmla="*/ 479835 w 4370250"/>
              <a:gd name="connsiteY1" fmla="*/ 2871518 h 2897967"/>
              <a:gd name="connsiteX2" fmla="*/ 2614484 w 4370250"/>
              <a:gd name="connsiteY2" fmla="*/ 1656096 h 2897967"/>
              <a:gd name="connsiteX3" fmla="*/ 3149743 w 4370250"/>
              <a:gd name="connsiteY3" fmla="*/ 953570 h 2897967"/>
              <a:gd name="connsiteX4" fmla="*/ 3863421 w 4370250"/>
              <a:gd name="connsiteY4" fmla="*/ 663637 h 2897967"/>
              <a:gd name="connsiteX5" fmla="*/ 4242563 w 4370250"/>
              <a:gd name="connsiteY5" fmla="*/ 552125 h 2897967"/>
              <a:gd name="connsiteX6" fmla="*/ 3986084 w 4370250"/>
              <a:gd name="connsiteY6" fmla="*/ 161832 h 2897967"/>
              <a:gd name="connsiteX7" fmla="*/ 302230 w 4370250"/>
              <a:gd name="connsiteY7" fmla="*/ 236550 h 2897967"/>
              <a:gd name="connsiteX0" fmla="*/ 277030 w 4345050"/>
              <a:gd name="connsiteY0" fmla="*/ 236550 h 2959403"/>
              <a:gd name="connsiteX1" fmla="*/ 454635 w 4345050"/>
              <a:gd name="connsiteY1" fmla="*/ 2871518 h 2959403"/>
              <a:gd name="connsiteX2" fmla="*/ 1979788 w 4345050"/>
              <a:gd name="connsiteY2" fmla="*/ 2367857 h 2959403"/>
              <a:gd name="connsiteX3" fmla="*/ 3124543 w 4345050"/>
              <a:gd name="connsiteY3" fmla="*/ 953570 h 2959403"/>
              <a:gd name="connsiteX4" fmla="*/ 3838221 w 4345050"/>
              <a:gd name="connsiteY4" fmla="*/ 663637 h 2959403"/>
              <a:gd name="connsiteX5" fmla="*/ 4217363 w 4345050"/>
              <a:gd name="connsiteY5" fmla="*/ 552125 h 2959403"/>
              <a:gd name="connsiteX6" fmla="*/ 3960884 w 4345050"/>
              <a:gd name="connsiteY6" fmla="*/ 161832 h 2959403"/>
              <a:gd name="connsiteX7" fmla="*/ 277030 w 4345050"/>
              <a:gd name="connsiteY7" fmla="*/ 236550 h 2959403"/>
              <a:gd name="connsiteX0" fmla="*/ 326629 w 4394649"/>
              <a:gd name="connsiteY0" fmla="*/ 236550 h 2877625"/>
              <a:gd name="connsiteX1" fmla="*/ 504234 w 4394649"/>
              <a:gd name="connsiteY1" fmla="*/ 2871518 h 2877625"/>
              <a:gd name="connsiteX2" fmla="*/ 3174142 w 4394649"/>
              <a:gd name="connsiteY2" fmla="*/ 953570 h 2877625"/>
              <a:gd name="connsiteX3" fmla="*/ 3887820 w 4394649"/>
              <a:gd name="connsiteY3" fmla="*/ 663637 h 2877625"/>
              <a:gd name="connsiteX4" fmla="*/ 4266962 w 4394649"/>
              <a:gd name="connsiteY4" fmla="*/ 552125 h 2877625"/>
              <a:gd name="connsiteX5" fmla="*/ 4010483 w 4394649"/>
              <a:gd name="connsiteY5" fmla="*/ 161832 h 2877625"/>
              <a:gd name="connsiteX6" fmla="*/ 326629 w 4394649"/>
              <a:gd name="connsiteY6" fmla="*/ 236550 h 287762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9095"/>
              <a:gd name="connsiteX1" fmla="*/ 557644 w 4448059"/>
              <a:gd name="connsiteY1" fmla="*/ 2871518 h 2959095"/>
              <a:gd name="connsiteX2" fmla="*/ 3227552 w 4448059"/>
              <a:gd name="connsiteY2" fmla="*/ 953570 h 2959095"/>
              <a:gd name="connsiteX3" fmla="*/ 3395695 w 4448059"/>
              <a:gd name="connsiteY3" fmla="*/ 1605605 h 2959095"/>
              <a:gd name="connsiteX4" fmla="*/ 3941230 w 4448059"/>
              <a:gd name="connsiteY4" fmla="*/ 663637 h 2959095"/>
              <a:gd name="connsiteX5" fmla="*/ 4320372 w 4448059"/>
              <a:gd name="connsiteY5" fmla="*/ 552125 h 2959095"/>
              <a:gd name="connsiteX6" fmla="*/ 4063893 w 4448059"/>
              <a:gd name="connsiteY6" fmla="*/ 161832 h 2959095"/>
              <a:gd name="connsiteX7" fmla="*/ 380039 w 4448059"/>
              <a:gd name="connsiteY7" fmla="*/ 236550 h 2959095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48059"/>
              <a:gd name="connsiteY0" fmla="*/ 236550 h 2957662"/>
              <a:gd name="connsiteX1" fmla="*/ 557644 w 4448059"/>
              <a:gd name="connsiteY1" fmla="*/ 2871518 h 2957662"/>
              <a:gd name="connsiteX2" fmla="*/ 3227552 w 4448059"/>
              <a:gd name="connsiteY2" fmla="*/ 953570 h 2957662"/>
              <a:gd name="connsiteX3" fmla="*/ 2931214 w 4448059"/>
              <a:gd name="connsiteY3" fmla="*/ 1881442 h 2957662"/>
              <a:gd name="connsiteX4" fmla="*/ 3941230 w 4448059"/>
              <a:gd name="connsiteY4" fmla="*/ 663637 h 2957662"/>
              <a:gd name="connsiteX5" fmla="*/ 4320372 w 4448059"/>
              <a:gd name="connsiteY5" fmla="*/ 552125 h 2957662"/>
              <a:gd name="connsiteX6" fmla="*/ 4063893 w 4448059"/>
              <a:gd name="connsiteY6" fmla="*/ 161832 h 2957662"/>
              <a:gd name="connsiteX7" fmla="*/ 380039 w 4448059"/>
              <a:gd name="connsiteY7" fmla="*/ 236550 h 2957662"/>
              <a:gd name="connsiteX0" fmla="*/ 380039 w 4448059"/>
              <a:gd name="connsiteY0" fmla="*/ 236550 h 2964348"/>
              <a:gd name="connsiteX1" fmla="*/ 557644 w 4448059"/>
              <a:gd name="connsiteY1" fmla="*/ 2871518 h 2964348"/>
              <a:gd name="connsiteX2" fmla="*/ 3227552 w 4448059"/>
              <a:gd name="connsiteY2" fmla="*/ 953570 h 2964348"/>
              <a:gd name="connsiteX3" fmla="*/ 3941230 w 4448059"/>
              <a:gd name="connsiteY3" fmla="*/ 663637 h 2964348"/>
              <a:gd name="connsiteX4" fmla="*/ 4320372 w 4448059"/>
              <a:gd name="connsiteY4" fmla="*/ 552125 h 2964348"/>
              <a:gd name="connsiteX5" fmla="*/ 4063893 w 4448059"/>
              <a:gd name="connsiteY5" fmla="*/ 161832 h 2964348"/>
              <a:gd name="connsiteX6" fmla="*/ 380039 w 4448059"/>
              <a:gd name="connsiteY6" fmla="*/ 236550 h 2964348"/>
              <a:gd name="connsiteX0" fmla="*/ 380039 w 4490676"/>
              <a:gd name="connsiteY0" fmla="*/ 236550 h 2965009"/>
              <a:gd name="connsiteX1" fmla="*/ 557644 w 4490676"/>
              <a:gd name="connsiteY1" fmla="*/ 2871518 h 2965009"/>
              <a:gd name="connsiteX2" fmla="*/ 3227552 w 4490676"/>
              <a:gd name="connsiteY2" fmla="*/ 953570 h 2965009"/>
              <a:gd name="connsiteX3" fmla="*/ 4320372 w 4490676"/>
              <a:gd name="connsiteY3" fmla="*/ 552125 h 2965009"/>
              <a:gd name="connsiteX4" fmla="*/ 4063893 w 4490676"/>
              <a:gd name="connsiteY4" fmla="*/ 161832 h 2965009"/>
              <a:gd name="connsiteX5" fmla="*/ 380039 w 4490676"/>
              <a:gd name="connsiteY5" fmla="*/ 236550 h 2965009"/>
              <a:gd name="connsiteX0" fmla="*/ 380039 w 4542703"/>
              <a:gd name="connsiteY0" fmla="*/ 239344 h 2967457"/>
              <a:gd name="connsiteX1" fmla="*/ 557644 w 4542703"/>
              <a:gd name="connsiteY1" fmla="*/ 2874312 h 2967457"/>
              <a:gd name="connsiteX2" fmla="*/ 3227552 w 4542703"/>
              <a:gd name="connsiteY2" fmla="*/ 956364 h 2967457"/>
              <a:gd name="connsiteX3" fmla="*/ 4407688 w 4542703"/>
              <a:gd name="connsiteY3" fmla="*/ 613121 h 2967457"/>
              <a:gd name="connsiteX4" fmla="*/ 4063893 w 4542703"/>
              <a:gd name="connsiteY4" fmla="*/ 164626 h 2967457"/>
              <a:gd name="connsiteX5" fmla="*/ 380039 w 4542703"/>
              <a:gd name="connsiteY5" fmla="*/ 239344 h 2967457"/>
              <a:gd name="connsiteX0" fmla="*/ 463564 w 4259148"/>
              <a:gd name="connsiteY0" fmla="*/ 211707 h 2956111"/>
              <a:gd name="connsiteX1" fmla="*/ 292789 w 4259148"/>
              <a:gd name="connsiteY1" fmla="*/ 2948242 h 2956111"/>
              <a:gd name="connsiteX2" fmla="*/ 2962697 w 4259148"/>
              <a:gd name="connsiteY2" fmla="*/ 1030294 h 2956111"/>
              <a:gd name="connsiteX3" fmla="*/ 4142833 w 4259148"/>
              <a:gd name="connsiteY3" fmla="*/ 687051 h 2956111"/>
              <a:gd name="connsiteX4" fmla="*/ 3799038 w 4259148"/>
              <a:gd name="connsiteY4" fmla="*/ 238556 h 2956111"/>
              <a:gd name="connsiteX5" fmla="*/ 463564 w 4259148"/>
              <a:gd name="connsiteY5" fmla="*/ 211707 h 2956111"/>
              <a:gd name="connsiteX0" fmla="*/ 395544 w 4191128"/>
              <a:gd name="connsiteY0" fmla="*/ 209613 h 2925788"/>
              <a:gd name="connsiteX1" fmla="*/ 340905 w 4191128"/>
              <a:gd name="connsiteY1" fmla="*/ 2917812 h 2925788"/>
              <a:gd name="connsiteX2" fmla="*/ 2894677 w 4191128"/>
              <a:gd name="connsiteY2" fmla="*/ 1028200 h 2925788"/>
              <a:gd name="connsiteX3" fmla="*/ 4074813 w 4191128"/>
              <a:gd name="connsiteY3" fmla="*/ 684957 h 2925788"/>
              <a:gd name="connsiteX4" fmla="*/ 3731018 w 4191128"/>
              <a:gd name="connsiteY4" fmla="*/ 236462 h 2925788"/>
              <a:gd name="connsiteX5" fmla="*/ 395544 w 4191128"/>
              <a:gd name="connsiteY5" fmla="*/ 209613 h 2925788"/>
              <a:gd name="connsiteX0" fmla="*/ 395544 w 4191128"/>
              <a:gd name="connsiteY0" fmla="*/ 209613 h 3095819"/>
              <a:gd name="connsiteX1" fmla="*/ 340905 w 4191128"/>
              <a:gd name="connsiteY1" fmla="*/ 2917812 h 3095819"/>
              <a:gd name="connsiteX2" fmla="*/ 900078 w 4191128"/>
              <a:gd name="connsiteY2" fmla="*/ 2638406 h 3095819"/>
              <a:gd name="connsiteX3" fmla="*/ 2894677 w 4191128"/>
              <a:gd name="connsiteY3" fmla="*/ 1028200 h 3095819"/>
              <a:gd name="connsiteX4" fmla="*/ 4074813 w 4191128"/>
              <a:gd name="connsiteY4" fmla="*/ 684957 h 3095819"/>
              <a:gd name="connsiteX5" fmla="*/ 3731018 w 4191128"/>
              <a:gd name="connsiteY5" fmla="*/ 236462 h 3095819"/>
              <a:gd name="connsiteX6" fmla="*/ 395544 w 4191128"/>
              <a:gd name="connsiteY6" fmla="*/ 209613 h 3095819"/>
              <a:gd name="connsiteX0" fmla="*/ 307843 w 4103427"/>
              <a:gd name="connsiteY0" fmla="*/ 209613 h 3087284"/>
              <a:gd name="connsiteX1" fmla="*/ 253204 w 4103427"/>
              <a:gd name="connsiteY1" fmla="*/ 2917812 h 3087284"/>
              <a:gd name="connsiteX2" fmla="*/ 1233360 w 4103427"/>
              <a:gd name="connsiteY2" fmla="*/ 2609997 h 3087284"/>
              <a:gd name="connsiteX3" fmla="*/ 2806976 w 4103427"/>
              <a:gd name="connsiteY3" fmla="*/ 1028200 h 3087284"/>
              <a:gd name="connsiteX4" fmla="*/ 3987112 w 4103427"/>
              <a:gd name="connsiteY4" fmla="*/ 684957 h 3087284"/>
              <a:gd name="connsiteX5" fmla="*/ 3643317 w 4103427"/>
              <a:gd name="connsiteY5" fmla="*/ 236462 h 3087284"/>
              <a:gd name="connsiteX6" fmla="*/ 307843 w 4103427"/>
              <a:gd name="connsiteY6" fmla="*/ 209613 h 3087284"/>
              <a:gd name="connsiteX0" fmla="*/ 386860 w 4182444"/>
              <a:gd name="connsiteY0" fmla="*/ 187125 h 2858562"/>
              <a:gd name="connsiteX1" fmla="*/ 172569 w 4182444"/>
              <a:gd name="connsiteY1" fmla="*/ 2591145 h 2858562"/>
              <a:gd name="connsiteX2" fmla="*/ 1312377 w 4182444"/>
              <a:gd name="connsiteY2" fmla="*/ 2587509 h 2858562"/>
              <a:gd name="connsiteX3" fmla="*/ 2885993 w 4182444"/>
              <a:gd name="connsiteY3" fmla="*/ 1005712 h 2858562"/>
              <a:gd name="connsiteX4" fmla="*/ 4066129 w 4182444"/>
              <a:gd name="connsiteY4" fmla="*/ 662469 h 2858562"/>
              <a:gd name="connsiteX5" fmla="*/ 3722334 w 4182444"/>
              <a:gd name="connsiteY5" fmla="*/ 213974 h 2858562"/>
              <a:gd name="connsiteX6" fmla="*/ 386860 w 4182444"/>
              <a:gd name="connsiteY6" fmla="*/ 187125 h 285856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2956957 w 4259487"/>
              <a:gd name="connsiteY3" fmla="*/ 962902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259487"/>
              <a:gd name="connsiteY0" fmla="*/ 202430 h 2811912"/>
              <a:gd name="connsiteX1" fmla="*/ 243533 w 4259487"/>
              <a:gd name="connsiteY1" fmla="*/ 2548335 h 2811912"/>
              <a:gd name="connsiteX2" fmla="*/ 1383341 w 4259487"/>
              <a:gd name="connsiteY2" fmla="*/ 2544699 h 2811912"/>
              <a:gd name="connsiteX3" fmla="*/ 3116777 w 4259487"/>
              <a:gd name="connsiteY3" fmla="*/ 1224451 h 2811912"/>
              <a:gd name="connsiteX4" fmla="*/ 4137093 w 4259487"/>
              <a:gd name="connsiteY4" fmla="*/ 619659 h 2811912"/>
              <a:gd name="connsiteX5" fmla="*/ 3793298 w 4259487"/>
              <a:gd name="connsiteY5" fmla="*/ 171164 h 2811912"/>
              <a:gd name="connsiteX6" fmla="*/ 341724 w 4259487"/>
              <a:gd name="connsiteY6" fmla="*/ 202430 h 2811912"/>
              <a:gd name="connsiteX0" fmla="*/ 341724 w 4573247"/>
              <a:gd name="connsiteY0" fmla="*/ 207808 h 2817290"/>
              <a:gd name="connsiteX1" fmla="*/ 243533 w 4573247"/>
              <a:gd name="connsiteY1" fmla="*/ 2553713 h 2817290"/>
              <a:gd name="connsiteX2" fmla="*/ 1383341 w 4573247"/>
              <a:gd name="connsiteY2" fmla="*/ 2550077 h 2817290"/>
              <a:gd name="connsiteX3" fmla="*/ 3116777 w 4573247"/>
              <a:gd name="connsiteY3" fmla="*/ 1229829 h 2817290"/>
              <a:gd name="connsiteX4" fmla="*/ 4529214 w 4573247"/>
              <a:gd name="connsiteY4" fmla="*/ 741326 h 2817290"/>
              <a:gd name="connsiteX5" fmla="*/ 3793298 w 4573247"/>
              <a:gd name="connsiteY5" fmla="*/ 176542 h 2817290"/>
              <a:gd name="connsiteX6" fmla="*/ 341724 w 4573247"/>
              <a:gd name="connsiteY6" fmla="*/ 207808 h 2817290"/>
              <a:gd name="connsiteX0" fmla="*/ 453111 w 4684634"/>
              <a:gd name="connsiteY0" fmla="*/ 226806 h 3009539"/>
              <a:gd name="connsiteX1" fmla="*/ 151722 w 4684634"/>
              <a:gd name="connsiteY1" fmla="*/ 2834637 h 3009539"/>
              <a:gd name="connsiteX2" fmla="*/ 1494728 w 4684634"/>
              <a:gd name="connsiteY2" fmla="*/ 2569075 h 3009539"/>
              <a:gd name="connsiteX3" fmla="*/ 3228164 w 4684634"/>
              <a:gd name="connsiteY3" fmla="*/ 1248827 h 3009539"/>
              <a:gd name="connsiteX4" fmla="*/ 4640601 w 4684634"/>
              <a:gd name="connsiteY4" fmla="*/ 760324 h 3009539"/>
              <a:gd name="connsiteX5" fmla="*/ 3904685 w 4684634"/>
              <a:gd name="connsiteY5" fmla="*/ 195540 h 3009539"/>
              <a:gd name="connsiteX6" fmla="*/ 453111 w 4684634"/>
              <a:gd name="connsiteY6" fmla="*/ 226806 h 3009539"/>
              <a:gd name="connsiteX0" fmla="*/ 473029 w 4704552"/>
              <a:gd name="connsiteY0" fmla="*/ 226806 h 3123079"/>
              <a:gd name="connsiteX1" fmla="*/ 171640 w 4704552"/>
              <a:gd name="connsiteY1" fmla="*/ 2834637 h 3123079"/>
              <a:gd name="connsiteX2" fmla="*/ 1805025 w 4704552"/>
              <a:gd name="connsiteY2" fmla="*/ 2845522 h 3123079"/>
              <a:gd name="connsiteX3" fmla="*/ 3248082 w 4704552"/>
              <a:gd name="connsiteY3" fmla="*/ 1248827 h 3123079"/>
              <a:gd name="connsiteX4" fmla="*/ 4660519 w 4704552"/>
              <a:gd name="connsiteY4" fmla="*/ 760324 h 3123079"/>
              <a:gd name="connsiteX5" fmla="*/ 3924603 w 4704552"/>
              <a:gd name="connsiteY5" fmla="*/ 195540 h 3123079"/>
              <a:gd name="connsiteX6" fmla="*/ 473029 w 4704552"/>
              <a:gd name="connsiteY6" fmla="*/ 226806 h 3123079"/>
              <a:gd name="connsiteX0" fmla="*/ 178202 w 4409725"/>
              <a:gd name="connsiteY0" fmla="*/ 211646 h 3014764"/>
              <a:gd name="connsiteX1" fmla="*/ 600759 w 4409725"/>
              <a:gd name="connsiteY1" fmla="*/ 2610551 h 3014764"/>
              <a:gd name="connsiteX2" fmla="*/ 1510198 w 4409725"/>
              <a:gd name="connsiteY2" fmla="*/ 2830362 h 3014764"/>
              <a:gd name="connsiteX3" fmla="*/ 2953255 w 4409725"/>
              <a:gd name="connsiteY3" fmla="*/ 1233667 h 3014764"/>
              <a:gd name="connsiteX4" fmla="*/ 4365692 w 4409725"/>
              <a:gd name="connsiteY4" fmla="*/ 745164 h 3014764"/>
              <a:gd name="connsiteX5" fmla="*/ 3629776 w 4409725"/>
              <a:gd name="connsiteY5" fmla="*/ 180380 h 3014764"/>
              <a:gd name="connsiteX6" fmla="*/ 178202 w 4409725"/>
              <a:gd name="connsiteY6" fmla="*/ 211646 h 3014764"/>
              <a:gd name="connsiteX0" fmla="*/ 328019 w 3941179"/>
              <a:gd name="connsiteY0" fmla="*/ 206190 h 3029212"/>
              <a:gd name="connsiteX1" fmla="*/ 140935 w 3941179"/>
              <a:gd name="connsiteY1" fmla="*/ 2624099 h 3029212"/>
              <a:gd name="connsiteX2" fmla="*/ 1050374 w 3941179"/>
              <a:gd name="connsiteY2" fmla="*/ 2843910 h 3029212"/>
              <a:gd name="connsiteX3" fmla="*/ 2493431 w 3941179"/>
              <a:gd name="connsiteY3" fmla="*/ 1247215 h 3029212"/>
              <a:gd name="connsiteX4" fmla="*/ 3905868 w 3941179"/>
              <a:gd name="connsiteY4" fmla="*/ 758712 h 3029212"/>
              <a:gd name="connsiteX5" fmla="*/ 3169952 w 3941179"/>
              <a:gd name="connsiteY5" fmla="*/ 193928 h 3029212"/>
              <a:gd name="connsiteX6" fmla="*/ 328019 w 3941179"/>
              <a:gd name="connsiteY6" fmla="*/ 206190 h 3029212"/>
              <a:gd name="connsiteX0" fmla="*/ 363422 w 3976582"/>
              <a:gd name="connsiteY0" fmla="*/ 206190 h 2890100"/>
              <a:gd name="connsiteX1" fmla="*/ 176338 w 3976582"/>
              <a:gd name="connsiteY1" fmla="*/ 2624099 h 2890100"/>
              <a:gd name="connsiteX2" fmla="*/ 1638310 w 3976582"/>
              <a:gd name="connsiteY2" fmla="*/ 2615931 h 2890100"/>
              <a:gd name="connsiteX3" fmla="*/ 2528834 w 3976582"/>
              <a:gd name="connsiteY3" fmla="*/ 1247215 h 2890100"/>
              <a:gd name="connsiteX4" fmla="*/ 3941271 w 3976582"/>
              <a:gd name="connsiteY4" fmla="*/ 758712 h 2890100"/>
              <a:gd name="connsiteX5" fmla="*/ 3205355 w 3976582"/>
              <a:gd name="connsiteY5" fmla="*/ 193928 h 2890100"/>
              <a:gd name="connsiteX6" fmla="*/ 363422 w 3976582"/>
              <a:gd name="connsiteY6" fmla="*/ 206190 h 2890100"/>
              <a:gd name="connsiteX0" fmla="*/ 363422 w 4098003"/>
              <a:gd name="connsiteY0" fmla="*/ 206190 h 2821723"/>
              <a:gd name="connsiteX1" fmla="*/ 176338 w 4098003"/>
              <a:gd name="connsiteY1" fmla="*/ 2624099 h 2821723"/>
              <a:gd name="connsiteX2" fmla="*/ 1638310 w 4098003"/>
              <a:gd name="connsiteY2" fmla="*/ 2615931 h 2821723"/>
              <a:gd name="connsiteX3" fmla="*/ 3957479 w 4098003"/>
              <a:gd name="connsiteY3" fmla="*/ 2086029 h 2821723"/>
              <a:gd name="connsiteX4" fmla="*/ 3941271 w 4098003"/>
              <a:gd name="connsiteY4" fmla="*/ 758712 h 2821723"/>
              <a:gd name="connsiteX5" fmla="*/ 3205355 w 4098003"/>
              <a:gd name="connsiteY5" fmla="*/ 193928 h 2821723"/>
              <a:gd name="connsiteX6" fmla="*/ 363422 w 4098003"/>
              <a:gd name="connsiteY6" fmla="*/ 206190 h 2821723"/>
              <a:gd name="connsiteX0" fmla="*/ 430923 w 4095299"/>
              <a:gd name="connsiteY0" fmla="*/ 206190 h 2795352"/>
              <a:gd name="connsiteX1" fmla="*/ 243839 w 4095299"/>
              <a:gd name="connsiteY1" fmla="*/ 2624099 h 2795352"/>
              <a:gd name="connsiteX2" fmla="*/ 2696341 w 4095299"/>
              <a:gd name="connsiteY2" fmla="*/ 2540478 h 2795352"/>
              <a:gd name="connsiteX3" fmla="*/ 4024980 w 4095299"/>
              <a:gd name="connsiteY3" fmla="*/ 2086029 h 2795352"/>
              <a:gd name="connsiteX4" fmla="*/ 4008772 w 4095299"/>
              <a:gd name="connsiteY4" fmla="*/ 758712 h 2795352"/>
              <a:gd name="connsiteX5" fmla="*/ 3272856 w 4095299"/>
              <a:gd name="connsiteY5" fmla="*/ 193928 h 2795352"/>
              <a:gd name="connsiteX6" fmla="*/ 430923 w 4095299"/>
              <a:gd name="connsiteY6" fmla="*/ 206190 h 2795352"/>
              <a:gd name="connsiteX0" fmla="*/ 4665 w 3669041"/>
              <a:gd name="connsiteY0" fmla="*/ 161965 h 2496833"/>
              <a:gd name="connsiteX1" fmla="*/ 2179712 w 3669041"/>
              <a:gd name="connsiteY1" fmla="*/ 1970867 h 2496833"/>
              <a:gd name="connsiteX2" fmla="*/ 2270083 w 3669041"/>
              <a:gd name="connsiteY2" fmla="*/ 2496253 h 2496833"/>
              <a:gd name="connsiteX3" fmla="*/ 3598722 w 3669041"/>
              <a:gd name="connsiteY3" fmla="*/ 2041804 h 2496833"/>
              <a:gd name="connsiteX4" fmla="*/ 3582514 w 3669041"/>
              <a:gd name="connsiteY4" fmla="*/ 714487 h 2496833"/>
              <a:gd name="connsiteX5" fmla="*/ 2846598 w 3669041"/>
              <a:gd name="connsiteY5" fmla="*/ 149703 h 2496833"/>
              <a:gd name="connsiteX6" fmla="*/ 4665 w 3669041"/>
              <a:gd name="connsiteY6" fmla="*/ 161965 h 2496833"/>
              <a:gd name="connsiteX0" fmla="*/ 4135 w 3973303"/>
              <a:gd name="connsiteY0" fmla="*/ 583996 h 2347148"/>
              <a:gd name="connsiteX1" fmla="*/ 2483974 w 3973303"/>
              <a:gd name="connsiteY1" fmla="*/ 1821182 h 2347148"/>
              <a:gd name="connsiteX2" fmla="*/ 2574345 w 3973303"/>
              <a:gd name="connsiteY2" fmla="*/ 2346568 h 2347148"/>
              <a:gd name="connsiteX3" fmla="*/ 3902984 w 3973303"/>
              <a:gd name="connsiteY3" fmla="*/ 1892119 h 2347148"/>
              <a:gd name="connsiteX4" fmla="*/ 3886776 w 3973303"/>
              <a:gd name="connsiteY4" fmla="*/ 564802 h 2347148"/>
              <a:gd name="connsiteX5" fmla="*/ 3150860 w 3973303"/>
              <a:gd name="connsiteY5" fmla="*/ 18 h 2347148"/>
              <a:gd name="connsiteX6" fmla="*/ 4135 w 3973303"/>
              <a:gd name="connsiteY6" fmla="*/ 583996 h 2347148"/>
              <a:gd name="connsiteX0" fmla="*/ 100899 w 4070067"/>
              <a:gd name="connsiteY0" fmla="*/ 717380 h 2480532"/>
              <a:gd name="connsiteX1" fmla="*/ 2580738 w 4070067"/>
              <a:gd name="connsiteY1" fmla="*/ 1954566 h 2480532"/>
              <a:gd name="connsiteX2" fmla="*/ 2671109 w 4070067"/>
              <a:gd name="connsiteY2" fmla="*/ 2479952 h 2480532"/>
              <a:gd name="connsiteX3" fmla="*/ 3999748 w 4070067"/>
              <a:gd name="connsiteY3" fmla="*/ 2025503 h 2480532"/>
              <a:gd name="connsiteX4" fmla="*/ 3983540 w 4070067"/>
              <a:gd name="connsiteY4" fmla="*/ 698186 h 2480532"/>
              <a:gd name="connsiteX5" fmla="*/ 828254 w 4070067"/>
              <a:gd name="connsiteY5" fmla="*/ 13 h 2480532"/>
              <a:gd name="connsiteX6" fmla="*/ 100899 w 4070067"/>
              <a:gd name="connsiteY6" fmla="*/ 717380 h 2480532"/>
              <a:gd name="connsiteX0" fmla="*/ 101304 w 4074593"/>
              <a:gd name="connsiteY0" fmla="*/ 764024 h 2527786"/>
              <a:gd name="connsiteX1" fmla="*/ 2581143 w 4074593"/>
              <a:gd name="connsiteY1" fmla="*/ 2001210 h 2527786"/>
              <a:gd name="connsiteX2" fmla="*/ 2671514 w 4074593"/>
              <a:gd name="connsiteY2" fmla="*/ 2526596 h 2527786"/>
              <a:gd name="connsiteX3" fmla="*/ 4000153 w 4074593"/>
              <a:gd name="connsiteY3" fmla="*/ 2072147 h 2527786"/>
              <a:gd name="connsiteX4" fmla="*/ 4002888 w 4074593"/>
              <a:gd name="connsiteY4" fmla="*/ 154312 h 2527786"/>
              <a:gd name="connsiteX5" fmla="*/ 828659 w 4074593"/>
              <a:gd name="connsiteY5" fmla="*/ 46657 h 2527786"/>
              <a:gd name="connsiteX6" fmla="*/ 101304 w 4074593"/>
              <a:gd name="connsiteY6" fmla="*/ 764024 h 2527786"/>
              <a:gd name="connsiteX0" fmla="*/ 101304 w 4190320"/>
              <a:gd name="connsiteY0" fmla="*/ 764024 h 2527786"/>
              <a:gd name="connsiteX1" fmla="*/ 2581143 w 4190320"/>
              <a:gd name="connsiteY1" fmla="*/ 2001210 h 2527786"/>
              <a:gd name="connsiteX2" fmla="*/ 2671514 w 4190320"/>
              <a:gd name="connsiteY2" fmla="*/ 2526596 h 2527786"/>
              <a:gd name="connsiteX3" fmla="*/ 4000153 w 4190320"/>
              <a:gd name="connsiteY3" fmla="*/ 2072147 h 2527786"/>
              <a:gd name="connsiteX4" fmla="*/ 4002888 w 4190320"/>
              <a:gd name="connsiteY4" fmla="*/ 154312 h 2527786"/>
              <a:gd name="connsiteX5" fmla="*/ 828659 w 4190320"/>
              <a:gd name="connsiteY5" fmla="*/ 46657 h 2527786"/>
              <a:gd name="connsiteX6" fmla="*/ 101304 w 4190320"/>
              <a:gd name="connsiteY6" fmla="*/ 764024 h 2527786"/>
              <a:gd name="connsiteX0" fmla="*/ 101304 w 4190320"/>
              <a:gd name="connsiteY0" fmla="*/ 772838 h 2536600"/>
              <a:gd name="connsiteX1" fmla="*/ 2581143 w 4190320"/>
              <a:gd name="connsiteY1" fmla="*/ 2010024 h 2536600"/>
              <a:gd name="connsiteX2" fmla="*/ 2671514 w 4190320"/>
              <a:gd name="connsiteY2" fmla="*/ 2535410 h 2536600"/>
              <a:gd name="connsiteX3" fmla="*/ 4000153 w 4190320"/>
              <a:gd name="connsiteY3" fmla="*/ 2080961 h 2536600"/>
              <a:gd name="connsiteX4" fmla="*/ 4002888 w 4190320"/>
              <a:gd name="connsiteY4" fmla="*/ 163126 h 2536600"/>
              <a:gd name="connsiteX5" fmla="*/ 828659 w 4190320"/>
              <a:gd name="connsiteY5" fmla="*/ 55471 h 2536600"/>
              <a:gd name="connsiteX6" fmla="*/ 101304 w 4190320"/>
              <a:gd name="connsiteY6" fmla="*/ 772838 h 2536600"/>
              <a:gd name="connsiteX0" fmla="*/ 101304 w 4244996"/>
              <a:gd name="connsiteY0" fmla="*/ 772838 h 2536600"/>
              <a:gd name="connsiteX1" fmla="*/ 2581143 w 4244996"/>
              <a:gd name="connsiteY1" fmla="*/ 2010024 h 2536600"/>
              <a:gd name="connsiteX2" fmla="*/ 2671514 w 4244996"/>
              <a:gd name="connsiteY2" fmla="*/ 2535410 h 2536600"/>
              <a:gd name="connsiteX3" fmla="*/ 4000153 w 4244996"/>
              <a:gd name="connsiteY3" fmla="*/ 2080961 h 2536600"/>
              <a:gd name="connsiteX4" fmla="*/ 4002888 w 4244996"/>
              <a:gd name="connsiteY4" fmla="*/ 163126 h 2536600"/>
              <a:gd name="connsiteX5" fmla="*/ 828659 w 4244996"/>
              <a:gd name="connsiteY5" fmla="*/ 55471 h 2536600"/>
              <a:gd name="connsiteX6" fmla="*/ 101304 w 4244996"/>
              <a:gd name="connsiteY6" fmla="*/ 772838 h 2536600"/>
              <a:gd name="connsiteX0" fmla="*/ 98898 w 4172810"/>
              <a:gd name="connsiteY0" fmla="*/ 750055 h 2513681"/>
              <a:gd name="connsiteX1" fmla="*/ 2578737 w 4172810"/>
              <a:gd name="connsiteY1" fmla="*/ 1987241 h 2513681"/>
              <a:gd name="connsiteX2" fmla="*/ 2669108 w 4172810"/>
              <a:gd name="connsiteY2" fmla="*/ 2512627 h 2513681"/>
              <a:gd name="connsiteX3" fmla="*/ 3997747 w 4172810"/>
              <a:gd name="connsiteY3" fmla="*/ 2058178 h 2513681"/>
              <a:gd name="connsiteX4" fmla="*/ 3886078 w 4172810"/>
              <a:gd name="connsiteY4" fmla="*/ 216613 h 2513681"/>
              <a:gd name="connsiteX5" fmla="*/ 826253 w 4172810"/>
              <a:gd name="connsiteY5" fmla="*/ 32688 h 2513681"/>
              <a:gd name="connsiteX6" fmla="*/ 98898 w 4172810"/>
              <a:gd name="connsiteY6" fmla="*/ 750055 h 2513681"/>
              <a:gd name="connsiteX0" fmla="*/ 98898 w 4172810"/>
              <a:gd name="connsiteY0" fmla="*/ 773225 h 2536851"/>
              <a:gd name="connsiteX1" fmla="*/ 2578737 w 4172810"/>
              <a:gd name="connsiteY1" fmla="*/ 2010411 h 2536851"/>
              <a:gd name="connsiteX2" fmla="*/ 2669108 w 4172810"/>
              <a:gd name="connsiteY2" fmla="*/ 2535797 h 2536851"/>
              <a:gd name="connsiteX3" fmla="*/ 3997747 w 4172810"/>
              <a:gd name="connsiteY3" fmla="*/ 2081348 h 2536851"/>
              <a:gd name="connsiteX4" fmla="*/ 3886078 w 4172810"/>
              <a:gd name="connsiteY4" fmla="*/ 239783 h 2536851"/>
              <a:gd name="connsiteX5" fmla="*/ 826253 w 4172810"/>
              <a:gd name="connsiteY5" fmla="*/ 55858 h 2536851"/>
              <a:gd name="connsiteX6" fmla="*/ 98898 w 4172810"/>
              <a:gd name="connsiteY6" fmla="*/ 773225 h 2536851"/>
              <a:gd name="connsiteX0" fmla="*/ 98898 w 4172810"/>
              <a:gd name="connsiteY0" fmla="*/ 773225 h 2246653"/>
              <a:gd name="connsiteX1" fmla="*/ 2578737 w 4172810"/>
              <a:gd name="connsiteY1" fmla="*/ 2010411 h 2246653"/>
              <a:gd name="connsiteX2" fmla="*/ 3997747 w 4172810"/>
              <a:gd name="connsiteY2" fmla="*/ 2081348 h 2246653"/>
              <a:gd name="connsiteX3" fmla="*/ 3886078 w 4172810"/>
              <a:gd name="connsiteY3" fmla="*/ 239783 h 2246653"/>
              <a:gd name="connsiteX4" fmla="*/ 826253 w 4172810"/>
              <a:gd name="connsiteY4" fmla="*/ 55858 h 2246653"/>
              <a:gd name="connsiteX5" fmla="*/ 98898 w 4172810"/>
              <a:gd name="connsiteY5" fmla="*/ 773225 h 2246653"/>
              <a:gd name="connsiteX0" fmla="*/ 98898 w 4128772"/>
              <a:gd name="connsiteY0" fmla="*/ 773225 h 2470302"/>
              <a:gd name="connsiteX1" fmla="*/ 2578737 w 4128772"/>
              <a:gd name="connsiteY1" fmla="*/ 2010411 h 2470302"/>
              <a:gd name="connsiteX2" fmla="*/ 3408097 w 4128772"/>
              <a:gd name="connsiteY2" fmla="*/ 2468224 h 2470302"/>
              <a:gd name="connsiteX3" fmla="*/ 3997747 w 4128772"/>
              <a:gd name="connsiteY3" fmla="*/ 2081348 h 2470302"/>
              <a:gd name="connsiteX4" fmla="*/ 3886078 w 4128772"/>
              <a:gd name="connsiteY4" fmla="*/ 239783 h 2470302"/>
              <a:gd name="connsiteX5" fmla="*/ 826253 w 4128772"/>
              <a:gd name="connsiteY5" fmla="*/ 55858 h 2470302"/>
              <a:gd name="connsiteX6" fmla="*/ 98898 w 4128772"/>
              <a:gd name="connsiteY6" fmla="*/ 773225 h 2470302"/>
              <a:gd name="connsiteX0" fmla="*/ 98898 w 4128772"/>
              <a:gd name="connsiteY0" fmla="*/ 773225 h 2246653"/>
              <a:gd name="connsiteX1" fmla="*/ 2578737 w 4128772"/>
              <a:gd name="connsiteY1" fmla="*/ 2010411 h 2246653"/>
              <a:gd name="connsiteX2" fmla="*/ 3997747 w 4128772"/>
              <a:gd name="connsiteY2" fmla="*/ 2081348 h 2246653"/>
              <a:gd name="connsiteX3" fmla="*/ 3886078 w 4128772"/>
              <a:gd name="connsiteY3" fmla="*/ 239783 h 2246653"/>
              <a:gd name="connsiteX4" fmla="*/ 826253 w 4128772"/>
              <a:gd name="connsiteY4" fmla="*/ 55858 h 2246653"/>
              <a:gd name="connsiteX5" fmla="*/ 98898 w 4128772"/>
              <a:gd name="connsiteY5" fmla="*/ 773225 h 2246653"/>
              <a:gd name="connsiteX0" fmla="*/ 147889 w 4184770"/>
              <a:gd name="connsiteY0" fmla="*/ 773225 h 2520267"/>
              <a:gd name="connsiteX1" fmla="*/ 3332491 w 4184770"/>
              <a:gd name="connsiteY1" fmla="*/ 2430226 h 2520267"/>
              <a:gd name="connsiteX2" fmla="*/ 4046738 w 4184770"/>
              <a:gd name="connsiteY2" fmla="*/ 2081348 h 2520267"/>
              <a:gd name="connsiteX3" fmla="*/ 3935069 w 4184770"/>
              <a:gd name="connsiteY3" fmla="*/ 239783 h 2520267"/>
              <a:gd name="connsiteX4" fmla="*/ 875244 w 4184770"/>
              <a:gd name="connsiteY4" fmla="*/ 55858 h 2520267"/>
              <a:gd name="connsiteX5" fmla="*/ 147889 w 4184770"/>
              <a:gd name="connsiteY5" fmla="*/ 773225 h 2520267"/>
              <a:gd name="connsiteX0" fmla="*/ 147889 w 4244183"/>
              <a:gd name="connsiteY0" fmla="*/ 773225 h 2490612"/>
              <a:gd name="connsiteX1" fmla="*/ 3332491 w 4244183"/>
              <a:gd name="connsiteY1" fmla="*/ 2430226 h 2490612"/>
              <a:gd name="connsiteX2" fmla="*/ 4160928 w 4244183"/>
              <a:gd name="connsiteY2" fmla="*/ 1948572 h 2490612"/>
              <a:gd name="connsiteX3" fmla="*/ 3935069 w 4244183"/>
              <a:gd name="connsiteY3" fmla="*/ 239783 h 2490612"/>
              <a:gd name="connsiteX4" fmla="*/ 875244 w 4244183"/>
              <a:gd name="connsiteY4" fmla="*/ 55858 h 2490612"/>
              <a:gd name="connsiteX5" fmla="*/ 147889 w 4244183"/>
              <a:gd name="connsiteY5" fmla="*/ 773225 h 2490612"/>
              <a:gd name="connsiteX0" fmla="*/ 62525 w 4158819"/>
              <a:gd name="connsiteY0" fmla="*/ 773225 h 2449520"/>
              <a:gd name="connsiteX1" fmla="*/ 2000159 w 4158819"/>
              <a:gd name="connsiteY1" fmla="*/ 1439222 h 2449520"/>
              <a:gd name="connsiteX2" fmla="*/ 3247127 w 4158819"/>
              <a:gd name="connsiteY2" fmla="*/ 2430226 h 2449520"/>
              <a:gd name="connsiteX3" fmla="*/ 4075564 w 4158819"/>
              <a:gd name="connsiteY3" fmla="*/ 1948572 h 2449520"/>
              <a:gd name="connsiteX4" fmla="*/ 3849705 w 4158819"/>
              <a:gd name="connsiteY4" fmla="*/ 239783 h 2449520"/>
              <a:gd name="connsiteX5" fmla="*/ 789880 w 4158819"/>
              <a:gd name="connsiteY5" fmla="*/ 55858 h 2449520"/>
              <a:gd name="connsiteX6" fmla="*/ 62525 w 4158819"/>
              <a:gd name="connsiteY6" fmla="*/ 773225 h 2449520"/>
              <a:gd name="connsiteX0" fmla="*/ 77975 w 4040924"/>
              <a:gd name="connsiteY0" fmla="*/ 916639 h 2459317"/>
              <a:gd name="connsiteX1" fmla="*/ 1882264 w 4040924"/>
              <a:gd name="connsiteY1" fmla="*/ 1449019 h 2459317"/>
              <a:gd name="connsiteX2" fmla="*/ 3129232 w 4040924"/>
              <a:gd name="connsiteY2" fmla="*/ 2440023 h 2459317"/>
              <a:gd name="connsiteX3" fmla="*/ 3957669 w 4040924"/>
              <a:gd name="connsiteY3" fmla="*/ 1958369 h 2459317"/>
              <a:gd name="connsiteX4" fmla="*/ 3731810 w 4040924"/>
              <a:gd name="connsiteY4" fmla="*/ 249580 h 2459317"/>
              <a:gd name="connsiteX5" fmla="*/ 671985 w 4040924"/>
              <a:gd name="connsiteY5" fmla="*/ 65655 h 2459317"/>
              <a:gd name="connsiteX6" fmla="*/ 77975 w 4040924"/>
              <a:gd name="connsiteY6" fmla="*/ 916639 h 2459317"/>
              <a:gd name="connsiteX0" fmla="*/ 201713 w 4268375"/>
              <a:gd name="connsiteY0" fmla="*/ 951440 h 2559717"/>
              <a:gd name="connsiteX1" fmla="*/ 2006002 w 4268375"/>
              <a:gd name="connsiteY1" fmla="*/ 1483820 h 2559717"/>
              <a:gd name="connsiteX2" fmla="*/ 3252970 w 4268375"/>
              <a:gd name="connsiteY2" fmla="*/ 2474824 h 2559717"/>
              <a:gd name="connsiteX3" fmla="*/ 4081407 w 4268375"/>
              <a:gd name="connsiteY3" fmla="*/ 1993170 h 2559717"/>
              <a:gd name="connsiteX4" fmla="*/ 3855548 w 4268375"/>
              <a:gd name="connsiteY4" fmla="*/ 284381 h 2559717"/>
              <a:gd name="connsiteX5" fmla="*/ 795723 w 4268375"/>
              <a:gd name="connsiteY5" fmla="*/ 540760 h 2559717"/>
              <a:gd name="connsiteX6" fmla="*/ 201713 w 4268375"/>
              <a:gd name="connsiteY6" fmla="*/ 951440 h 2559717"/>
              <a:gd name="connsiteX0" fmla="*/ 201713 w 4268375"/>
              <a:gd name="connsiteY0" fmla="*/ 630917 h 2239193"/>
              <a:gd name="connsiteX1" fmla="*/ 2006002 w 4268375"/>
              <a:gd name="connsiteY1" fmla="*/ 1163297 h 2239193"/>
              <a:gd name="connsiteX2" fmla="*/ 3252970 w 4268375"/>
              <a:gd name="connsiteY2" fmla="*/ 2154301 h 2239193"/>
              <a:gd name="connsiteX3" fmla="*/ 4081407 w 4268375"/>
              <a:gd name="connsiteY3" fmla="*/ 1672647 h 2239193"/>
              <a:gd name="connsiteX4" fmla="*/ 3855548 w 4268375"/>
              <a:gd name="connsiteY4" fmla="*/ 284381 h 2239193"/>
              <a:gd name="connsiteX5" fmla="*/ 795723 w 4268375"/>
              <a:gd name="connsiteY5" fmla="*/ 220237 h 2239193"/>
              <a:gd name="connsiteX6" fmla="*/ 201713 w 4268375"/>
              <a:gd name="connsiteY6" fmla="*/ 630917 h 2239193"/>
              <a:gd name="connsiteX0" fmla="*/ 201713 w 4268375"/>
              <a:gd name="connsiteY0" fmla="*/ 630917 h 2239193"/>
              <a:gd name="connsiteX1" fmla="*/ 2006002 w 4268375"/>
              <a:gd name="connsiteY1" fmla="*/ 1163297 h 2239193"/>
              <a:gd name="connsiteX2" fmla="*/ 3252970 w 4268375"/>
              <a:gd name="connsiteY2" fmla="*/ 2154301 h 2239193"/>
              <a:gd name="connsiteX3" fmla="*/ 4081407 w 4268375"/>
              <a:gd name="connsiteY3" fmla="*/ 1672648 h 2239193"/>
              <a:gd name="connsiteX4" fmla="*/ 3855548 w 4268375"/>
              <a:gd name="connsiteY4" fmla="*/ 284381 h 2239193"/>
              <a:gd name="connsiteX5" fmla="*/ 795723 w 4268375"/>
              <a:gd name="connsiteY5" fmla="*/ 220237 h 2239193"/>
              <a:gd name="connsiteX6" fmla="*/ 201713 w 4268375"/>
              <a:gd name="connsiteY6" fmla="*/ 630917 h 2239193"/>
              <a:gd name="connsiteX0" fmla="*/ 201713 w 4268375"/>
              <a:gd name="connsiteY0" fmla="*/ 630917 h 1928664"/>
              <a:gd name="connsiteX1" fmla="*/ 2006002 w 4268375"/>
              <a:gd name="connsiteY1" fmla="*/ 1163297 h 1928664"/>
              <a:gd name="connsiteX2" fmla="*/ 2945071 w 4268375"/>
              <a:gd name="connsiteY2" fmla="*/ 1820478 h 1928664"/>
              <a:gd name="connsiteX3" fmla="*/ 4081407 w 4268375"/>
              <a:gd name="connsiteY3" fmla="*/ 1672648 h 1928664"/>
              <a:gd name="connsiteX4" fmla="*/ 3855548 w 4268375"/>
              <a:gd name="connsiteY4" fmla="*/ 284381 h 1928664"/>
              <a:gd name="connsiteX5" fmla="*/ 795723 w 4268375"/>
              <a:gd name="connsiteY5" fmla="*/ 220237 h 1928664"/>
              <a:gd name="connsiteX6" fmla="*/ 201713 w 4268375"/>
              <a:gd name="connsiteY6" fmla="*/ 630917 h 1928664"/>
              <a:gd name="connsiteX0" fmla="*/ 201713 w 4268375"/>
              <a:gd name="connsiteY0" fmla="*/ 630917 h 1879771"/>
              <a:gd name="connsiteX1" fmla="*/ 2006002 w 4268375"/>
              <a:gd name="connsiteY1" fmla="*/ 1163297 h 1879771"/>
              <a:gd name="connsiteX2" fmla="*/ 2945071 w 4268375"/>
              <a:gd name="connsiteY2" fmla="*/ 1820478 h 1879771"/>
              <a:gd name="connsiteX3" fmla="*/ 4081407 w 4268375"/>
              <a:gd name="connsiteY3" fmla="*/ 1519054 h 1879771"/>
              <a:gd name="connsiteX4" fmla="*/ 3855548 w 4268375"/>
              <a:gd name="connsiteY4" fmla="*/ 284381 h 1879771"/>
              <a:gd name="connsiteX5" fmla="*/ 795723 w 4268375"/>
              <a:gd name="connsiteY5" fmla="*/ 220237 h 1879771"/>
              <a:gd name="connsiteX6" fmla="*/ 201713 w 4268375"/>
              <a:gd name="connsiteY6" fmla="*/ 630917 h 1879771"/>
              <a:gd name="connsiteX0" fmla="*/ 309660 w 4376322"/>
              <a:gd name="connsiteY0" fmla="*/ 630917 h 1942952"/>
              <a:gd name="connsiteX1" fmla="*/ 2761632 w 4376322"/>
              <a:gd name="connsiteY1" fmla="*/ 784210 h 1942952"/>
              <a:gd name="connsiteX2" fmla="*/ 3053018 w 4376322"/>
              <a:gd name="connsiteY2" fmla="*/ 1820478 h 1942952"/>
              <a:gd name="connsiteX3" fmla="*/ 4189354 w 4376322"/>
              <a:gd name="connsiteY3" fmla="*/ 1519054 h 1942952"/>
              <a:gd name="connsiteX4" fmla="*/ 3963495 w 4376322"/>
              <a:gd name="connsiteY4" fmla="*/ 284381 h 1942952"/>
              <a:gd name="connsiteX5" fmla="*/ 903670 w 4376322"/>
              <a:gd name="connsiteY5" fmla="*/ 220237 h 1942952"/>
              <a:gd name="connsiteX6" fmla="*/ 309660 w 4376322"/>
              <a:gd name="connsiteY6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658324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110755 w 4177417"/>
              <a:gd name="connsiteY0" fmla="*/ 630917 h 1942952"/>
              <a:gd name="connsiteX1" fmla="*/ 1369294 w 4177417"/>
              <a:gd name="connsiteY1" fmla="*/ 823578 h 1942952"/>
              <a:gd name="connsiteX2" fmla="*/ 2562727 w 4177417"/>
              <a:gd name="connsiteY2" fmla="*/ 784210 h 1942952"/>
              <a:gd name="connsiteX3" fmla="*/ 2854113 w 4177417"/>
              <a:gd name="connsiteY3" fmla="*/ 1820478 h 1942952"/>
              <a:gd name="connsiteX4" fmla="*/ 3990449 w 4177417"/>
              <a:gd name="connsiteY4" fmla="*/ 1519054 h 1942952"/>
              <a:gd name="connsiteX5" fmla="*/ 3764590 w 4177417"/>
              <a:gd name="connsiteY5" fmla="*/ 284381 h 1942952"/>
              <a:gd name="connsiteX6" fmla="*/ 704765 w 4177417"/>
              <a:gd name="connsiteY6" fmla="*/ 220237 h 1942952"/>
              <a:gd name="connsiteX7" fmla="*/ 110755 w 4177417"/>
              <a:gd name="connsiteY7" fmla="*/ 630917 h 1942952"/>
              <a:gd name="connsiteX0" fmla="*/ 34993 w 4019723"/>
              <a:gd name="connsiteY0" fmla="*/ 509384 h 1739833"/>
              <a:gd name="connsiteX1" fmla="*/ 1220925 w 4019723"/>
              <a:gd name="connsiteY1" fmla="*/ 629696 h 1739833"/>
              <a:gd name="connsiteX2" fmla="*/ 2486965 w 4019723"/>
              <a:gd name="connsiteY2" fmla="*/ 662677 h 1739833"/>
              <a:gd name="connsiteX3" fmla="*/ 2778351 w 4019723"/>
              <a:gd name="connsiteY3" fmla="*/ 1698945 h 1739833"/>
              <a:gd name="connsiteX4" fmla="*/ 3914687 w 4019723"/>
              <a:gd name="connsiteY4" fmla="*/ 1397521 h 1739833"/>
              <a:gd name="connsiteX5" fmla="*/ 3688828 w 4019723"/>
              <a:gd name="connsiteY5" fmla="*/ 162848 h 1739833"/>
              <a:gd name="connsiteX6" fmla="*/ 629003 w 4019723"/>
              <a:gd name="connsiteY6" fmla="*/ 98704 h 1739833"/>
              <a:gd name="connsiteX7" fmla="*/ 34993 w 4019723"/>
              <a:gd name="connsiteY7" fmla="*/ 509384 h 1739833"/>
              <a:gd name="connsiteX0" fmla="*/ 75334 w 3842356"/>
              <a:gd name="connsiteY0" fmla="*/ 509541 h 1739840"/>
              <a:gd name="connsiteX1" fmla="*/ 1043558 w 3842356"/>
              <a:gd name="connsiteY1" fmla="*/ 629703 h 1739840"/>
              <a:gd name="connsiteX2" fmla="*/ 2309598 w 3842356"/>
              <a:gd name="connsiteY2" fmla="*/ 662684 h 1739840"/>
              <a:gd name="connsiteX3" fmla="*/ 2600984 w 3842356"/>
              <a:gd name="connsiteY3" fmla="*/ 1698952 h 1739840"/>
              <a:gd name="connsiteX4" fmla="*/ 3737320 w 3842356"/>
              <a:gd name="connsiteY4" fmla="*/ 1397528 h 1739840"/>
              <a:gd name="connsiteX5" fmla="*/ 3511461 w 3842356"/>
              <a:gd name="connsiteY5" fmla="*/ 162855 h 1739840"/>
              <a:gd name="connsiteX6" fmla="*/ 451636 w 3842356"/>
              <a:gd name="connsiteY6" fmla="*/ 98711 h 1739840"/>
              <a:gd name="connsiteX7" fmla="*/ 75334 w 3842356"/>
              <a:gd name="connsiteY7" fmla="*/ 509541 h 1739840"/>
              <a:gd name="connsiteX0" fmla="*/ 75339 w 3842361"/>
              <a:gd name="connsiteY0" fmla="*/ 472465 h 1702764"/>
              <a:gd name="connsiteX1" fmla="*/ 1043563 w 3842361"/>
              <a:gd name="connsiteY1" fmla="*/ 592627 h 1702764"/>
              <a:gd name="connsiteX2" fmla="*/ 2309603 w 3842361"/>
              <a:gd name="connsiteY2" fmla="*/ 625608 h 1702764"/>
              <a:gd name="connsiteX3" fmla="*/ 2600989 w 3842361"/>
              <a:gd name="connsiteY3" fmla="*/ 1661876 h 1702764"/>
              <a:gd name="connsiteX4" fmla="*/ 3737325 w 3842361"/>
              <a:gd name="connsiteY4" fmla="*/ 1360452 h 1702764"/>
              <a:gd name="connsiteX5" fmla="*/ 3511466 w 3842361"/>
              <a:gd name="connsiteY5" fmla="*/ 125779 h 1702764"/>
              <a:gd name="connsiteX6" fmla="*/ 451629 w 3842361"/>
              <a:gd name="connsiteY6" fmla="*/ 177812 h 1702764"/>
              <a:gd name="connsiteX7" fmla="*/ 75339 w 3842361"/>
              <a:gd name="connsiteY7" fmla="*/ 472465 h 1702764"/>
              <a:gd name="connsiteX0" fmla="*/ 77317 w 3864595"/>
              <a:gd name="connsiteY0" fmla="*/ 483909 h 1714503"/>
              <a:gd name="connsiteX1" fmla="*/ 1045541 w 3864595"/>
              <a:gd name="connsiteY1" fmla="*/ 604071 h 1714503"/>
              <a:gd name="connsiteX2" fmla="*/ 2311581 w 3864595"/>
              <a:gd name="connsiteY2" fmla="*/ 637052 h 1714503"/>
              <a:gd name="connsiteX3" fmla="*/ 2602967 w 3864595"/>
              <a:gd name="connsiteY3" fmla="*/ 1673320 h 1714503"/>
              <a:gd name="connsiteX4" fmla="*/ 3739303 w 3864595"/>
              <a:gd name="connsiteY4" fmla="*/ 1371896 h 1714503"/>
              <a:gd name="connsiteX5" fmla="*/ 3556892 w 3864595"/>
              <a:gd name="connsiteY5" fmla="*/ 122741 h 1714503"/>
              <a:gd name="connsiteX6" fmla="*/ 453607 w 3864595"/>
              <a:gd name="connsiteY6" fmla="*/ 189256 h 1714503"/>
              <a:gd name="connsiteX7" fmla="*/ 77317 w 3864595"/>
              <a:gd name="connsiteY7" fmla="*/ 483909 h 1714503"/>
              <a:gd name="connsiteX0" fmla="*/ 74152 w 3861430"/>
              <a:gd name="connsiteY0" fmla="*/ 483909 h 1714503"/>
              <a:gd name="connsiteX1" fmla="*/ 998806 w 3861430"/>
              <a:gd name="connsiteY1" fmla="*/ 734916 h 1714503"/>
              <a:gd name="connsiteX2" fmla="*/ 2308416 w 3861430"/>
              <a:gd name="connsiteY2" fmla="*/ 637052 h 1714503"/>
              <a:gd name="connsiteX3" fmla="*/ 2599802 w 3861430"/>
              <a:gd name="connsiteY3" fmla="*/ 1673320 h 1714503"/>
              <a:gd name="connsiteX4" fmla="*/ 3736138 w 3861430"/>
              <a:gd name="connsiteY4" fmla="*/ 1371896 h 1714503"/>
              <a:gd name="connsiteX5" fmla="*/ 3553727 w 3861430"/>
              <a:gd name="connsiteY5" fmla="*/ 122741 h 1714503"/>
              <a:gd name="connsiteX6" fmla="*/ 450442 w 3861430"/>
              <a:gd name="connsiteY6" fmla="*/ 189256 h 1714503"/>
              <a:gd name="connsiteX7" fmla="*/ 74152 w 3861430"/>
              <a:gd name="connsiteY7" fmla="*/ 483909 h 1714503"/>
              <a:gd name="connsiteX0" fmla="*/ 74152 w 3861430"/>
              <a:gd name="connsiteY0" fmla="*/ 483909 h 1714503"/>
              <a:gd name="connsiteX1" fmla="*/ 998806 w 3861430"/>
              <a:gd name="connsiteY1" fmla="*/ 734916 h 1714503"/>
              <a:gd name="connsiteX2" fmla="*/ 2366409 w 3861430"/>
              <a:gd name="connsiteY2" fmla="*/ 564646 h 1714503"/>
              <a:gd name="connsiteX3" fmla="*/ 2599802 w 3861430"/>
              <a:gd name="connsiteY3" fmla="*/ 1673320 h 1714503"/>
              <a:gd name="connsiteX4" fmla="*/ 3736138 w 3861430"/>
              <a:gd name="connsiteY4" fmla="*/ 1371896 h 1714503"/>
              <a:gd name="connsiteX5" fmla="*/ 3553727 w 3861430"/>
              <a:gd name="connsiteY5" fmla="*/ 122741 h 1714503"/>
              <a:gd name="connsiteX6" fmla="*/ 450442 w 3861430"/>
              <a:gd name="connsiteY6" fmla="*/ 189256 h 1714503"/>
              <a:gd name="connsiteX7" fmla="*/ 74152 w 3861430"/>
              <a:gd name="connsiteY7" fmla="*/ 483909 h 1714503"/>
              <a:gd name="connsiteX0" fmla="*/ 75203 w 3862481"/>
              <a:gd name="connsiteY0" fmla="*/ 483909 h 1714503"/>
              <a:gd name="connsiteX1" fmla="*/ 1014344 w 3862481"/>
              <a:gd name="connsiteY1" fmla="*/ 560909 h 1714503"/>
              <a:gd name="connsiteX2" fmla="*/ 2367460 w 3862481"/>
              <a:gd name="connsiteY2" fmla="*/ 564646 h 1714503"/>
              <a:gd name="connsiteX3" fmla="*/ 2600853 w 3862481"/>
              <a:gd name="connsiteY3" fmla="*/ 1673320 h 1714503"/>
              <a:gd name="connsiteX4" fmla="*/ 3737189 w 3862481"/>
              <a:gd name="connsiteY4" fmla="*/ 1371896 h 1714503"/>
              <a:gd name="connsiteX5" fmla="*/ 3554778 w 3862481"/>
              <a:gd name="connsiteY5" fmla="*/ 122741 h 1714503"/>
              <a:gd name="connsiteX6" fmla="*/ 451493 w 3862481"/>
              <a:gd name="connsiteY6" fmla="*/ 189256 h 1714503"/>
              <a:gd name="connsiteX7" fmla="*/ 75203 w 3862481"/>
              <a:gd name="connsiteY7" fmla="*/ 483909 h 1714503"/>
              <a:gd name="connsiteX0" fmla="*/ 75203 w 3862481"/>
              <a:gd name="connsiteY0" fmla="*/ 483909 h 1714503"/>
              <a:gd name="connsiteX1" fmla="*/ 1014344 w 3862481"/>
              <a:gd name="connsiteY1" fmla="*/ 560909 h 1714503"/>
              <a:gd name="connsiteX2" fmla="*/ 2525339 w 3862481"/>
              <a:gd name="connsiteY2" fmla="*/ 785672 h 1714503"/>
              <a:gd name="connsiteX3" fmla="*/ 2600853 w 3862481"/>
              <a:gd name="connsiteY3" fmla="*/ 1673320 h 1714503"/>
              <a:gd name="connsiteX4" fmla="*/ 3737189 w 3862481"/>
              <a:gd name="connsiteY4" fmla="*/ 1371896 h 1714503"/>
              <a:gd name="connsiteX5" fmla="*/ 3554778 w 3862481"/>
              <a:gd name="connsiteY5" fmla="*/ 122741 h 1714503"/>
              <a:gd name="connsiteX6" fmla="*/ 451493 w 3862481"/>
              <a:gd name="connsiteY6" fmla="*/ 189256 h 1714503"/>
              <a:gd name="connsiteX7" fmla="*/ 75203 w 3862481"/>
              <a:gd name="connsiteY7" fmla="*/ 483909 h 1714503"/>
              <a:gd name="connsiteX0" fmla="*/ 123650 w 3910928"/>
              <a:gd name="connsiteY0" fmla="*/ 483909 h 1714503"/>
              <a:gd name="connsiteX1" fmla="*/ 1725883 w 3910928"/>
              <a:gd name="connsiteY1" fmla="*/ 813510 h 1714503"/>
              <a:gd name="connsiteX2" fmla="*/ 2573786 w 3910928"/>
              <a:gd name="connsiteY2" fmla="*/ 785672 h 1714503"/>
              <a:gd name="connsiteX3" fmla="*/ 2649300 w 3910928"/>
              <a:gd name="connsiteY3" fmla="*/ 1673320 h 1714503"/>
              <a:gd name="connsiteX4" fmla="*/ 3785636 w 3910928"/>
              <a:gd name="connsiteY4" fmla="*/ 1371896 h 1714503"/>
              <a:gd name="connsiteX5" fmla="*/ 3603225 w 3910928"/>
              <a:gd name="connsiteY5" fmla="*/ 122741 h 1714503"/>
              <a:gd name="connsiteX6" fmla="*/ 499940 w 3910928"/>
              <a:gd name="connsiteY6" fmla="*/ 189256 h 1714503"/>
              <a:gd name="connsiteX7" fmla="*/ 123650 w 3910928"/>
              <a:gd name="connsiteY7" fmla="*/ 483909 h 1714503"/>
              <a:gd name="connsiteX0" fmla="*/ 7714 w 3794992"/>
              <a:gd name="connsiteY0" fmla="*/ 720301 h 1950895"/>
              <a:gd name="connsiteX1" fmla="*/ 1609947 w 3794992"/>
              <a:gd name="connsiteY1" fmla="*/ 1049902 h 1950895"/>
              <a:gd name="connsiteX2" fmla="*/ 2457850 w 3794992"/>
              <a:gd name="connsiteY2" fmla="*/ 1022064 h 1950895"/>
              <a:gd name="connsiteX3" fmla="*/ 2533364 w 3794992"/>
              <a:gd name="connsiteY3" fmla="*/ 1909712 h 1950895"/>
              <a:gd name="connsiteX4" fmla="*/ 3669700 w 3794992"/>
              <a:gd name="connsiteY4" fmla="*/ 1608288 h 1950895"/>
              <a:gd name="connsiteX5" fmla="*/ 3487289 w 3794992"/>
              <a:gd name="connsiteY5" fmla="*/ 359133 h 1950895"/>
              <a:gd name="connsiteX6" fmla="*/ 1110248 w 3794992"/>
              <a:gd name="connsiteY6" fmla="*/ 15172 h 1950895"/>
              <a:gd name="connsiteX7" fmla="*/ 7714 w 3794992"/>
              <a:gd name="connsiteY7" fmla="*/ 720301 h 1950895"/>
              <a:gd name="connsiteX0" fmla="*/ 32507 w 3156693"/>
              <a:gd name="connsiteY0" fmla="*/ 753733 h 1952752"/>
              <a:gd name="connsiteX1" fmla="*/ 971648 w 3156693"/>
              <a:gd name="connsiteY1" fmla="*/ 1051759 h 1952752"/>
              <a:gd name="connsiteX2" fmla="*/ 1819551 w 3156693"/>
              <a:gd name="connsiteY2" fmla="*/ 1023921 h 1952752"/>
              <a:gd name="connsiteX3" fmla="*/ 1895065 w 3156693"/>
              <a:gd name="connsiteY3" fmla="*/ 1911569 h 1952752"/>
              <a:gd name="connsiteX4" fmla="*/ 3031401 w 3156693"/>
              <a:gd name="connsiteY4" fmla="*/ 1610145 h 1952752"/>
              <a:gd name="connsiteX5" fmla="*/ 2848990 w 3156693"/>
              <a:gd name="connsiteY5" fmla="*/ 360990 h 1952752"/>
              <a:gd name="connsiteX6" fmla="*/ 471949 w 3156693"/>
              <a:gd name="connsiteY6" fmla="*/ 17029 h 1952752"/>
              <a:gd name="connsiteX7" fmla="*/ 32507 w 3156693"/>
              <a:gd name="connsiteY7" fmla="*/ 753733 h 1952752"/>
              <a:gd name="connsiteX0" fmla="*/ 32507 w 3156693"/>
              <a:gd name="connsiteY0" fmla="*/ 753734 h 1952753"/>
              <a:gd name="connsiteX1" fmla="*/ 971648 w 3156693"/>
              <a:gd name="connsiteY1" fmla="*/ 1051760 h 1952753"/>
              <a:gd name="connsiteX2" fmla="*/ 1819551 w 3156693"/>
              <a:gd name="connsiteY2" fmla="*/ 1023922 h 1952753"/>
              <a:gd name="connsiteX3" fmla="*/ 1895065 w 3156693"/>
              <a:gd name="connsiteY3" fmla="*/ 1911570 h 1952753"/>
              <a:gd name="connsiteX4" fmla="*/ 3031401 w 3156693"/>
              <a:gd name="connsiteY4" fmla="*/ 1610146 h 1952753"/>
              <a:gd name="connsiteX5" fmla="*/ 2848990 w 3156693"/>
              <a:gd name="connsiteY5" fmla="*/ 360992 h 1952753"/>
              <a:gd name="connsiteX6" fmla="*/ 471949 w 3156693"/>
              <a:gd name="connsiteY6" fmla="*/ 17030 h 1952753"/>
              <a:gd name="connsiteX7" fmla="*/ 32507 w 3156693"/>
              <a:gd name="connsiteY7" fmla="*/ 753734 h 1952753"/>
              <a:gd name="connsiteX0" fmla="*/ 26156 w 3150342"/>
              <a:gd name="connsiteY0" fmla="*/ 533925 h 1732944"/>
              <a:gd name="connsiteX1" fmla="*/ 965297 w 3150342"/>
              <a:gd name="connsiteY1" fmla="*/ 831951 h 1732944"/>
              <a:gd name="connsiteX2" fmla="*/ 1813200 w 3150342"/>
              <a:gd name="connsiteY2" fmla="*/ 804113 h 1732944"/>
              <a:gd name="connsiteX3" fmla="*/ 1888714 w 3150342"/>
              <a:gd name="connsiteY3" fmla="*/ 1691761 h 1732944"/>
              <a:gd name="connsiteX4" fmla="*/ 3025050 w 3150342"/>
              <a:gd name="connsiteY4" fmla="*/ 1390337 h 1732944"/>
              <a:gd name="connsiteX5" fmla="*/ 2842639 w 3150342"/>
              <a:gd name="connsiteY5" fmla="*/ 141183 h 1732944"/>
              <a:gd name="connsiteX6" fmla="*/ 497174 w 3150342"/>
              <a:gd name="connsiteY6" fmla="*/ 144547 h 1732944"/>
              <a:gd name="connsiteX7" fmla="*/ 26156 w 3150342"/>
              <a:gd name="connsiteY7" fmla="*/ 533925 h 1732944"/>
              <a:gd name="connsiteX0" fmla="*/ 26156 w 3150342"/>
              <a:gd name="connsiteY0" fmla="*/ 451216 h 1647770"/>
              <a:gd name="connsiteX1" fmla="*/ 965297 w 3150342"/>
              <a:gd name="connsiteY1" fmla="*/ 749242 h 1647770"/>
              <a:gd name="connsiteX2" fmla="*/ 1813200 w 3150342"/>
              <a:gd name="connsiteY2" fmla="*/ 721404 h 1647770"/>
              <a:gd name="connsiteX3" fmla="*/ 1888714 w 3150342"/>
              <a:gd name="connsiteY3" fmla="*/ 1609052 h 1647770"/>
              <a:gd name="connsiteX4" fmla="*/ 3025050 w 3150342"/>
              <a:gd name="connsiteY4" fmla="*/ 1307628 h 1647770"/>
              <a:gd name="connsiteX5" fmla="*/ 2842639 w 3150342"/>
              <a:gd name="connsiteY5" fmla="*/ 184774 h 1647770"/>
              <a:gd name="connsiteX6" fmla="*/ 497174 w 3150342"/>
              <a:gd name="connsiteY6" fmla="*/ 61838 h 1647770"/>
              <a:gd name="connsiteX7" fmla="*/ 26156 w 3150342"/>
              <a:gd name="connsiteY7" fmla="*/ 451216 h 1647770"/>
              <a:gd name="connsiteX0" fmla="*/ 26156 w 3141790"/>
              <a:gd name="connsiteY0" fmla="*/ 451216 h 1539991"/>
              <a:gd name="connsiteX1" fmla="*/ 965297 w 3141790"/>
              <a:gd name="connsiteY1" fmla="*/ 749242 h 1539991"/>
              <a:gd name="connsiteX2" fmla="*/ 1813200 w 3141790"/>
              <a:gd name="connsiteY2" fmla="*/ 721404 h 1539991"/>
              <a:gd name="connsiteX3" fmla="*/ 2015017 w 3141790"/>
              <a:gd name="connsiteY3" fmla="*/ 1482752 h 1539991"/>
              <a:gd name="connsiteX4" fmla="*/ 3025050 w 3141790"/>
              <a:gd name="connsiteY4" fmla="*/ 1307628 h 1539991"/>
              <a:gd name="connsiteX5" fmla="*/ 2842639 w 3141790"/>
              <a:gd name="connsiteY5" fmla="*/ 184774 h 1539991"/>
              <a:gd name="connsiteX6" fmla="*/ 497174 w 3141790"/>
              <a:gd name="connsiteY6" fmla="*/ 61838 h 1539991"/>
              <a:gd name="connsiteX7" fmla="*/ 26156 w 3141790"/>
              <a:gd name="connsiteY7" fmla="*/ 451216 h 1539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41790" h="1539991">
                <a:moveTo>
                  <a:pt x="26156" y="451216"/>
                </a:moveTo>
                <a:cubicBezTo>
                  <a:pt x="104177" y="565783"/>
                  <a:pt x="644013" y="820997"/>
                  <a:pt x="965297" y="749242"/>
                </a:cubicBezTo>
                <a:cubicBezTo>
                  <a:pt x="1251793" y="503685"/>
                  <a:pt x="1524593" y="491819"/>
                  <a:pt x="1813200" y="721404"/>
                </a:cubicBezTo>
                <a:cubicBezTo>
                  <a:pt x="2060670" y="887554"/>
                  <a:pt x="1145323" y="1321017"/>
                  <a:pt x="2015017" y="1482752"/>
                </a:cubicBezTo>
                <a:cubicBezTo>
                  <a:pt x="2252971" y="1605226"/>
                  <a:pt x="2887113" y="1523958"/>
                  <a:pt x="3025050" y="1307628"/>
                </a:cubicBezTo>
                <a:cubicBezTo>
                  <a:pt x="3162987" y="1091298"/>
                  <a:pt x="3255466" y="450346"/>
                  <a:pt x="2842639" y="184774"/>
                </a:cubicBezTo>
                <a:cubicBezTo>
                  <a:pt x="2410341" y="-99607"/>
                  <a:pt x="966588" y="17431"/>
                  <a:pt x="497174" y="61838"/>
                </a:cubicBezTo>
                <a:cubicBezTo>
                  <a:pt x="27760" y="106245"/>
                  <a:pt x="-51865" y="336649"/>
                  <a:pt x="26156" y="451216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/>
          <a:p>
            <a:pPr algn="ctr"/>
            <a:endParaRPr lang="en-US" sz="120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7996238" algn="r"/>
              </a:tabLst>
            </a:pPr>
            <a:r>
              <a:rPr lang="en-US" sz="2400" dirty="0" smtClean="0"/>
              <a:t>Weaken R(∗,m)C by removing redundant edges	</a:t>
            </a:r>
            <a:r>
              <a:rPr lang="en-US" sz="2000" dirty="0" smtClean="0">
                <a:solidFill>
                  <a:srgbClr val="E46C0A"/>
                </a:solidFill>
              </a:rPr>
              <a:t>[</a:t>
            </a:r>
            <a:r>
              <a:rPr lang="en-US" sz="2000" dirty="0" err="1" smtClean="0">
                <a:solidFill>
                  <a:srgbClr val="E46C0A"/>
                </a:solidFill>
              </a:rPr>
              <a:t>J</a:t>
            </a:r>
            <a:r>
              <a:rPr lang="en-US" sz="2000" dirty="0" err="1">
                <a:solidFill>
                  <a:srgbClr val="E46C0A"/>
                </a:solidFill>
              </a:rPr>
              <a:t>égo</a:t>
            </a:r>
            <a:r>
              <a:rPr lang="en-US" sz="2000" dirty="0" err="1" smtClean="0">
                <a:solidFill>
                  <a:srgbClr val="E46C0A"/>
                </a:solidFill>
              </a:rPr>
              <a:t>u</a:t>
            </a:r>
            <a:r>
              <a:rPr lang="en-US" sz="2000" dirty="0" smtClean="0">
                <a:solidFill>
                  <a:srgbClr val="E46C0A"/>
                </a:solidFill>
              </a:rPr>
              <a:t> 89]</a:t>
            </a:r>
            <a:endParaRPr lang="en-US" sz="2400" dirty="0" smtClean="0">
              <a:solidFill>
                <a:srgbClr val="E46C0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Weakening R(</a:t>
            </a:r>
            <a:r>
              <a:rPr lang="en-US" b="1" dirty="0">
                <a:solidFill>
                  <a:srgbClr val="000000"/>
                </a:solidFill>
              </a:rPr>
              <a:t>∗</a:t>
            </a:r>
            <a:r>
              <a:rPr lang="en-US" dirty="0" smtClean="0"/>
              <a:t>,m)C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7734300" y="3068547"/>
            <a:ext cx="990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3</a:t>
            </a:r>
          </a:p>
          <a:p>
            <a:endParaRPr lang="en-US" sz="2000" dirty="0" smtClean="0"/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</a:p>
          <a:p>
            <a:endParaRPr lang="en-US" sz="2000" dirty="0" smtClean="0"/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  <a:p>
            <a:r>
              <a:rPr lang="en-US" sz="2000" dirty="0" smtClean="0"/>
              <a:t>R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 R</a:t>
            </a:r>
            <a:r>
              <a:rPr lang="en-US" sz="2000" baseline="-25000" dirty="0" smtClean="0"/>
              <a:t>5</a:t>
            </a:r>
          </a:p>
        </p:txBody>
      </p:sp>
      <p:grpSp>
        <p:nvGrpSpPr>
          <p:cNvPr id="6" name="Group 101"/>
          <p:cNvGrpSpPr/>
          <p:nvPr/>
        </p:nvGrpSpPr>
        <p:grpSpPr>
          <a:xfrm>
            <a:off x="268257" y="3275299"/>
            <a:ext cx="3206466" cy="1833265"/>
            <a:chOff x="317769" y="4343400"/>
            <a:chExt cx="3206466" cy="1833265"/>
          </a:xfrm>
          <a:effectLst/>
        </p:grpSpPr>
        <p:sp>
          <p:nvSpPr>
            <p:cNvPr id="39" name="TextBox 38"/>
            <p:cNvSpPr txBox="1"/>
            <p:nvPr/>
          </p:nvSpPr>
          <p:spPr>
            <a:xfrm>
              <a:off x="2622550" y="4828401"/>
              <a:ext cx="274320" cy="276999"/>
            </a:xfrm>
            <a:prstGeom prst="rect">
              <a:avLst/>
            </a:prstGeom>
            <a:noFill/>
            <a:ln w="25400">
              <a:solidFill>
                <a:schemeClr val="bg1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smtClean="0"/>
                <a:t>CF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653030" y="5590401"/>
              <a:ext cx="274320" cy="276999"/>
            </a:xfrm>
            <a:prstGeom prst="rect">
              <a:avLst/>
            </a:prstGeom>
            <a:noFill/>
            <a:ln w="25400">
              <a:solidFill>
                <a:schemeClr val="bg1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smtClean="0"/>
                <a:t>CG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65150" y="5181600"/>
              <a:ext cx="274320" cy="276999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 smtClean="0"/>
                <a:t>AD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327150" y="5742801"/>
              <a:ext cx="274320" cy="276999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smtClean="0"/>
                <a:t>AE</a:t>
              </a:r>
              <a:endParaRPr lang="en-US" dirty="0"/>
            </a:p>
          </p:txBody>
        </p:sp>
        <p:sp>
          <p:nvSpPr>
            <p:cNvPr id="43" name="Oval 42"/>
            <p:cNvSpPr/>
            <p:nvPr/>
          </p:nvSpPr>
          <p:spPr>
            <a:xfrm>
              <a:off x="565150" y="4719934"/>
              <a:ext cx="705436" cy="45352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ABD</a:t>
              </a:r>
              <a:endParaRPr lang="en-US" dirty="0"/>
            </a:p>
          </p:txBody>
        </p:sp>
        <p:sp>
          <p:nvSpPr>
            <p:cNvPr id="44" name="Oval 43"/>
            <p:cNvSpPr/>
            <p:nvPr/>
          </p:nvSpPr>
          <p:spPr>
            <a:xfrm>
              <a:off x="1631950" y="5481934"/>
              <a:ext cx="838200" cy="45352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ACEG</a:t>
              </a:r>
              <a:endParaRPr lang="en-US" sz="2000" dirty="0"/>
            </a:p>
          </p:txBody>
        </p:sp>
        <p:sp>
          <p:nvSpPr>
            <p:cNvPr id="45" name="Oval 44"/>
            <p:cNvSpPr/>
            <p:nvPr/>
          </p:nvSpPr>
          <p:spPr>
            <a:xfrm>
              <a:off x="1746912" y="4719934"/>
              <a:ext cx="608276" cy="45352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BCF</a:t>
              </a:r>
              <a:endParaRPr lang="en-US" sz="2000" dirty="0"/>
            </a:p>
          </p:txBody>
        </p:sp>
        <p:sp>
          <p:nvSpPr>
            <p:cNvPr id="46" name="Oval 45"/>
            <p:cNvSpPr/>
            <p:nvPr/>
          </p:nvSpPr>
          <p:spPr>
            <a:xfrm>
              <a:off x="613730" y="5481934"/>
              <a:ext cx="608276" cy="45352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ADE</a:t>
              </a:r>
              <a:endParaRPr lang="en-US" sz="2000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2719710" y="5100934"/>
              <a:ext cx="608276" cy="45352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CFG</a:t>
              </a:r>
              <a:endParaRPr lang="en-US" sz="2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93969" y="4343400"/>
              <a:ext cx="4759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  <p:cxnSp>
          <p:nvCxnSpPr>
            <p:cNvPr id="49" name="Straight Connector 48"/>
            <p:cNvCxnSpPr>
              <a:stCxn id="43" idx="6"/>
              <a:endCxn id="45" idx="2"/>
            </p:cNvCxnSpPr>
            <p:nvPr/>
          </p:nvCxnSpPr>
          <p:spPr>
            <a:xfrm>
              <a:off x="1270586" y="4946697"/>
              <a:ext cx="476326" cy="0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46" idx="6"/>
              <a:endCxn id="44" idx="2"/>
            </p:cNvCxnSpPr>
            <p:nvPr/>
          </p:nvCxnSpPr>
          <p:spPr>
            <a:xfrm>
              <a:off x="1222006" y="5708697"/>
              <a:ext cx="409944" cy="0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5" idx="6"/>
              <a:endCxn id="47" idx="1"/>
            </p:cNvCxnSpPr>
            <p:nvPr/>
          </p:nvCxnSpPr>
          <p:spPr>
            <a:xfrm>
              <a:off x="2355188" y="4946697"/>
              <a:ext cx="453602" cy="220654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44" idx="6"/>
              <a:endCxn id="47" idx="3"/>
            </p:cNvCxnSpPr>
            <p:nvPr/>
          </p:nvCxnSpPr>
          <p:spPr>
            <a:xfrm flipV="1">
              <a:off x="2470150" y="5488042"/>
              <a:ext cx="338640" cy="220655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317769" y="5710535"/>
              <a:ext cx="4759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3</a:t>
              </a:r>
              <a:endParaRPr lang="en-US" sz="2400" baseline="-250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012950" y="4343400"/>
              <a:ext cx="5449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2</a:t>
              </a:r>
              <a:endParaRPr lang="en-US" sz="2400" baseline="-250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298969" y="5715000"/>
              <a:ext cx="4759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4</a:t>
              </a:r>
              <a:endParaRPr lang="en-US" sz="2400" baseline="-25000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972054" y="5441620"/>
              <a:ext cx="5521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5</a:t>
              </a:r>
              <a:endParaRPr lang="en-US" sz="2400" baseline="-25000" dirty="0"/>
            </a:p>
          </p:txBody>
        </p:sp>
        <p:cxnSp>
          <p:nvCxnSpPr>
            <p:cNvPr id="57" name="Straight Connector 56"/>
            <p:cNvCxnSpPr>
              <a:stCxn id="43" idx="5"/>
              <a:endCxn id="44" idx="1"/>
            </p:cNvCxnSpPr>
            <p:nvPr/>
          </p:nvCxnSpPr>
          <p:spPr>
            <a:xfrm rot="16200000" flipH="1">
              <a:off x="1240335" y="5033983"/>
              <a:ext cx="441309" cy="587425"/>
            </a:xfrm>
            <a:prstGeom prst="line">
              <a:avLst/>
            </a:prstGeom>
            <a:ln>
              <a:prstDash val="solid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43" idx="4"/>
              <a:endCxn id="46" idx="0"/>
            </p:cNvCxnSpPr>
            <p:nvPr/>
          </p:nvCxnSpPr>
          <p:spPr>
            <a:xfrm rot="5400000">
              <a:off x="763631" y="5327696"/>
              <a:ext cx="308475" cy="0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44" idx="0"/>
              <a:endCxn id="45" idx="4"/>
            </p:cNvCxnSpPr>
            <p:nvPr/>
          </p:nvCxnSpPr>
          <p:spPr>
            <a:xfrm rot="5400000" flipH="1" flipV="1">
              <a:off x="1896813" y="5327697"/>
              <a:ext cx="308475" cy="0"/>
            </a:xfrm>
            <a:prstGeom prst="line">
              <a:avLst/>
            </a:prstGeom>
            <a:ln>
              <a:prstDash val="soli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1529842" y="5097973"/>
              <a:ext cx="133050" cy="276999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327150" y="4655403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173129" y="5159232"/>
              <a:ext cx="123431" cy="276999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</p:grpSp>
      <p:grpSp>
        <p:nvGrpSpPr>
          <p:cNvPr id="7" name="Group 100"/>
          <p:cNvGrpSpPr/>
          <p:nvPr/>
        </p:nvGrpSpPr>
        <p:grpSpPr>
          <a:xfrm>
            <a:off x="4692639" y="3275299"/>
            <a:ext cx="3247881" cy="1833265"/>
            <a:chOff x="3994419" y="4381500"/>
            <a:chExt cx="3247881" cy="1833265"/>
          </a:xfrm>
          <a:effectLst/>
        </p:grpSpPr>
        <p:sp>
          <p:nvSpPr>
            <p:cNvPr id="67" name="TextBox 66"/>
            <p:cNvSpPr txBox="1"/>
            <p:nvPr/>
          </p:nvSpPr>
          <p:spPr>
            <a:xfrm>
              <a:off x="6299200" y="4866501"/>
              <a:ext cx="274320" cy="276999"/>
            </a:xfrm>
            <a:prstGeom prst="rect">
              <a:avLst/>
            </a:prstGeom>
            <a:noFill/>
            <a:ln w="25400">
              <a:solidFill>
                <a:schemeClr val="bg1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smtClean="0"/>
                <a:t>CF</a:t>
              </a:r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329680" y="5628501"/>
              <a:ext cx="274320" cy="276999"/>
            </a:xfrm>
            <a:prstGeom prst="rect">
              <a:avLst/>
            </a:prstGeom>
            <a:noFill/>
            <a:ln w="25400">
              <a:solidFill>
                <a:schemeClr val="bg1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smtClean="0"/>
                <a:t>CG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241800" y="5219700"/>
              <a:ext cx="274320" cy="276999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 smtClean="0"/>
                <a:t>AD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003800" y="5780901"/>
              <a:ext cx="274320" cy="276999"/>
            </a:xfrm>
            <a:prstGeom prst="rect">
              <a:avLst/>
            </a:prstGeom>
            <a:noFill/>
            <a:ln w="25400"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dirty="0" smtClean="0"/>
                <a:t>AE</a:t>
              </a:r>
              <a:endParaRPr lang="en-US" dirty="0"/>
            </a:p>
          </p:txBody>
        </p:sp>
        <p:sp>
          <p:nvSpPr>
            <p:cNvPr id="71" name="Oval 70"/>
            <p:cNvSpPr/>
            <p:nvPr/>
          </p:nvSpPr>
          <p:spPr>
            <a:xfrm>
              <a:off x="4241800" y="4758034"/>
              <a:ext cx="705436" cy="45352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ABD</a:t>
              </a:r>
              <a:endParaRPr lang="en-US" dirty="0"/>
            </a:p>
          </p:txBody>
        </p:sp>
        <p:sp>
          <p:nvSpPr>
            <p:cNvPr id="72" name="Oval 71"/>
            <p:cNvSpPr/>
            <p:nvPr/>
          </p:nvSpPr>
          <p:spPr>
            <a:xfrm>
              <a:off x="5308600" y="5520034"/>
              <a:ext cx="838200" cy="45352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ACEG</a:t>
              </a:r>
              <a:endParaRPr lang="en-US" sz="2000" dirty="0"/>
            </a:p>
          </p:txBody>
        </p:sp>
        <p:sp>
          <p:nvSpPr>
            <p:cNvPr id="73" name="Oval 72"/>
            <p:cNvSpPr/>
            <p:nvPr/>
          </p:nvSpPr>
          <p:spPr>
            <a:xfrm>
              <a:off x="5423562" y="4758034"/>
              <a:ext cx="608276" cy="45352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BCF</a:t>
              </a:r>
              <a:endParaRPr lang="en-US" sz="2000" dirty="0"/>
            </a:p>
          </p:txBody>
        </p:sp>
        <p:sp>
          <p:nvSpPr>
            <p:cNvPr id="74" name="Oval 73"/>
            <p:cNvSpPr/>
            <p:nvPr/>
          </p:nvSpPr>
          <p:spPr>
            <a:xfrm>
              <a:off x="4290380" y="5520034"/>
              <a:ext cx="608276" cy="45352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ADE</a:t>
              </a:r>
              <a:endParaRPr lang="en-US" sz="2000" dirty="0"/>
            </a:p>
          </p:txBody>
        </p:sp>
        <p:sp>
          <p:nvSpPr>
            <p:cNvPr id="75" name="Oval 74"/>
            <p:cNvSpPr/>
            <p:nvPr/>
          </p:nvSpPr>
          <p:spPr>
            <a:xfrm>
              <a:off x="6396360" y="5139034"/>
              <a:ext cx="608276" cy="45352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CFG</a:t>
              </a:r>
              <a:endParaRPr lang="en-US" sz="200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070619" y="4381500"/>
              <a:ext cx="4759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1</a:t>
              </a:r>
              <a:endParaRPr lang="en-US" sz="2400" baseline="-25000" dirty="0"/>
            </a:p>
          </p:txBody>
        </p:sp>
        <p:cxnSp>
          <p:nvCxnSpPr>
            <p:cNvPr id="77" name="Straight Connector 76"/>
            <p:cNvCxnSpPr>
              <a:stCxn id="71" idx="6"/>
              <a:endCxn id="73" idx="2"/>
            </p:cNvCxnSpPr>
            <p:nvPr/>
          </p:nvCxnSpPr>
          <p:spPr>
            <a:xfrm>
              <a:off x="4947236" y="4984797"/>
              <a:ext cx="476326" cy="0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74" idx="6"/>
              <a:endCxn id="72" idx="2"/>
            </p:cNvCxnSpPr>
            <p:nvPr/>
          </p:nvCxnSpPr>
          <p:spPr>
            <a:xfrm>
              <a:off x="4898656" y="5746797"/>
              <a:ext cx="409944" cy="0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73" idx="6"/>
              <a:endCxn id="75" idx="1"/>
            </p:cNvCxnSpPr>
            <p:nvPr/>
          </p:nvCxnSpPr>
          <p:spPr>
            <a:xfrm>
              <a:off x="6031838" y="4984797"/>
              <a:ext cx="453602" cy="220654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72" idx="6"/>
              <a:endCxn id="75" idx="3"/>
            </p:cNvCxnSpPr>
            <p:nvPr/>
          </p:nvCxnSpPr>
          <p:spPr>
            <a:xfrm flipV="1">
              <a:off x="6146800" y="5526142"/>
              <a:ext cx="338640" cy="220655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3994419" y="5748635"/>
              <a:ext cx="4759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3</a:t>
              </a:r>
              <a:endParaRPr lang="en-US" sz="2400" baseline="-250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689600" y="4381500"/>
              <a:ext cx="5449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2</a:t>
              </a:r>
              <a:endParaRPr lang="en-US" sz="2400" baseline="-250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975619" y="5753100"/>
              <a:ext cx="4759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4</a:t>
              </a:r>
              <a:endParaRPr lang="en-US" sz="2400" baseline="-250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690119" y="5452108"/>
              <a:ext cx="552181" cy="461665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r>
                <a:rPr lang="en-US" sz="2400" baseline="-25000" dirty="0" smtClean="0"/>
                <a:t>5</a:t>
              </a:r>
              <a:endParaRPr lang="en-US" sz="2400" baseline="-25000" dirty="0"/>
            </a:p>
          </p:txBody>
        </p:sp>
        <p:cxnSp>
          <p:nvCxnSpPr>
            <p:cNvPr id="86" name="Straight Connector 85"/>
            <p:cNvCxnSpPr>
              <a:stCxn id="71" idx="4"/>
              <a:endCxn id="74" idx="0"/>
            </p:cNvCxnSpPr>
            <p:nvPr/>
          </p:nvCxnSpPr>
          <p:spPr>
            <a:xfrm rot="5400000">
              <a:off x="4440281" y="5365796"/>
              <a:ext cx="308475" cy="0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5003800" y="4693503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</p:grpSp>
      <p:sp>
        <p:nvSpPr>
          <p:cNvPr id="63" name="Date Placeholder 6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3290282" y="2819400"/>
            <a:ext cx="1066800" cy="307777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3366FF"/>
                </a:solidFill>
              </a:rPr>
              <a:t>R(</a:t>
            </a:r>
            <a:r>
              <a:rPr lang="en-US" sz="2000" b="1" dirty="0">
                <a:solidFill>
                  <a:srgbClr val="3366FF"/>
                </a:solidFill>
              </a:rPr>
              <a:t>∗</a:t>
            </a:r>
            <a:r>
              <a:rPr lang="en-US" sz="2000" b="1" dirty="0" smtClean="0">
                <a:solidFill>
                  <a:srgbClr val="3366FF"/>
                </a:solidFill>
              </a:rPr>
              <a:t>,3)C</a:t>
            </a:r>
            <a:endParaRPr lang="en-US" sz="2000" b="1" dirty="0">
              <a:solidFill>
                <a:srgbClr val="3366FF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696200" y="2819400"/>
            <a:ext cx="1066800" cy="307777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rgbClr val="3366FF"/>
                </a:solidFill>
              </a:rPr>
              <a:t>wR</a:t>
            </a:r>
            <a:r>
              <a:rPr lang="en-US" sz="2000" b="1" dirty="0" smtClean="0">
                <a:solidFill>
                  <a:srgbClr val="3366FF"/>
                </a:solidFill>
              </a:rPr>
              <a:t>(</a:t>
            </a:r>
            <a:r>
              <a:rPr lang="en-US" sz="2000" b="1" dirty="0">
                <a:solidFill>
                  <a:srgbClr val="3366FF"/>
                </a:solidFill>
              </a:rPr>
              <a:t>∗</a:t>
            </a:r>
            <a:r>
              <a:rPr lang="en-US" sz="2000" b="1" dirty="0" smtClean="0">
                <a:solidFill>
                  <a:srgbClr val="3366FF"/>
                </a:solidFill>
              </a:rPr>
              <a:t>,3)C</a:t>
            </a:r>
            <a:endParaRPr lang="en-US" sz="2000" b="1" dirty="0">
              <a:solidFill>
                <a:srgbClr val="3366FF"/>
              </a:solidFill>
            </a:endParaRPr>
          </a:p>
        </p:txBody>
      </p:sp>
      <p:sp>
        <p:nvSpPr>
          <p:cNvPr id="88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 b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R(*,m)C</a:t>
            </a:r>
          </a:p>
        </p:txBody>
      </p:sp>
      <p:sp>
        <p:nvSpPr>
          <p:cNvPr id="90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1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2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3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5" name="Footer Placeholder 4"/>
          <p:cNvSpPr txBox="1">
            <a:spLocks/>
          </p:cNvSpPr>
          <p:nvPr/>
        </p:nvSpPr>
        <p:spPr>
          <a:xfrm>
            <a:off x="0" y="977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4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Characterizing R(</a:t>
            </a:r>
            <a:r>
              <a:rPr lang="en-US" b="1" dirty="0">
                <a:solidFill>
                  <a:srgbClr val="000000"/>
                </a:solidFill>
              </a:rPr>
              <a:t>∗</a:t>
            </a:r>
            <a:r>
              <a:rPr lang="en-US" dirty="0" smtClean="0"/>
              <a:t>,m)C</a:t>
            </a:r>
            <a:endParaRPr lang="en-US" dirty="0"/>
          </a:p>
        </p:txBody>
      </p:sp>
      <p:sp>
        <p:nvSpPr>
          <p:cNvPr id="43" name="Date Placeholder 4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81" name="Group 80"/>
          <p:cNvGrpSpPr/>
          <p:nvPr/>
        </p:nvGrpSpPr>
        <p:grpSpPr>
          <a:xfrm>
            <a:off x="334519" y="1828800"/>
            <a:ext cx="8170987" cy="1327425"/>
            <a:chOff x="334519" y="4635730"/>
            <a:chExt cx="8170987" cy="1327425"/>
          </a:xfrm>
        </p:grpSpPr>
        <p:sp>
          <p:nvSpPr>
            <p:cNvPr id="47" name="Rounded Rectangle 46"/>
            <p:cNvSpPr/>
            <p:nvPr/>
          </p:nvSpPr>
          <p:spPr>
            <a:xfrm>
              <a:off x="334519" y="5401152"/>
              <a:ext cx="567583" cy="301752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latin typeface="+mj-lt"/>
                  <a:cs typeface="Arial" pitchFamily="34" charset="0"/>
                </a:rPr>
                <a:t>GAC</a:t>
              </a: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1225790" y="5401152"/>
              <a:ext cx="1080626" cy="301752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latin typeface="+mj-lt"/>
                  <a:cs typeface="Arial" pitchFamily="34" charset="0"/>
                </a:rPr>
                <a:t>maxRPWC</a:t>
              </a:r>
              <a:endParaRPr lang="en-US" dirty="0">
                <a:latin typeface="+mj-lt"/>
                <a:cs typeface="Arial" pitchFamily="34" charset="0"/>
              </a:endParaRPr>
            </a:p>
          </p:txBody>
        </p:sp>
        <p:cxnSp>
          <p:nvCxnSpPr>
            <p:cNvPr id="49" name="Straight Arrow Connector 48"/>
            <p:cNvCxnSpPr>
              <a:stCxn id="58" idx="0"/>
              <a:endCxn id="59" idx="2"/>
            </p:cNvCxnSpPr>
            <p:nvPr/>
          </p:nvCxnSpPr>
          <p:spPr>
            <a:xfrm flipH="1" flipV="1">
              <a:off x="3129767" y="4937482"/>
              <a:ext cx="6486" cy="29378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stCxn id="59" idx="3"/>
              <a:endCxn id="57" idx="1"/>
            </p:cNvCxnSpPr>
            <p:nvPr/>
          </p:nvCxnSpPr>
          <p:spPr>
            <a:xfrm>
              <a:off x="3673835" y="4786606"/>
              <a:ext cx="368093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58" idx="3"/>
              <a:endCxn id="60" idx="1"/>
            </p:cNvCxnSpPr>
            <p:nvPr/>
          </p:nvCxnSpPr>
          <p:spPr>
            <a:xfrm flipV="1">
              <a:off x="3680321" y="5299442"/>
              <a:ext cx="353574" cy="25672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60" idx="3"/>
              <a:endCxn id="61" idx="1"/>
            </p:cNvCxnSpPr>
            <p:nvPr/>
          </p:nvCxnSpPr>
          <p:spPr>
            <a:xfrm>
              <a:off x="5127088" y="5299442"/>
              <a:ext cx="326930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60" idx="0"/>
              <a:endCxn id="57" idx="2"/>
            </p:cNvCxnSpPr>
            <p:nvPr/>
          </p:nvCxnSpPr>
          <p:spPr>
            <a:xfrm flipV="1">
              <a:off x="4580492" y="4937482"/>
              <a:ext cx="5504" cy="21108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57" idx="3"/>
              <a:endCxn id="63" idx="1"/>
            </p:cNvCxnSpPr>
            <p:nvPr/>
          </p:nvCxnSpPr>
          <p:spPr>
            <a:xfrm>
              <a:off x="5130064" y="4786606"/>
              <a:ext cx="32368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8" idx="3"/>
              <a:endCxn id="58" idx="1"/>
            </p:cNvCxnSpPr>
            <p:nvPr/>
          </p:nvCxnSpPr>
          <p:spPr>
            <a:xfrm>
              <a:off x="2306416" y="5552028"/>
              <a:ext cx="285769" cy="4137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61" idx="0"/>
              <a:endCxn id="63" idx="2"/>
            </p:cNvCxnSpPr>
            <p:nvPr/>
          </p:nvCxnSpPr>
          <p:spPr>
            <a:xfrm flipH="1" flipV="1">
              <a:off x="5997818" y="4937482"/>
              <a:ext cx="134" cy="21108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Rounded Rectangle 56"/>
            <p:cNvSpPr/>
            <p:nvPr/>
          </p:nvSpPr>
          <p:spPr>
            <a:xfrm>
              <a:off x="4041928" y="4635730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smtClean="0">
                  <a:latin typeface="+mj-lt"/>
                  <a:cs typeface="Arial" pitchFamily="34" charset="0"/>
                </a:rPr>
                <a:t>R3C</a:t>
              </a: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2592185" y="5231266"/>
              <a:ext cx="1088136" cy="649797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,2)C</a:t>
              </a:r>
            </a:p>
            <a:p>
              <a:pPr algn="ctr" fontAlgn="b"/>
              <a:r>
                <a:rPr lang="en-US" dirty="0" err="1" smtClean="0">
                  <a:cs typeface="Arial" pitchFamily="34" charset="0"/>
                </a:rPr>
                <a:t>wR</a:t>
              </a:r>
              <a:r>
                <a:rPr lang="en-US" dirty="0" smtClean="0"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dirty="0" smtClean="0">
                  <a:cs typeface="Arial" pitchFamily="34" charset="0"/>
                </a:rPr>
                <a:t>,2)C</a:t>
              </a:r>
              <a:endParaRPr lang="en-US" dirty="0" smtClean="0">
                <a:solidFill>
                  <a:srgbClr val="000000"/>
                </a:solidFill>
                <a:cs typeface="Arial" pitchFamily="34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585699" y="4635730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smtClean="0">
                  <a:cs typeface="Arial" pitchFamily="34" charset="0"/>
                </a:rPr>
                <a:t>R2C</a:t>
              </a: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4033895" y="5148566"/>
              <a:ext cx="1093193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5454018" y="5148566"/>
              <a:ext cx="108786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62" name="Straight Arrow Connector 61"/>
            <p:cNvCxnSpPr>
              <a:stCxn id="47" idx="3"/>
              <a:endCxn id="48" idx="1"/>
            </p:cNvCxnSpPr>
            <p:nvPr/>
          </p:nvCxnSpPr>
          <p:spPr>
            <a:xfrm>
              <a:off x="902102" y="5552028"/>
              <a:ext cx="323688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3" name="Rounded Rectangle 62"/>
            <p:cNvSpPr/>
            <p:nvPr/>
          </p:nvSpPr>
          <p:spPr>
            <a:xfrm>
              <a:off x="5453750" y="4635730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R4C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4033895" y="5661403"/>
              <a:ext cx="1093193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5454018" y="5661403"/>
              <a:ext cx="108786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66" name="Straight Arrow Connector 65"/>
            <p:cNvCxnSpPr>
              <a:stCxn id="58" idx="3"/>
              <a:endCxn id="64" idx="1"/>
            </p:cNvCxnSpPr>
            <p:nvPr/>
          </p:nvCxnSpPr>
          <p:spPr>
            <a:xfrm>
              <a:off x="3680321" y="5556165"/>
              <a:ext cx="353574" cy="25611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64" idx="3"/>
              <a:endCxn id="65" idx="1"/>
            </p:cNvCxnSpPr>
            <p:nvPr/>
          </p:nvCxnSpPr>
          <p:spPr>
            <a:xfrm>
              <a:off x="5127088" y="5812279"/>
              <a:ext cx="326930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>
              <a:stCxn id="64" idx="0"/>
              <a:endCxn id="60" idx="2"/>
            </p:cNvCxnSpPr>
            <p:nvPr/>
          </p:nvCxnSpPr>
          <p:spPr>
            <a:xfrm flipV="1">
              <a:off x="4580492" y="5450318"/>
              <a:ext cx="0" cy="211085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5" idx="0"/>
              <a:endCxn id="61" idx="2"/>
            </p:cNvCxnSpPr>
            <p:nvPr/>
          </p:nvCxnSpPr>
          <p:spPr>
            <a:xfrm flipV="1">
              <a:off x="5997952" y="5450318"/>
              <a:ext cx="0" cy="211085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>
              <a:stCxn id="71" idx="0"/>
              <a:endCxn id="72" idx="2"/>
            </p:cNvCxnSpPr>
            <p:nvPr/>
          </p:nvCxnSpPr>
          <p:spPr>
            <a:xfrm flipH="1" flipV="1">
              <a:off x="7759778" y="4937482"/>
              <a:ext cx="134" cy="21108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Rounded Rectangle 70"/>
            <p:cNvSpPr/>
            <p:nvPr/>
          </p:nvSpPr>
          <p:spPr>
            <a:xfrm>
              <a:off x="7215978" y="5148566"/>
              <a:ext cx="108786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</a:t>
              </a:r>
              <a:r>
                <a:rPr lang="en-US" i="1" u="none" strike="noStrike" dirty="0" smtClean="0"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7215710" y="4635730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R</a:t>
              </a:r>
              <a:r>
                <a:rPr lang="en-US" i="1" u="none" strike="noStrike" dirty="0" err="1" smtClean="0"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7215978" y="5661403"/>
              <a:ext cx="108786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</a:t>
              </a:r>
              <a:r>
                <a:rPr lang="en-US" i="1" u="none" strike="noStrike" dirty="0" smtClean="0"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74" name="Straight Arrow Connector 73"/>
            <p:cNvCxnSpPr>
              <a:stCxn id="73" idx="0"/>
              <a:endCxn id="71" idx="2"/>
            </p:cNvCxnSpPr>
            <p:nvPr/>
          </p:nvCxnSpPr>
          <p:spPr>
            <a:xfrm flipV="1">
              <a:off x="7759912" y="5450318"/>
              <a:ext cx="0" cy="211085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8302693" y="5315349"/>
              <a:ext cx="202813" cy="3746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8302693" y="4802513"/>
              <a:ext cx="198127" cy="1075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>
              <a:off x="8302693" y="5828186"/>
              <a:ext cx="198127" cy="11102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>
              <a:endCxn id="72" idx="1"/>
            </p:cNvCxnSpPr>
            <p:nvPr/>
          </p:nvCxnSpPr>
          <p:spPr>
            <a:xfrm flipV="1">
              <a:off x="6553200" y="4786606"/>
              <a:ext cx="662510" cy="13994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61" idx="3"/>
              <a:endCxn id="71" idx="1"/>
            </p:cNvCxnSpPr>
            <p:nvPr/>
          </p:nvCxnSpPr>
          <p:spPr>
            <a:xfrm>
              <a:off x="6541886" y="5299442"/>
              <a:ext cx="674092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65" idx="3"/>
              <a:endCxn id="73" idx="1"/>
            </p:cNvCxnSpPr>
            <p:nvPr/>
          </p:nvCxnSpPr>
          <p:spPr>
            <a:xfrm>
              <a:off x="6541886" y="5812279"/>
              <a:ext cx="674092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1" name="Content Placeholder 2"/>
          <p:cNvSpPr txBox="1">
            <a:spLocks/>
          </p:cNvSpPr>
          <p:nvPr/>
        </p:nvSpPr>
        <p:spPr>
          <a:xfrm>
            <a:off x="457200" y="3962400"/>
            <a:ext cx="8229600" cy="1905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996238" algn="r"/>
              </a:tabLst>
            </a:pPr>
            <a:r>
              <a:rPr lang="en-US" dirty="0" smtClean="0"/>
              <a:t>GAC	</a:t>
            </a:r>
            <a:r>
              <a:rPr lang="en-US" sz="2400" dirty="0" smtClean="0">
                <a:solidFill>
                  <a:srgbClr val="E46C0A"/>
                </a:solidFill>
              </a:rPr>
              <a:t>[Waltz 75]</a:t>
            </a:r>
          </a:p>
          <a:p>
            <a:pPr>
              <a:tabLst>
                <a:tab pos="7996238" algn="r"/>
              </a:tabLst>
            </a:pPr>
            <a:r>
              <a:rPr lang="en-US" dirty="0" err="1" smtClean="0"/>
              <a:t>maxRPWC</a:t>
            </a:r>
            <a:r>
              <a:rPr lang="en-US" dirty="0" smtClean="0"/>
              <a:t>	</a:t>
            </a:r>
            <a:r>
              <a:rPr lang="en-US" sz="2400" dirty="0" smtClean="0">
                <a:solidFill>
                  <a:srgbClr val="E46C0A"/>
                </a:solidFill>
              </a:rPr>
              <a:t>[</a:t>
            </a:r>
            <a:r>
              <a:rPr lang="en-US" sz="2400" dirty="0" err="1" smtClean="0">
                <a:solidFill>
                  <a:srgbClr val="E46C0A"/>
                </a:solidFill>
              </a:rPr>
              <a:t>Bessiere</a:t>
            </a:r>
            <a:r>
              <a:rPr lang="en-US" sz="2400" dirty="0" smtClean="0">
                <a:solidFill>
                  <a:srgbClr val="E46C0A"/>
                </a:solidFill>
              </a:rPr>
              <a:t>+ 08]</a:t>
            </a:r>
            <a:endParaRPr lang="en-US" dirty="0" smtClean="0"/>
          </a:p>
          <a:p>
            <a:pPr>
              <a:tabLst>
                <a:tab pos="7996238" algn="r"/>
              </a:tabLst>
            </a:pPr>
            <a:r>
              <a:rPr lang="en-US" dirty="0" err="1" smtClean="0"/>
              <a:t>RmC</a:t>
            </a:r>
            <a:r>
              <a:rPr lang="en-US" dirty="0" smtClean="0"/>
              <a:t>: Relational m Consistency	</a:t>
            </a:r>
            <a:r>
              <a:rPr lang="en-US" sz="2400" dirty="0" smtClean="0">
                <a:solidFill>
                  <a:srgbClr val="E46C0A"/>
                </a:solidFill>
              </a:rPr>
              <a:t>[</a:t>
            </a:r>
            <a:r>
              <a:rPr lang="en-US" sz="2400" dirty="0" err="1" smtClean="0">
                <a:solidFill>
                  <a:srgbClr val="E46C0A"/>
                </a:solidFill>
              </a:rPr>
              <a:t>Dechter</a:t>
            </a:r>
            <a:r>
              <a:rPr lang="en-US" sz="2400" dirty="0" smtClean="0">
                <a:solidFill>
                  <a:srgbClr val="E46C0A"/>
                </a:solidFill>
              </a:rPr>
              <a:t>+ 97]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90800" y="3048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996238" algn="r"/>
              </a:tabLst>
            </a:pPr>
            <a:r>
              <a:rPr lang="en-US" dirty="0" smtClean="0">
                <a:solidFill>
                  <a:srgbClr val="E46C0A"/>
                </a:solidFill>
              </a:rPr>
              <a:t>[</a:t>
            </a:r>
            <a:r>
              <a:rPr lang="en-US" dirty="0" err="1" smtClean="0">
                <a:solidFill>
                  <a:srgbClr val="E46C0A"/>
                </a:solidFill>
              </a:rPr>
              <a:t>J</a:t>
            </a:r>
            <a:r>
              <a:rPr lang="en-US" dirty="0" err="1">
                <a:solidFill>
                  <a:srgbClr val="E46C0A"/>
                </a:solidFill>
              </a:rPr>
              <a:t>é</a:t>
            </a:r>
            <a:r>
              <a:rPr lang="en-US" dirty="0" err="1" smtClean="0">
                <a:solidFill>
                  <a:srgbClr val="E46C0A"/>
                </a:solidFill>
              </a:rPr>
              <a:t>gou</a:t>
            </a:r>
            <a:r>
              <a:rPr lang="en-US" dirty="0" smtClean="0">
                <a:solidFill>
                  <a:srgbClr val="E46C0A"/>
                </a:solidFill>
              </a:rPr>
              <a:t> 89]</a:t>
            </a:r>
            <a:endParaRPr lang="en-US" dirty="0">
              <a:solidFill>
                <a:srgbClr val="E46C0A"/>
              </a:solidFill>
            </a:endParaRPr>
          </a:p>
        </p:txBody>
      </p:sp>
      <p:sp>
        <p:nvSpPr>
          <p:cNvPr id="83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R(*,m)C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4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5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6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7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2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Evaluations (1)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5658866"/>
              </p:ext>
            </p:extLst>
          </p:nvPr>
        </p:nvGraphicFramePr>
        <p:xfrm>
          <a:off x="658086" y="1524000"/>
          <a:ext cx="7855807" cy="419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7618"/>
                <a:gridCol w="1469915"/>
                <a:gridCol w="1588706"/>
                <a:gridCol w="1401634"/>
                <a:gridCol w="1287618"/>
                <a:gridCol w="8203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Algorithm</a:t>
                      </a:r>
                      <a:endParaRPr lang="en-US" sz="1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Avg. #Nodes</a:t>
                      </a:r>
                      <a:endParaRPr lang="en-US" sz="1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Avg. Time </a:t>
                      </a:r>
                      <a:r>
                        <a:rPr lang="en-US" sz="1900" b="0" dirty="0" smtClean="0"/>
                        <a:t>sec</a:t>
                      </a:r>
                      <a:endParaRPr lang="en-US" sz="19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#Completed</a:t>
                      </a:r>
                      <a:endParaRPr lang="en-US" sz="1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#Fastest</a:t>
                      </a:r>
                      <a:endParaRPr lang="en-US" sz="1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#BF</a:t>
                      </a:r>
                      <a:endParaRPr lang="en-US" sz="1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SAT </a:t>
                      </a:r>
                      <a:r>
                        <a:rPr lang="en-US" sz="1900" b="1" dirty="0" smtClean="0"/>
                        <a:t>aim-100</a:t>
                      </a:r>
                      <a:r>
                        <a:rPr lang="en-US" sz="1900" dirty="0" smtClean="0"/>
                        <a:t> (instances: 16, </a:t>
                      </a:r>
                      <a:r>
                        <a:rPr lang="en-US" sz="1900" dirty="0" err="1" smtClean="0"/>
                        <a:t>vars</a:t>
                      </a:r>
                      <a:r>
                        <a:rPr lang="en-US" sz="1900" dirty="0" smtClean="0"/>
                        <a:t>: 100, </a:t>
                      </a:r>
                      <a:r>
                        <a:rPr lang="en-US" sz="1900" dirty="0" err="1" smtClean="0"/>
                        <a:t>dom</a:t>
                      </a:r>
                      <a:r>
                        <a:rPr lang="en-US" sz="1900" dirty="0" smtClean="0"/>
                        <a:t>: 2, </a:t>
                      </a:r>
                      <a:r>
                        <a:rPr lang="en-US" sz="1900" dirty="0" err="1" smtClean="0"/>
                        <a:t>rels</a:t>
                      </a:r>
                      <a:r>
                        <a:rPr lang="en-US" sz="1900" dirty="0" smtClean="0"/>
                        <a:t>: 307, </a:t>
                      </a:r>
                      <a:r>
                        <a:rPr lang="en-US" sz="1900" dirty="0" err="1" smtClean="0"/>
                        <a:t>arity</a:t>
                      </a:r>
                      <a:r>
                        <a:rPr lang="en-US" sz="1900" dirty="0" smtClean="0"/>
                        <a:t>: 3)</a:t>
                      </a:r>
                      <a:endParaRPr lang="en-US" sz="1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/>
                        <a:t>GAC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 smtClean="0"/>
                        <a:t>9,459,773.0</a:t>
                      </a:r>
                      <a:endParaRPr lang="en-US" sz="1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759.7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 smtClean="0"/>
                        <a:t>15</a:t>
                      </a:r>
                      <a:endParaRPr lang="en-US" sz="19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4</a:t>
                      </a:r>
                      <a:endParaRPr lang="en-US" sz="19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 smtClean="0"/>
                        <a:t>1</a:t>
                      </a:r>
                      <a:endParaRPr lang="en-US" sz="19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(∗,2)C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234,526.7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125.6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16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7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5</a:t>
                      </a:r>
                      <a:endParaRPr lang="en-US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(∗,3)C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/>
                        <a:t>3,979.1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19.4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16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3</a:t>
                      </a:r>
                      <a:endParaRPr lang="en-US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7</a:t>
                      </a:r>
                      <a:endParaRPr lang="en-US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(∗,4)C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559.1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26.32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16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9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370840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/>
                        <a:t>SAT </a:t>
                      </a:r>
                      <a:r>
                        <a:rPr lang="en-US" sz="1900" b="1" dirty="0" err="1" smtClean="0"/>
                        <a:t>modifiedRenault</a:t>
                      </a:r>
                      <a:r>
                        <a:rPr lang="en-US" sz="1900" dirty="0" smtClean="0"/>
                        <a:t> (instances: 19, </a:t>
                      </a:r>
                      <a:r>
                        <a:rPr lang="en-US" sz="1900" dirty="0" err="1" smtClean="0"/>
                        <a:t>vars</a:t>
                      </a:r>
                      <a:r>
                        <a:rPr lang="en-US" sz="1900" dirty="0" smtClean="0"/>
                        <a:t>: 110, </a:t>
                      </a:r>
                      <a:r>
                        <a:rPr lang="en-US" sz="1900" dirty="0" err="1" smtClean="0"/>
                        <a:t>dom</a:t>
                      </a:r>
                      <a:r>
                        <a:rPr lang="en-US" sz="1900" dirty="0" smtClean="0"/>
                        <a:t>: 42, </a:t>
                      </a:r>
                      <a:r>
                        <a:rPr lang="en-US" sz="1900" dirty="0" err="1" smtClean="0"/>
                        <a:t>rels</a:t>
                      </a:r>
                      <a:r>
                        <a:rPr lang="en-US" sz="1900" dirty="0" smtClean="0"/>
                        <a:t>: 128, arity: 10)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/>
                        <a:t>GAC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1,171,458.43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108.5</a:t>
                      </a:r>
                      <a:endParaRPr lang="en-US" sz="19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17</a:t>
                      </a:r>
                      <a:endParaRPr lang="en-US" sz="19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14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5</a:t>
                      </a:r>
                      <a:endParaRPr lang="en-US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(∗,2)C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211.5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4.98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19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 smtClean="0"/>
                        <a:t>5</a:t>
                      </a:r>
                      <a:endParaRPr lang="en-US" sz="1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7</a:t>
                      </a:r>
                      <a:endParaRPr lang="en-US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(∗,3)C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0" dirty="0" smtClean="0"/>
                        <a:t>110.4</a:t>
                      </a:r>
                      <a:endParaRPr lang="en-US" sz="1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13.3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dirty="0" smtClean="0"/>
                        <a:t>19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0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14</a:t>
                      </a:r>
                      <a:endParaRPr lang="en-US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(∗,4)C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110.2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81.3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dirty="0" smtClean="0"/>
                        <a:t>19</a:t>
                      </a:r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0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16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8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R(*,m)C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Constraint Satisfaction </a:t>
            </a:r>
          </a:p>
          <a:p>
            <a:pPr lvl="1"/>
            <a:r>
              <a:rPr lang="en-US" dirty="0" smtClean="0"/>
              <a:t>General paradigm for modeling &amp; solving combinatorial decision problems</a:t>
            </a:r>
          </a:p>
          <a:p>
            <a:pPr lvl="1"/>
            <a:r>
              <a:rPr lang="en-US" dirty="0" smtClean="0"/>
              <a:t>Applications in Engineering, Management, Computer Science</a:t>
            </a:r>
          </a:p>
          <a:p>
            <a:r>
              <a:rPr lang="en-US" dirty="0" smtClean="0"/>
              <a:t>Constraint Satisfaction Problems (CSPs) </a:t>
            </a:r>
          </a:p>
          <a:p>
            <a:pPr lvl="1"/>
            <a:r>
              <a:rPr lang="en-US" dirty="0" smtClean="0"/>
              <a:t>NP-complete in general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Islands of tractability</a:t>
            </a:r>
            <a:endParaRPr lang="en-US" dirty="0"/>
          </a:p>
          <a:p>
            <a:pPr lvl="1"/>
            <a:r>
              <a:rPr lang="en-US" dirty="0" smtClean="0"/>
              <a:t>Classes of CSPs solvable in polynomial time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Evaluations (2)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89534853"/>
              </p:ext>
            </p:extLst>
          </p:nvPr>
        </p:nvGraphicFramePr>
        <p:xfrm>
          <a:off x="576106" y="1427020"/>
          <a:ext cx="8116217" cy="419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7142"/>
                <a:gridCol w="1526450"/>
                <a:gridCol w="1588706"/>
                <a:gridCol w="1401634"/>
                <a:gridCol w="1337142"/>
                <a:gridCol w="9251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Algorithm</a:t>
                      </a:r>
                      <a:endParaRPr lang="en-US" sz="1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Avg. #Nodes</a:t>
                      </a:r>
                      <a:endParaRPr lang="en-US" sz="1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Avg. Time </a:t>
                      </a:r>
                      <a:r>
                        <a:rPr lang="en-US" sz="1900" b="0" dirty="0" smtClean="0"/>
                        <a:t>sec</a:t>
                      </a:r>
                      <a:endParaRPr lang="en-US" sz="1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#Completed</a:t>
                      </a:r>
                      <a:endParaRPr lang="en-US" sz="1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#Fastest</a:t>
                      </a:r>
                      <a:endParaRPr lang="en-US" sz="1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/>
                        <a:t>#BF</a:t>
                      </a:r>
                      <a:endParaRPr lang="en-US" sz="19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1900" dirty="0" smtClean="0"/>
                        <a:t>UNSAT </a:t>
                      </a:r>
                      <a:r>
                        <a:rPr lang="en-US" sz="1900" b="1" dirty="0" smtClean="0"/>
                        <a:t>aim-100</a:t>
                      </a:r>
                      <a:r>
                        <a:rPr lang="en-US" sz="1900" dirty="0" smtClean="0"/>
                        <a:t> (instances: 8, </a:t>
                      </a:r>
                      <a:r>
                        <a:rPr lang="en-US" sz="1900" dirty="0" err="1" smtClean="0"/>
                        <a:t>vars</a:t>
                      </a:r>
                      <a:r>
                        <a:rPr lang="en-US" sz="1900" dirty="0" smtClean="0"/>
                        <a:t>: 100, </a:t>
                      </a:r>
                      <a:r>
                        <a:rPr lang="en-US" sz="1900" dirty="0" err="1" smtClean="0"/>
                        <a:t>dom</a:t>
                      </a:r>
                      <a:r>
                        <a:rPr lang="en-US" sz="1900" dirty="0" smtClean="0"/>
                        <a:t>: 2, </a:t>
                      </a:r>
                      <a:r>
                        <a:rPr lang="en-US" sz="1900" dirty="0" err="1" smtClean="0"/>
                        <a:t>rels</a:t>
                      </a:r>
                      <a:r>
                        <a:rPr lang="en-US" sz="1900" dirty="0" smtClean="0"/>
                        <a:t>: 173, </a:t>
                      </a:r>
                      <a:r>
                        <a:rPr lang="en-US" sz="1900" dirty="0" err="1" smtClean="0"/>
                        <a:t>arity</a:t>
                      </a:r>
                      <a:r>
                        <a:rPr lang="en-US" sz="1900" dirty="0" smtClean="0"/>
                        <a:t>: 3)</a:t>
                      </a:r>
                      <a:endParaRPr lang="en-US" sz="1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/>
                        <a:t>GAC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-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-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0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0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0</a:t>
                      </a:r>
                      <a:endParaRPr lang="en-US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(∗,2)C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4,619,373.0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2,016.8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3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1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0</a:t>
                      </a:r>
                      <a:endParaRPr lang="en-US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(∗,3)C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/>
                        <a:t>18,766.6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97.4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4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3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0</a:t>
                      </a:r>
                      <a:endParaRPr lang="en-US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(∗,4)C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18,685.3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944.2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4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1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1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  <a:tr h="370840">
                <a:tc grid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/>
                        <a:t>UNSAT </a:t>
                      </a:r>
                      <a:r>
                        <a:rPr lang="en-US" sz="1900" b="1" dirty="0" err="1" smtClean="0"/>
                        <a:t>modifiedRenault</a:t>
                      </a:r>
                      <a:r>
                        <a:rPr lang="en-US" sz="1900" dirty="0" smtClean="0"/>
                        <a:t> (instances: 31, </a:t>
                      </a:r>
                      <a:r>
                        <a:rPr lang="en-US" sz="1900" dirty="0" err="1" smtClean="0"/>
                        <a:t>vars</a:t>
                      </a:r>
                      <a:r>
                        <a:rPr lang="en-US" sz="1900" dirty="0" smtClean="0"/>
                        <a:t>: 111, </a:t>
                      </a:r>
                      <a:r>
                        <a:rPr lang="en-US" sz="1900" dirty="0" err="1" smtClean="0"/>
                        <a:t>dom</a:t>
                      </a:r>
                      <a:r>
                        <a:rPr lang="en-US" sz="1900" dirty="0" smtClean="0"/>
                        <a:t>: 42, </a:t>
                      </a:r>
                      <a:r>
                        <a:rPr lang="en-US" sz="1900" dirty="0" err="1" smtClean="0"/>
                        <a:t>rels</a:t>
                      </a:r>
                      <a:r>
                        <a:rPr lang="en-US" sz="1900" dirty="0" smtClean="0"/>
                        <a:t>: 130, arity: 10)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/>
                        <a:t>GAC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1,171,458.43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782.3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9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</a:t>
                      </a:r>
                      <a:endParaRPr lang="en-US" sz="19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0</a:t>
                      </a:r>
                      <a:endParaRPr lang="en-US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(∗,2)C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487.0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5.2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28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20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25</a:t>
                      </a:r>
                      <a:endParaRPr lang="en-US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(∗,3)C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0.0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9.6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30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28</a:t>
                      </a:r>
                      <a:endParaRPr lang="en-US" sz="19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err="1" smtClean="0"/>
                        <a:t>wR</a:t>
                      </a:r>
                      <a:r>
                        <a:rPr lang="en-US" sz="1900" dirty="0" smtClean="0"/>
                        <a:t>(∗,4)C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0.0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44.2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31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dirty="0" smtClean="0"/>
                        <a:t>2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900" b="1" dirty="0" smtClean="0"/>
                        <a:t>31</a:t>
                      </a:r>
                      <a:endParaRPr lang="en-US" sz="19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8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R(*,m)C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Algorithms for Enforcing R(∗,m)C</a:t>
            </a:r>
            <a:endParaRPr lang="en-US" dirty="0"/>
          </a:p>
        </p:txBody>
      </p:sp>
      <p:sp>
        <p:nvSpPr>
          <p:cNvPr id="60" name="Content Placeholder 59"/>
          <p:cNvSpPr>
            <a:spLocks noGrp="1"/>
          </p:cNvSpPr>
          <p:nvPr>
            <p:ph idx="1"/>
          </p:nvPr>
        </p:nvSpPr>
        <p:spPr>
          <a:xfrm>
            <a:off x="457200" y="1600200"/>
            <a:ext cx="6553200" cy="45259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cap="small" dirty="0" err="1" smtClean="0"/>
              <a:t>PerTuple</a:t>
            </a:r>
            <a:endParaRPr lang="en-US" cap="small" dirty="0" smtClean="0"/>
          </a:p>
          <a:p>
            <a:pPr lvl="1"/>
            <a:r>
              <a:rPr lang="en-US" dirty="0" smtClean="0"/>
              <a:t>For each tuple find a solution for the variables in the </a:t>
            </a:r>
            <a:r>
              <a:rPr lang="en-US" i="1" dirty="0" smtClean="0"/>
              <a:t>m-1</a:t>
            </a:r>
            <a:r>
              <a:rPr lang="en-US" dirty="0" smtClean="0"/>
              <a:t> relations</a:t>
            </a:r>
          </a:p>
          <a:p>
            <a:pPr lvl="1"/>
            <a:r>
              <a:rPr lang="en-US" dirty="0" smtClean="0"/>
              <a:t>Many satisfiability searches</a:t>
            </a:r>
          </a:p>
          <a:p>
            <a:pPr lvl="2"/>
            <a:r>
              <a:rPr lang="en-US" dirty="0" smtClean="0"/>
              <a:t>Effective when there are many solutions</a:t>
            </a:r>
            <a:endParaRPr lang="en-US" dirty="0"/>
          </a:p>
          <a:p>
            <a:pPr lvl="2"/>
            <a:r>
              <a:rPr lang="en-US" dirty="0" smtClean="0"/>
              <a:t>Each search is quick &amp; easy</a:t>
            </a:r>
          </a:p>
          <a:p>
            <a:pPr lvl="0"/>
            <a:r>
              <a:rPr lang="en-US" cap="small" dirty="0" err="1" smtClean="0"/>
              <a:t>AllSol</a:t>
            </a:r>
            <a:r>
              <a:rPr lang="en-US" cap="small" dirty="0" smtClean="0"/>
              <a:t> </a:t>
            </a:r>
          </a:p>
          <a:p>
            <a:pPr lvl="1"/>
            <a:r>
              <a:rPr lang="en-US" dirty="0" smtClean="0"/>
              <a:t>Find all solutions of problem induced by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smtClean="0"/>
              <a:t>relations, &amp; keep their tuples</a:t>
            </a:r>
          </a:p>
          <a:p>
            <a:pPr lvl="1"/>
            <a:r>
              <a:rPr lang="en-US" dirty="0" smtClean="0"/>
              <a:t>A single exhaustive search</a:t>
            </a:r>
          </a:p>
          <a:p>
            <a:pPr lvl="2"/>
            <a:r>
              <a:rPr lang="en-US" dirty="0" smtClean="0"/>
              <a:t>Effective when there are few or no solutions</a:t>
            </a:r>
          </a:p>
          <a:p>
            <a:pPr>
              <a:tabLst>
                <a:tab pos="5378450" algn="l"/>
              </a:tabLst>
            </a:pPr>
            <a:r>
              <a:rPr lang="en-US" dirty="0" smtClean="0"/>
              <a:t>Hybrid Solvers </a:t>
            </a:r>
            <a:r>
              <a:rPr lang="en-US" sz="2400" dirty="0" smtClean="0"/>
              <a:t>(portfolio based)</a:t>
            </a:r>
            <a:r>
              <a:rPr lang="en-US" dirty="0" smtClean="0"/>
              <a:t> 	</a:t>
            </a:r>
            <a:r>
              <a:rPr lang="en-US" sz="2400" dirty="0" smtClean="0">
                <a:solidFill>
                  <a:srgbClr val="E46C0A"/>
                </a:solidFill>
              </a:rPr>
              <a:t>[+Scott]</a:t>
            </a:r>
            <a:endParaRPr lang="en-US" dirty="0" smtClean="0">
              <a:solidFill>
                <a:srgbClr val="E46C0A"/>
              </a:solidFill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21</a:t>
            </a:fld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7391400" y="4343400"/>
            <a:ext cx="1280160" cy="1463040"/>
            <a:chOff x="5151250" y="3163779"/>
            <a:chExt cx="1280160" cy="1463040"/>
          </a:xfrm>
        </p:grpSpPr>
        <p:sp>
          <p:nvSpPr>
            <p:cNvPr id="21" name="Extract 5"/>
            <p:cNvSpPr/>
            <p:nvPr/>
          </p:nvSpPr>
          <p:spPr>
            <a:xfrm>
              <a:off x="5151250" y="3163779"/>
              <a:ext cx="1280160" cy="1457532"/>
            </a:xfrm>
            <a:prstGeom prst="flowChartExtract">
              <a:avLst/>
            </a:pr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47000">
                  <a:schemeClr val="accent1">
                    <a:shade val="93000"/>
                    <a:satMod val="130000"/>
                    <a:alpha val="53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stCxn id="21" idx="0"/>
            </p:cNvCxnSpPr>
            <p:nvPr/>
          </p:nvCxnSpPr>
          <p:spPr>
            <a:xfrm flipH="1">
              <a:off x="5156374" y="3163779"/>
              <a:ext cx="634956" cy="1458730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21" idx="0"/>
            </p:cNvCxnSpPr>
            <p:nvPr/>
          </p:nvCxnSpPr>
          <p:spPr>
            <a:xfrm flipH="1">
              <a:off x="5528960" y="3163779"/>
              <a:ext cx="262370" cy="1456607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1" idx="0"/>
            </p:cNvCxnSpPr>
            <p:nvPr/>
          </p:nvCxnSpPr>
          <p:spPr>
            <a:xfrm>
              <a:off x="5791330" y="3163779"/>
              <a:ext cx="89330" cy="1460107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1" idx="0"/>
            </p:cNvCxnSpPr>
            <p:nvPr/>
          </p:nvCxnSpPr>
          <p:spPr>
            <a:xfrm>
              <a:off x="5791330" y="3163779"/>
              <a:ext cx="623625" cy="1458730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21" idx="0"/>
            </p:cNvCxnSpPr>
            <p:nvPr/>
          </p:nvCxnSpPr>
          <p:spPr>
            <a:xfrm>
              <a:off x="5791330" y="3163779"/>
              <a:ext cx="311149" cy="1463040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6781800" y="1828800"/>
            <a:ext cx="2109057" cy="1860013"/>
            <a:chOff x="1739167" y="2745125"/>
            <a:chExt cx="2109057" cy="1860013"/>
          </a:xfrm>
        </p:grpSpPr>
        <p:grpSp>
          <p:nvGrpSpPr>
            <p:cNvPr id="31" name="Group 3"/>
            <p:cNvGrpSpPr/>
            <p:nvPr/>
          </p:nvGrpSpPr>
          <p:grpSpPr>
            <a:xfrm>
              <a:off x="1739167" y="2745125"/>
              <a:ext cx="822917" cy="1423873"/>
              <a:chOff x="1486336" y="2706642"/>
              <a:chExt cx="822917" cy="1423873"/>
            </a:xfrm>
          </p:grpSpPr>
          <p:cxnSp>
            <p:nvCxnSpPr>
              <p:cNvPr id="48" name="Straight Connector 47"/>
              <p:cNvCxnSpPr>
                <a:endCxn id="49" idx="0"/>
              </p:cNvCxnSpPr>
              <p:nvPr/>
            </p:nvCxnSpPr>
            <p:spPr>
              <a:xfrm>
                <a:off x="1885890" y="2706642"/>
                <a:ext cx="11905" cy="373131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Extract 23"/>
              <p:cNvSpPr/>
              <p:nvPr/>
            </p:nvSpPr>
            <p:spPr>
              <a:xfrm>
                <a:off x="1486336" y="3079773"/>
                <a:ext cx="822917" cy="1050742"/>
              </a:xfrm>
              <a:prstGeom prst="flowChartExtract">
                <a:avLst/>
              </a:prstGeom>
              <a:solidFill>
                <a:schemeClr val="bg1">
                  <a:lumMod val="50000"/>
                  <a:alpha val="1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0" name="Straight Connector 49"/>
              <p:cNvCxnSpPr/>
              <p:nvPr/>
            </p:nvCxnSpPr>
            <p:spPr>
              <a:xfrm flipH="1">
                <a:off x="1773557" y="3079773"/>
                <a:ext cx="124238" cy="104803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13"/>
            <p:cNvGrpSpPr/>
            <p:nvPr/>
          </p:nvGrpSpPr>
          <p:grpSpPr>
            <a:xfrm>
              <a:off x="2473057" y="3078645"/>
              <a:ext cx="779677" cy="1411413"/>
              <a:chOff x="2324986" y="3091472"/>
              <a:chExt cx="779677" cy="1411413"/>
            </a:xfrm>
          </p:grpSpPr>
          <p:cxnSp>
            <p:nvCxnSpPr>
              <p:cNvPr id="45" name="Straight Connector 14"/>
              <p:cNvCxnSpPr/>
              <p:nvPr/>
            </p:nvCxnSpPr>
            <p:spPr>
              <a:xfrm>
                <a:off x="2706958" y="3091472"/>
                <a:ext cx="7867" cy="363382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Extract 23"/>
              <p:cNvSpPr/>
              <p:nvPr/>
            </p:nvSpPr>
            <p:spPr>
              <a:xfrm>
                <a:off x="2324986" y="3454854"/>
                <a:ext cx="779677" cy="1022007"/>
              </a:xfrm>
              <a:prstGeom prst="flowChartExtract">
                <a:avLst/>
              </a:prstGeom>
              <a:solidFill>
                <a:schemeClr val="bg1">
                  <a:lumMod val="50000"/>
                  <a:alpha val="49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 flipH="1">
                <a:off x="2612207" y="3454854"/>
                <a:ext cx="102618" cy="1048031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17"/>
            <p:cNvGrpSpPr/>
            <p:nvPr/>
          </p:nvGrpSpPr>
          <p:grpSpPr>
            <a:xfrm>
              <a:off x="2106112" y="2948836"/>
              <a:ext cx="822917" cy="1393247"/>
              <a:chOff x="1855284" y="2833386"/>
              <a:chExt cx="822917" cy="1393247"/>
            </a:xfrm>
          </p:grpSpPr>
          <p:sp>
            <p:nvSpPr>
              <p:cNvPr id="41" name="Extract 23"/>
              <p:cNvSpPr/>
              <p:nvPr/>
            </p:nvSpPr>
            <p:spPr>
              <a:xfrm>
                <a:off x="1855284" y="3175891"/>
                <a:ext cx="822917" cy="1050742"/>
              </a:xfrm>
              <a:prstGeom prst="flowChartExtract">
                <a:avLst/>
              </a:prstGeom>
              <a:solidFill>
                <a:schemeClr val="bg1">
                  <a:lumMod val="50000"/>
                  <a:alpha val="3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>
                <a:off x="2256386" y="2833386"/>
                <a:ext cx="11905" cy="373131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41" idx="0"/>
              </p:cNvCxnSpPr>
              <p:nvPr/>
            </p:nvCxnSpPr>
            <p:spPr>
              <a:xfrm flipH="1">
                <a:off x="2142474" y="3175891"/>
                <a:ext cx="124269" cy="1044417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" name="Straight Connector 33"/>
            <p:cNvCxnSpPr>
              <a:endCxn id="35" idx="0"/>
            </p:cNvCxnSpPr>
            <p:nvPr/>
          </p:nvCxnSpPr>
          <p:spPr>
            <a:xfrm flipH="1">
              <a:off x="3291479" y="3136232"/>
              <a:ext cx="4024" cy="455519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Extract 23"/>
            <p:cNvSpPr/>
            <p:nvPr/>
          </p:nvSpPr>
          <p:spPr>
            <a:xfrm>
              <a:off x="2796761" y="3591751"/>
              <a:ext cx="989435" cy="994856"/>
            </a:xfrm>
            <a:prstGeom prst="flowChartExtract">
              <a:avLst/>
            </a:pr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47000">
                  <a:schemeClr val="accent1">
                    <a:shade val="93000"/>
                    <a:satMod val="130000"/>
                    <a:alpha val="53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>
              <a:stCxn id="35" idx="0"/>
            </p:cNvCxnSpPr>
            <p:nvPr/>
          </p:nvCxnSpPr>
          <p:spPr>
            <a:xfrm>
              <a:off x="3291479" y="3591751"/>
              <a:ext cx="146441" cy="1013387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3344584" y="3216137"/>
              <a:ext cx="50364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i="1" dirty="0" smtClean="0"/>
                <a:t>t</a:t>
              </a:r>
              <a:r>
                <a:rPr lang="en-US" sz="1600" i="1" baseline="-25000" dirty="0" smtClean="0"/>
                <a:t>1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196504" y="2799577"/>
              <a:ext cx="50364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i="1" dirty="0" err="1" smtClean="0"/>
                <a:t>t</a:t>
              </a:r>
              <a:r>
                <a:rPr lang="en-US" sz="1600" i="1" baseline="-25000" dirty="0" err="1" smtClean="0"/>
                <a:t>i</a:t>
              </a:r>
              <a:endParaRPr lang="en-US" sz="1600" i="1" baseline="-25000" dirty="0" smtClean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897544" y="3114537"/>
              <a:ext cx="50364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i="1" dirty="0" smtClean="0"/>
                <a:t>t</a:t>
              </a:r>
              <a:r>
                <a:rPr lang="en-US" sz="1600" i="1" baseline="-25000" dirty="0" smtClean="0"/>
                <a:t>2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52104" y="2972297"/>
              <a:ext cx="50364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600" i="1" dirty="0" smtClean="0"/>
                <a:t>t</a:t>
              </a:r>
              <a:r>
                <a:rPr lang="en-US" sz="1600" i="1" baseline="-25000" dirty="0"/>
                <a:t>3</a:t>
              </a:r>
              <a:endParaRPr lang="en-US" sz="1600" i="1" baseline="-25000" dirty="0" smtClean="0"/>
            </a:p>
          </p:txBody>
        </p:sp>
      </p:grpSp>
      <p:sp>
        <p:nvSpPr>
          <p:cNvPr id="42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R(*,m)C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2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3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4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5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1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Solver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Choose between </a:t>
            </a:r>
            <a:r>
              <a:rPr lang="en-US" sz="2800" cap="small" dirty="0" err="1" smtClean="0"/>
              <a:t>PerTuple</a:t>
            </a:r>
            <a:r>
              <a:rPr lang="en-US" sz="2800" dirty="0" smtClean="0"/>
              <a:t> &amp; </a:t>
            </a:r>
            <a:r>
              <a:rPr lang="en-US" sz="2800" cap="small" dirty="0" err="1" smtClean="0"/>
              <a:t>AllSol</a:t>
            </a:r>
            <a:endParaRPr lang="en-US" sz="2800" cap="small" dirty="0" smtClean="0"/>
          </a:p>
          <a:p>
            <a:r>
              <a:rPr lang="en-US" sz="2800" dirty="0" smtClean="0"/>
              <a:t>Parameters to characterize the problem</a:t>
            </a:r>
          </a:p>
          <a:p>
            <a:pPr lvl="1"/>
            <a:r>
              <a:rPr lang="en-US" sz="2400" i="1" dirty="0" smtClean="0">
                <a:latin typeface="+mj-lt"/>
                <a:cs typeface="Courier New" pitchFamily="49" charset="0"/>
              </a:rPr>
              <a:t> </a:t>
            </a:r>
            <a:r>
              <a:rPr lang="el-GR" sz="2400" b="1" i="1" dirty="0" smtClean="0">
                <a:solidFill>
                  <a:srgbClr val="3366FF"/>
                </a:solidFill>
                <a:latin typeface="Courier New" pitchFamily="49" charset="0"/>
                <a:cs typeface="Courier New" pitchFamily="49" charset="0"/>
              </a:rPr>
              <a:t>κ</a:t>
            </a:r>
            <a:r>
              <a:rPr lang="en-US" sz="2400" b="1" dirty="0" smtClean="0"/>
              <a:t> </a:t>
            </a:r>
            <a:r>
              <a:rPr lang="en-US" sz="2400" dirty="0" smtClean="0"/>
              <a:t>predicts if instance is at the phase transition</a:t>
            </a:r>
          </a:p>
          <a:p>
            <a:pPr lvl="1"/>
            <a:r>
              <a:rPr lang="en-US" sz="2400" dirty="0" smtClean="0">
                <a:latin typeface="Cambria Math" pitchFamily="18" charset="0"/>
                <a:ea typeface="Cambria Math" pitchFamily="18" charset="0"/>
                <a:cs typeface="Arial Unicode MS" pitchFamily="34" charset="-128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latin typeface="Cambria Math" pitchFamily="18" charset="0"/>
                <a:ea typeface="Cambria Math" pitchFamily="18" charset="0"/>
                <a:cs typeface="Arial Unicode MS" pitchFamily="34" charset="-128"/>
              </a:rPr>
              <a:t>relLinkage</a:t>
            </a:r>
            <a:r>
              <a:rPr lang="en-US" sz="2400" dirty="0" smtClean="0"/>
              <a:t> approximates the likelihood of a tuple at the overlap two relations to appear in a solution</a:t>
            </a:r>
          </a:p>
          <a:p>
            <a:r>
              <a:rPr lang="en-US" sz="2800" dirty="0" smtClean="0"/>
              <a:t>Classifier built using Machine </a:t>
            </a:r>
            <a:r>
              <a:rPr lang="en-US" sz="2800" dirty="0"/>
              <a:t>L</a:t>
            </a:r>
            <a:r>
              <a:rPr lang="en-US" sz="2800" dirty="0" smtClean="0"/>
              <a:t>earning</a:t>
            </a:r>
          </a:p>
          <a:p>
            <a:pPr lvl="1"/>
            <a:r>
              <a:rPr lang="en-US" sz="2400" dirty="0" smtClean="0"/>
              <a:t>C4.5</a:t>
            </a:r>
          </a:p>
          <a:p>
            <a:pPr lvl="1"/>
            <a:r>
              <a:rPr lang="en-US" sz="2400" dirty="0" smtClean="0"/>
              <a:t>Random Forests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92868" y="609600"/>
            <a:ext cx="9939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E46C0A"/>
                </a:solidFill>
              </a:rPr>
              <a:t>[+Scott]</a:t>
            </a:r>
            <a:endParaRPr lang="en-US" sz="2000" dirty="0">
              <a:solidFill>
                <a:srgbClr val="E46C0A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31065" y="2571690"/>
            <a:ext cx="13557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E46C0A"/>
                </a:solidFill>
              </a:rPr>
              <a:t>[Gent+  96]</a:t>
            </a:r>
            <a:endParaRPr lang="en-US" sz="2000" dirty="0">
              <a:solidFill>
                <a:srgbClr val="E46C0A"/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R(*,m)C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6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Tree</a:t>
            </a:r>
            <a:endParaRPr lang="en-US" dirty="0"/>
          </a:p>
        </p:txBody>
      </p:sp>
      <p:sp>
        <p:nvSpPr>
          <p:cNvPr id="67" name="Date Placeholder 6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69" name="Footer Placeholder 6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108" name="Group 107"/>
          <p:cNvGrpSpPr>
            <a:grpSpLocks noChangeAspect="1"/>
          </p:cNvGrpSpPr>
          <p:nvPr/>
        </p:nvGrpSpPr>
        <p:grpSpPr>
          <a:xfrm>
            <a:off x="457200" y="1371600"/>
            <a:ext cx="6852161" cy="4572000"/>
            <a:chOff x="3503716" y="1448190"/>
            <a:chExt cx="3845200" cy="2565651"/>
          </a:xfrm>
        </p:grpSpPr>
        <p:sp>
          <p:nvSpPr>
            <p:cNvPr id="70" name="Preparation 29"/>
            <p:cNvSpPr/>
            <p:nvPr/>
          </p:nvSpPr>
          <p:spPr>
            <a:xfrm>
              <a:off x="4209489" y="1613850"/>
              <a:ext cx="865523" cy="173736"/>
            </a:xfrm>
            <a:prstGeom prst="flowChartPreparation">
              <a:avLst/>
            </a:prstGeom>
            <a:noFill/>
            <a:ln w="381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#1≤ 0.22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1" name="Elbow Connector 126"/>
            <p:cNvCxnSpPr>
              <a:stCxn id="70" idx="1"/>
              <a:endCxn id="92" idx="0"/>
            </p:cNvCxnSpPr>
            <p:nvPr/>
          </p:nvCxnSpPr>
          <p:spPr>
            <a:xfrm rot="10800000" flipV="1">
              <a:off x="3921949" y="1700718"/>
              <a:ext cx="287540" cy="256384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5126926" y="1573303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No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3" name="Elbow Connector 129"/>
            <p:cNvCxnSpPr>
              <a:stCxn id="70" idx="3"/>
              <a:endCxn id="74" idx="0"/>
            </p:cNvCxnSpPr>
            <p:nvPr/>
          </p:nvCxnSpPr>
          <p:spPr>
            <a:xfrm>
              <a:off x="5075012" y="1700718"/>
              <a:ext cx="253958" cy="282166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Preparation 29"/>
            <p:cNvSpPr/>
            <p:nvPr/>
          </p:nvSpPr>
          <p:spPr>
            <a:xfrm>
              <a:off x="4896208" y="1982884"/>
              <a:ext cx="865523" cy="173736"/>
            </a:xfrm>
            <a:prstGeom prst="flowChartPreparation">
              <a:avLst/>
            </a:prstGeom>
            <a:noFill/>
            <a:ln w="381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#3≤-2.79 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5" name="Elbow Connector 126"/>
            <p:cNvCxnSpPr>
              <a:stCxn id="74" idx="1"/>
              <a:endCxn id="78" idx="0"/>
            </p:cNvCxnSpPr>
            <p:nvPr/>
          </p:nvCxnSpPr>
          <p:spPr>
            <a:xfrm rot="10800000" flipV="1">
              <a:off x="4474076" y="2069752"/>
              <a:ext cx="422133" cy="295452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5786397" y="1943100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No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7" name="Elbow Connector 129"/>
            <p:cNvCxnSpPr>
              <a:stCxn id="74" idx="3"/>
              <a:endCxn id="93" idx="0"/>
            </p:cNvCxnSpPr>
            <p:nvPr/>
          </p:nvCxnSpPr>
          <p:spPr>
            <a:xfrm>
              <a:off x="5761731" y="2069752"/>
              <a:ext cx="220711" cy="269670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Preparation 29"/>
            <p:cNvSpPr/>
            <p:nvPr/>
          </p:nvSpPr>
          <p:spPr>
            <a:xfrm>
              <a:off x="4041313" y="2365204"/>
              <a:ext cx="865523" cy="173736"/>
            </a:xfrm>
            <a:prstGeom prst="flowChartPreparation">
              <a:avLst/>
            </a:prstGeom>
            <a:noFill/>
            <a:ln w="381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#7≤0.03 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9" name="Elbow Connector 126"/>
            <p:cNvCxnSpPr>
              <a:stCxn id="78" idx="1"/>
              <a:endCxn id="99" idx="0"/>
            </p:cNvCxnSpPr>
            <p:nvPr/>
          </p:nvCxnSpPr>
          <p:spPr>
            <a:xfrm rot="10800000" flipV="1">
              <a:off x="3771159" y="2452072"/>
              <a:ext cx="270155" cy="220746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4916740" y="2330058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No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1" name="Elbow Connector 129"/>
            <p:cNvCxnSpPr>
              <a:stCxn id="78" idx="3"/>
              <a:endCxn id="82" idx="0"/>
            </p:cNvCxnSpPr>
            <p:nvPr/>
          </p:nvCxnSpPr>
          <p:spPr>
            <a:xfrm>
              <a:off x="4906836" y="2452072"/>
              <a:ext cx="240520" cy="246528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Preparation 29"/>
            <p:cNvSpPr/>
            <p:nvPr/>
          </p:nvSpPr>
          <p:spPr>
            <a:xfrm>
              <a:off x="4714594" y="2698600"/>
              <a:ext cx="865523" cy="173736"/>
            </a:xfrm>
            <a:prstGeom prst="flowChartPreparation">
              <a:avLst/>
            </a:prstGeom>
            <a:noFill/>
            <a:ln w="381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#10≤10.05 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3" name="Elbow Connector 126"/>
            <p:cNvCxnSpPr>
              <a:stCxn id="82" idx="1"/>
              <a:endCxn id="96" idx="0"/>
            </p:cNvCxnSpPr>
            <p:nvPr/>
          </p:nvCxnSpPr>
          <p:spPr>
            <a:xfrm rot="10800000" flipV="1">
              <a:off x="4456958" y="2785467"/>
              <a:ext cx="257636" cy="316639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4" name="TextBox 83"/>
            <p:cNvSpPr txBox="1"/>
            <p:nvPr/>
          </p:nvSpPr>
          <p:spPr>
            <a:xfrm>
              <a:off x="4696397" y="1943100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Yes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596710" y="2657971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No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6" name="Elbow Connector 129"/>
            <p:cNvCxnSpPr>
              <a:stCxn id="82" idx="3"/>
              <a:endCxn id="87" idx="0"/>
            </p:cNvCxnSpPr>
            <p:nvPr/>
          </p:nvCxnSpPr>
          <p:spPr>
            <a:xfrm>
              <a:off x="5580117" y="2785468"/>
              <a:ext cx="200315" cy="342421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Preparation 29"/>
            <p:cNvSpPr/>
            <p:nvPr/>
          </p:nvSpPr>
          <p:spPr>
            <a:xfrm>
              <a:off x="5347670" y="3127889"/>
              <a:ext cx="865523" cy="173736"/>
            </a:xfrm>
            <a:prstGeom prst="flowChartPreparation">
              <a:avLst/>
            </a:prstGeom>
            <a:noFill/>
            <a:ln w="381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#2≤-28.75 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8" name="Elbow Connector 126"/>
            <p:cNvCxnSpPr>
              <a:stCxn id="87" idx="1"/>
              <a:endCxn id="100" idx="0"/>
            </p:cNvCxnSpPr>
            <p:nvPr/>
          </p:nvCxnSpPr>
          <p:spPr>
            <a:xfrm rot="10800000" flipV="1">
              <a:off x="5144242" y="3214757"/>
              <a:ext cx="203428" cy="235282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4521133" y="2657971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Yes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252464" y="3085222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No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1" name="Elbow Connector 129"/>
            <p:cNvCxnSpPr>
              <a:stCxn id="87" idx="3"/>
              <a:endCxn id="101" idx="0"/>
            </p:cNvCxnSpPr>
            <p:nvPr/>
          </p:nvCxnSpPr>
          <p:spPr>
            <a:xfrm>
              <a:off x="6213193" y="3214757"/>
              <a:ext cx="225761" cy="224547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Rounded Rectangle 91"/>
            <p:cNvSpPr/>
            <p:nvPr/>
          </p:nvSpPr>
          <p:spPr>
            <a:xfrm>
              <a:off x="3654507" y="1957102"/>
              <a:ext cx="534884" cy="225301"/>
            </a:xfrm>
            <a:prstGeom prst="roundRect">
              <a:avLst>
                <a:gd name="adj" fmla="val 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cap="small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PerTuple</a:t>
              </a:r>
              <a:endParaRPr lang="en-US" sz="16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5715000" y="2339422"/>
              <a:ext cx="534884" cy="225301"/>
            </a:xfrm>
            <a:prstGeom prst="roundRect">
              <a:avLst>
                <a:gd name="adj" fmla="val 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cap="small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AllSol</a:t>
              </a:r>
              <a:endParaRPr lang="en-US" sz="16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795845" y="2330058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Yes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165178" y="3097266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Yes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4189516" y="3102107"/>
              <a:ext cx="534884" cy="225301"/>
            </a:xfrm>
            <a:prstGeom prst="roundRect">
              <a:avLst>
                <a:gd name="adj" fmla="val 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cap="small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PerTuple</a:t>
              </a:r>
              <a:endParaRPr lang="en-US" sz="16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3991380" y="1575261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Yes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8" name="Elbow Connector 129"/>
            <p:cNvCxnSpPr>
              <a:endCxn id="70" idx="0"/>
            </p:cNvCxnSpPr>
            <p:nvPr/>
          </p:nvCxnSpPr>
          <p:spPr>
            <a:xfrm rot="16200000" flipH="1">
              <a:off x="4558648" y="1530247"/>
              <a:ext cx="165660" cy="1546"/>
            </a:xfrm>
            <a:prstGeom prst="bentConnector3">
              <a:avLst>
                <a:gd name="adj1" fmla="val 50000"/>
              </a:avLst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Rounded Rectangle 98"/>
            <p:cNvSpPr/>
            <p:nvPr/>
          </p:nvSpPr>
          <p:spPr>
            <a:xfrm>
              <a:off x="3503716" y="2672818"/>
              <a:ext cx="534884" cy="225301"/>
            </a:xfrm>
            <a:prstGeom prst="roundRect">
              <a:avLst>
                <a:gd name="adj" fmla="val 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cap="small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AllSol</a:t>
              </a:r>
              <a:endParaRPr lang="en-US" sz="16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0" name="Rounded Rectangle 99"/>
            <p:cNvSpPr/>
            <p:nvPr/>
          </p:nvSpPr>
          <p:spPr>
            <a:xfrm>
              <a:off x="4876800" y="3450039"/>
              <a:ext cx="534884" cy="225301"/>
            </a:xfrm>
            <a:prstGeom prst="roundRect">
              <a:avLst>
                <a:gd name="adj" fmla="val 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cap="small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AllSol</a:t>
              </a:r>
              <a:endParaRPr lang="en-US" sz="16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1" name="Preparation 29"/>
            <p:cNvSpPr/>
            <p:nvPr/>
          </p:nvSpPr>
          <p:spPr>
            <a:xfrm>
              <a:off x="6006192" y="3439304"/>
              <a:ext cx="865523" cy="173736"/>
            </a:xfrm>
            <a:prstGeom prst="flowChartPreparation">
              <a:avLst/>
            </a:prstGeom>
            <a:noFill/>
            <a:ln w="381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#7≤0.23 </a:t>
              </a:r>
              <a:endParaRPr lang="en-US" sz="16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2" name="Elbow Connector 126"/>
            <p:cNvCxnSpPr>
              <a:stCxn id="101" idx="1"/>
              <a:endCxn id="106" idx="0"/>
            </p:cNvCxnSpPr>
            <p:nvPr/>
          </p:nvCxnSpPr>
          <p:spPr>
            <a:xfrm rot="10800000" flipV="1">
              <a:off x="5771410" y="3526172"/>
              <a:ext cx="234782" cy="262368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TextBox 102"/>
            <p:cNvSpPr txBox="1"/>
            <p:nvPr/>
          </p:nvSpPr>
          <p:spPr>
            <a:xfrm>
              <a:off x="5810695" y="3406683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Yes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6898855" y="3406836"/>
              <a:ext cx="2286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No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5" name="Elbow Connector 129"/>
            <p:cNvCxnSpPr>
              <a:stCxn id="101" idx="3"/>
              <a:endCxn id="107" idx="0"/>
            </p:cNvCxnSpPr>
            <p:nvPr/>
          </p:nvCxnSpPr>
          <p:spPr>
            <a:xfrm>
              <a:off x="6871715" y="3526172"/>
              <a:ext cx="209759" cy="262368"/>
            </a:xfrm>
            <a:prstGeom prst="bentConnector2">
              <a:avLst/>
            </a:prstGeom>
            <a:ln w="3810">
              <a:tailEnd type="triangle" w="sm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6" name="Rounded Rectangle 105"/>
            <p:cNvSpPr/>
            <p:nvPr/>
          </p:nvSpPr>
          <p:spPr>
            <a:xfrm>
              <a:off x="5503968" y="3788540"/>
              <a:ext cx="534884" cy="225301"/>
            </a:xfrm>
            <a:prstGeom prst="roundRect">
              <a:avLst>
                <a:gd name="adj" fmla="val 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cap="small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AllSol</a:t>
              </a:r>
              <a:endParaRPr lang="en-US" sz="16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7" name="Rounded Rectangle 106"/>
            <p:cNvSpPr/>
            <p:nvPr/>
          </p:nvSpPr>
          <p:spPr>
            <a:xfrm>
              <a:off x="6814032" y="3788540"/>
              <a:ext cx="534884" cy="225301"/>
            </a:xfrm>
            <a:prstGeom prst="roundRect">
              <a:avLst>
                <a:gd name="adj" fmla="val 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cap="small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PerTuple</a:t>
              </a:r>
              <a:endParaRPr lang="en-US" sz="1600" cap="sm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867400" y="1295400"/>
            <a:ext cx="3276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#</a:t>
            </a:r>
            <a:r>
              <a:rPr lang="el-GR" sz="2000" dirty="0" smtClean="0"/>
              <a:t>1 </a:t>
            </a:r>
            <a:r>
              <a:rPr lang="el-GR" sz="2000" i="1" dirty="0" smtClean="0">
                <a:latin typeface="Courier New" pitchFamily="49" charset="0"/>
                <a:cs typeface="Courier New" pitchFamily="49" charset="0"/>
              </a:rPr>
              <a:t>κ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#2 log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</a:t>
            </a:r>
            <a:r>
              <a:rPr lang="en-US" sz="2000" dirty="0" err="1" smtClean="0"/>
              <a:t>avg</a:t>
            </a:r>
            <a:r>
              <a:rPr lang="en-US" sz="2000" dirty="0" smtClean="0"/>
              <a:t>(</a:t>
            </a:r>
            <a:r>
              <a:rPr lang="en-US" sz="2000" dirty="0" err="1" smtClean="0">
                <a:latin typeface="Cambria Math" pitchFamily="18" charset="0"/>
                <a:ea typeface="Cambria Math" pitchFamily="18" charset="0"/>
              </a:rPr>
              <a:t>relLinkage</a:t>
            </a:r>
            <a:r>
              <a:rPr lang="en-US" sz="2000" dirty="0" smtClean="0"/>
              <a:t>))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#3 log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</a:t>
            </a:r>
            <a:r>
              <a:rPr lang="en-US" sz="2000" dirty="0" err="1" smtClean="0"/>
              <a:t>stDev</a:t>
            </a:r>
            <a:r>
              <a:rPr lang="en-US" sz="2000" dirty="0" smtClean="0"/>
              <a:t>(</a:t>
            </a:r>
            <a:r>
              <a:rPr lang="en-US" sz="2000" dirty="0" err="1" smtClean="0">
                <a:latin typeface="Cambria Math" pitchFamily="18" charset="0"/>
                <a:ea typeface="Cambria Math" pitchFamily="18" charset="0"/>
              </a:rPr>
              <a:t>relLinkage</a:t>
            </a:r>
            <a:r>
              <a:rPr lang="en-US" sz="2000" dirty="0" smtClean="0"/>
              <a:t>))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#</a:t>
            </a:r>
            <a:r>
              <a:rPr lang="el-GR" sz="2000" dirty="0" smtClean="0"/>
              <a:t>7 </a:t>
            </a:r>
            <a:r>
              <a:rPr lang="en-US" sz="2000" dirty="0" err="1" smtClean="0"/>
              <a:t>stDev</a:t>
            </a:r>
            <a:r>
              <a:rPr lang="en-US" sz="2000" dirty="0" smtClean="0"/>
              <a:t>(</a:t>
            </a:r>
            <a:r>
              <a:rPr lang="en-US" sz="2000" dirty="0" err="1" smtClean="0">
                <a:latin typeface="Cambria Math" pitchFamily="18" charset="0"/>
                <a:ea typeface="Cambria Math" pitchFamily="18" charset="0"/>
              </a:rPr>
              <a:t>tupPerVvpNorm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#10 </a:t>
            </a:r>
            <a:r>
              <a:rPr lang="en-US" sz="2000" dirty="0" err="1" smtClean="0"/>
              <a:t>avg</a:t>
            </a:r>
            <a:r>
              <a:rPr lang="en-US" sz="2000" dirty="0" smtClean="0"/>
              <a:t>(</a:t>
            </a:r>
            <a:r>
              <a:rPr lang="en-US" sz="2000" dirty="0" err="1" smtClean="0">
                <a:latin typeface="Cambria Math" pitchFamily="18" charset="0"/>
                <a:ea typeface="Cambria Math" pitchFamily="18" charset="0"/>
              </a:rPr>
              <a:t>relPerVar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52" name="Rectangle 51"/>
          <p:cNvSpPr/>
          <p:nvPr/>
        </p:nvSpPr>
        <p:spPr>
          <a:xfrm>
            <a:off x="5791200" y="1371600"/>
            <a:ext cx="32004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3" name="Preparation 29"/>
          <p:cNvSpPr/>
          <p:nvPr/>
        </p:nvSpPr>
        <p:spPr>
          <a:xfrm>
            <a:off x="1722366" y="1668502"/>
            <a:ext cx="1542365" cy="309598"/>
          </a:xfrm>
          <a:prstGeom prst="flowChartPreparation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Preparation 29"/>
          <p:cNvSpPr/>
          <p:nvPr/>
        </p:nvSpPr>
        <p:spPr>
          <a:xfrm>
            <a:off x="2946102" y="2326122"/>
            <a:ext cx="1542365" cy="309598"/>
          </a:xfrm>
          <a:prstGeom prst="flowChartPreparation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Preparation 29"/>
          <p:cNvSpPr/>
          <p:nvPr/>
        </p:nvSpPr>
        <p:spPr>
          <a:xfrm>
            <a:off x="1422676" y="3007417"/>
            <a:ext cx="1542365" cy="309598"/>
          </a:xfrm>
          <a:prstGeom prst="flowChartPreparation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Preparation 29"/>
          <p:cNvSpPr/>
          <p:nvPr/>
        </p:nvSpPr>
        <p:spPr>
          <a:xfrm>
            <a:off x="2622465" y="3601530"/>
            <a:ext cx="1542365" cy="309598"/>
          </a:xfrm>
          <a:prstGeom prst="flowChartPreparation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Preparation 29"/>
          <p:cNvSpPr/>
          <p:nvPr/>
        </p:nvSpPr>
        <p:spPr>
          <a:xfrm>
            <a:off x="3750609" y="4366525"/>
            <a:ext cx="1542365" cy="309598"/>
          </a:xfrm>
          <a:prstGeom prst="flowChartPreparation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Preparation 29"/>
          <p:cNvSpPr/>
          <p:nvPr/>
        </p:nvSpPr>
        <p:spPr>
          <a:xfrm>
            <a:off x="4924098" y="4921468"/>
            <a:ext cx="1542365" cy="309598"/>
          </a:xfrm>
          <a:prstGeom prst="flowChartPreparation">
            <a:avLst/>
          </a:prstGeom>
          <a:noFill/>
          <a:ln w="381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791200" y="1828800"/>
            <a:ext cx="32004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791200" y="2286000"/>
            <a:ext cx="32004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791200" y="2743200"/>
            <a:ext cx="32004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791200" y="3200400"/>
            <a:ext cx="32004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3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R(*,m)C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5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6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9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0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4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Evaluations (3)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86798651"/>
              </p:ext>
            </p:extLst>
          </p:nvPr>
        </p:nvGraphicFramePr>
        <p:xfrm>
          <a:off x="100317" y="2133600"/>
          <a:ext cx="8931279" cy="2788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6005"/>
                <a:gridCol w="946468"/>
                <a:gridCol w="946468"/>
                <a:gridCol w="946468"/>
                <a:gridCol w="946468"/>
                <a:gridCol w="946468"/>
                <a:gridCol w="946468"/>
                <a:gridCol w="689293"/>
                <a:gridCol w="689293"/>
                <a:gridCol w="817880"/>
              </a:tblGrid>
              <a:tr h="370840"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#Instances solved by… </a:t>
                      </a:r>
                      <a:endParaRPr lang="en-US" sz="2000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Average CPU </a:t>
                      </a:r>
                      <a:r>
                        <a:rPr lang="en-US" sz="2000" b="0" dirty="0" smtClean="0"/>
                        <a:t>sec</a:t>
                      </a:r>
                      <a:endParaRPr lang="en-US" sz="2000" b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20396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/>
                        <a:t>Partition</a:t>
                      </a:r>
                      <a:endParaRPr lang="en-US" sz="2000" b="1" dirty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cap="small" baseline="0" dirty="0" err="1" smtClean="0"/>
                        <a:t>AllSol</a:t>
                      </a:r>
                      <a:endParaRPr lang="en-US" sz="2000" b="0" cap="small" baseline="0" dirty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err="1" smtClean="0"/>
                        <a:t>PerTuple</a:t>
                      </a:r>
                      <a:endParaRPr lang="en-US" sz="2000" b="0" cap="small" baseline="0" dirty="0" smtClean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smtClean="0"/>
                        <a:t>Solver</a:t>
                      </a:r>
                      <a:r>
                        <a:rPr lang="en-US" sz="2000" b="0" cap="small" baseline="-25000" dirty="0" smtClean="0"/>
                        <a:t>C4.5</a:t>
                      </a:r>
                    </a:p>
                    <a:p>
                      <a:pPr algn="l"/>
                      <a:endParaRPr lang="en-US" sz="2000" b="1" dirty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err="1" smtClean="0"/>
                        <a:t>Solver</a:t>
                      </a:r>
                      <a:r>
                        <a:rPr lang="en-US" sz="2000" b="0" cap="small" baseline="-25000" dirty="0" err="1" smtClean="0"/>
                        <a:t>RF</a:t>
                      </a:r>
                      <a:endParaRPr lang="en-US" sz="2000" b="0" cap="small" baseline="-25000" dirty="0" smtClean="0"/>
                    </a:p>
                    <a:p>
                      <a:pPr algn="l"/>
                      <a:endParaRPr lang="en-US" sz="2000" b="1" dirty="0"/>
                    </a:p>
                  </a:txBody>
                  <a:tcPr marL="0" marR="0" marT="0" marB="73152" vert="vert270"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 smtClean="0"/>
                        <a:t>#Instances</a:t>
                      </a:r>
                      <a:endParaRPr lang="en-US" sz="2000" b="0" dirty="0"/>
                    </a:p>
                  </a:txBody>
                  <a:tcPr marL="0" marR="0" marT="0" marB="73152" vert="vert27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cap="small" baseline="0" dirty="0" err="1" smtClean="0"/>
                        <a:t>AllSol</a:t>
                      </a:r>
                      <a:endParaRPr lang="en-US" sz="2000" b="0" cap="small" baseline="0" dirty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err="1" smtClean="0"/>
                        <a:t>PerTuple</a:t>
                      </a:r>
                      <a:endParaRPr lang="en-US" sz="2000" b="0" cap="small" baseline="0" dirty="0" smtClean="0"/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smtClean="0"/>
                        <a:t>Solver</a:t>
                      </a:r>
                      <a:r>
                        <a:rPr lang="en-US" sz="2000" b="0" cap="small" baseline="-25000" dirty="0" smtClean="0"/>
                        <a:t>C4.5</a:t>
                      </a:r>
                    </a:p>
                  </a:txBody>
                  <a:tcPr marL="0" marR="0" marT="0" marB="73152"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cap="small" baseline="0" dirty="0" err="1" smtClean="0"/>
                        <a:t>Solver</a:t>
                      </a:r>
                      <a:r>
                        <a:rPr lang="en-US" sz="2000" b="0" cap="small" baseline="-25000" dirty="0" err="1" smtClean="0"/>
                        <a:t>RF</a:t>
                      </a:r>
                      <a:endParaRPr lang="en-US" sz="2000" b="0" cap="small" baseline="-25000" dirty="0" smtClean="0"/>
                    </a:p>
                  </a:txBody>
                  <a:tcPr marL="0" marR="0" marT="0" marB="73152" vert="vert27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Lucida Calligraphy" pitchFamily="66" charset="0"/>
                        </a:rPr>
                        <a:t>A</a:t>
                      </a:r>
                      <a:endParaRPr lang="en-US" sz="2000" b="0" dirty="0">
                        <a:latin typeface="Lucida Calligraphy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5,777</a:t>
                      </a:r>
                      <a:endParaRPr lang="en-US" sz="2000" b="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5,776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5,777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5,777</a:t>
                      </a:r>
                      <a:endParaRPr lang="en-US" sz="2000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5,776</a:t>
                      </a:r>
                      <a:endParaRPr lang="en-US" sz="2000" b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baseline="0" dirty="0" smtClean="0"/>
                        <a:t>1.27</a:t>
                      </a:r>
                      <a:endParaRPr lang="en-US" sz="2000" b="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4.97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2.14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2.27</a:t>
                      </a:r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Lucida Calligraphy" pitchFamily="66" charset="0"/>
                        </a:rPr>
                        <a:t>P</a:t>
                      </a:r>
                      <a:endParaRPr lang="en-US" sz="2000" b="0" dirty="0">
                        <a:latin typeface="Lucida Calligraphy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10,095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15,457</a:t>
                      </a:r>
                      <a:endParaRPr lang="en-US" sz="2000" b="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15,439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14,012</a:t>
                      </a:r>
                      <a:endParaRPr lang="en-US" sz="2000" b="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10,095</a:t>
                      </a:r>
                      <a:endParaRPr lang="en-US" sz="2000" b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109.61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5.21</a:t>
                      </a:r>
                      <a:endParaRPr lang="en-US" sz="2000" b="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7.72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31.53</a:t>
                      </a:r>
                      <a:endParaRPr lang="en-US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>
                          <a:latin typeface="Lucida Calligraphy" pitchFamily="66" charset="0"/>
                        </a:rPr>
                        <a:t>A ∪ 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15,872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21,333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21,216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19,789</a:t>
                      </a:r>
                      <a:endParaRPr lang="en-US" sz="2000" b="0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15,871</a:t>
                      </a:r>
                      <a:endParaRPr lang="en-US" sz="2000" b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70.18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5.12</a:t>
                      </a:r>
                      <a:endParaRPr lang="en-US" sz="2000" b="1" dirty="0"/>
                    </a:p>
                  </a:txBody>
                  <a:tcP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5.69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/>
                        <a:t>20.88</a:t>
                      </a:r>
                      <a:endParaRPr lang="en-US" sz="20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15240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Task</a:t>
            </a:r>
            <a:r>
              <a:rPr lang="en-US" sz="2400" dirty="0" smtClean="0"/>
              <a:t>: compute the minimal CSP</a:t>
            </a:r>
            <a:endParaRPr lang="en-US" sz="2400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R(*,m)C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Background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Contributions</a:t>
            </a:r>
          </a:p>
          <a:p>
            <a:pPr lvl="1">
              <a:tabLst>
                <a:tab pos="8169275" algn="r"/>
              </a:tabLst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R(∗,m)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C: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Consistency p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roperty &amp;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lgorithms	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[SAC 10, AAAI 10]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sz="2400" dirty="0" smtClean="0"/>
              <a:t>Localized consistency &amp; </a:t>
            </a:r>
            <a:r>
              <a:rPr lang="en-US" sz="2400" dirty="0"/>
              <a:t>s</a:t>
            </a:r>
            <a:r>
              <a:rPr lang="en-US" sz="2400" dirty="0" smtClean="0"/>
              <a:t>tructure-</a:t>
            </a:r>
            <a:r>
              <a:rPr lang="en-US" sz="2400" dirty="0"/>
              <a:t>g</a:t>
            </a:r>
            <a:r>
              <a:rPr lang="en-US" sz="2400" dirty="0" smtClean="0"/>
              <a:t>uided </a:t>
            </a:r>
            <a:r>
              <a:rPr lang="en-US" sz="2400" dirty="0"/>
              <a:t>p</a:t>
            </a:r>
            <a:r>
              <a:rPr lang="en-US" sz="2400" dirty="0" smtClean="0"/>
              <a:t>ropagation</a:t>
            </a:r>
          </a:p>
          <a:p>
            <a:pPr lvl="1">
              <a:tabLst>
                <a:tab pos="8169275" algn="r"/>
              </a:tabLst>
            </a:pPr>
            <a:r>
              <a:rPr lang="en-US" sz="2400" dirty="0" smtClean="0"/>
              <a:t>Bolstering propagation at </a:t>
            </a:r>
            <a:r>
              <a:rPr lang="en-US" sz="2400" dirty="0"/>
              <a:t>s</a:t>
            </a:r>
            <a:r>
              <a:rPr lang="en-US" sz="2400" dirty="0" smtClean="0"/>
              <a:t>eparators	</a:t>
            </a:r>
            <a:r>
              <a:rPr lang="en-US" sz="1800" dirty="0" smtClean="0">
                <a:solidFill>
                  <a:srgbClr val="E46C0A"/>
                </a:solidFill>
              </a:rPr>
              <a:t>[CP 12, AAAI 13]</a:t>
            </a:r>
            <a:endParaRPr lang="en-US" sz="2400" dirty="0" smtClean="0">
              <a:solidFill>
                <a:srgbClr val="E46C0A"/>
              </a:solidFill>
            </a:endParaRPr>
          </a:p>
          <a:p>
            <a:pPr lvl="1"/>
            <a:r>
              <a:rPr lang="en-US" sz="2400" dirty="0" smtClean="0"/>
              <a:t>Counting solutions</a:t>
            </a:r>
          </a:p>
          <a:p>
            <a:pPr lvl="1"/>
            <a:r>
              <a:rPr lang="en-US" sz="2400" dirty="0" smtClean="0"/>
              <a:t>(Appendices include other incidental contributions)</a:t>
            </a:r>
          </a:p>
          <a:p>
            <a:r>
              <a:rPr lang="en-US" sz="2800" dirty="0"/>
              <a:t>Conclusions &amp; Future Research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err="1" smtClean="0">
                <a:solidFill>
                  <a:srgbClr val="000000"/>
                </a:solidFill>
              </a:rPr>
              <a:t>Locallization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Localized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96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Consistency property cl-R(∗,</a:t>
            </a:r>
            <a:r>
              <a:rPr lang="en-US" i="1" dirty="0" smtClean="0"/>
              <a:t>m</a:t>
            </a:r>
            <a:r>
              <a:rPr lang="en-US" dirty="0" smtClean="0"/>
              <a:t>)C</a:t>
            </a:r>
          </a:p>
          <a:p>
            <a:pPr lvl="1"/>
            <a:r>
              <a:rPr lang="en-US" dirty="0" smtClean="0"/>
              <a:t>Restrict </a:t>
            </a:r>
            <a:r>
              <a:rPr lang="en-US" dirty="0"/>
              <a:t>R(∗,m)C to the </a:t>
            </a:r>
            <a:r>
              <a:rPr lang="en-US" dirty="0" smtClean="0"/>
              <a:t>clusters </a:t>
            </a:r>
          </a:p>
          <a:p>
            <a:endParaRPr lang="en-US" sz="2000" dirty="0" smtClean="0"/>
          </a:p>
          <a:p>
            <a:r>
              <a:rPr lang="en-US" dirty="0" smtClean="0"/>
              <a:t>Constraint propagation </a:t>
            </a:r>
          </a:p>
          <a:p>
            <a:pPr lvl="1"/>
            <a:r>
              <a:rPr lang="en-US" dirty="0" smtClean="0"/>
              <a:t>Guide along a tree structure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6" name="Date Placeholder 5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63" name="Group 62"/>
          <p:cNvGrpSpPr/>
          <p:nvPr/>
        </p:nvGrpSpPr>
        <p:grpSpPr>
          <a:xfrm>
            <a:off x="6527802" y="2514600"/>
            <a:ext cx="2158998" cy="2240690"/>
            <a:chOff x="6629400" y="3200400"/>
            <a:chExt cx="2158998" cy="2240690"/>
          </a:xfrm>
        </p:grpSpPr>
        <p:cxnSp>
          <p:nvCxnSpPr>
            <p:cNvPr id="64" name="Straight Connector 63"/>
            <p:cNvCxnSpPr>
              <a:stCxn id="81" idx="3"/>
              <a:endCxn id="82" idx="1"/>
            </p:cNvCxnSpPr>
            <p:nvPr/>
          </p:nvCxnSpPr>
          <p:spPr>
            <a:xfrm>
              <a:off x="7064710" y="4609290"/>
              <a:ext cx="200654" cy="42294"/>
            </a:xfrm>
            <a:prstGeom prst="line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81" idx="0"/>
              <a:endCxn id="117" idx="1"/>
            </p:cNvCxnSpPr>
            <p:nvPr/>
          </p:nvCxnSpPr>
          <p:spPr>
            <a:xfrm rot="5400000" flipH="1" flipV="1">
              <a:off x="7054048" y="4470058"/>
              <a:ext cx="58455" cy="128570"/>
            </a:xfrm>
            <a:prstGeom prst="line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117" idx="3"/>
              <a:endCxn id="82" idx="0"/>
            </p:cNvCxnSpPr>
            <p:nvPr/>
          </p:nvCxnSpPr>
          <p:spPr>
            <a:xfrm>
              <a:off x="7239000" y="4505115"/>
              <a:ext cx="72084" cy="100749"/>
            </a:xfrm>
            <a:prstGeom prst="line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117" idx="2"/>
              <a:endCxn id="85" idx="0"/>
            </p:cNvCxnSpPr>
            <p:nvPr/>
          </p:nvCxnSpPr>
          <p:spPr>
            <a:xfrm rot="5400000">
              <a:off x="6803420" y="4766395"/>
              <a:ext cx="605420" cy="17430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Rounded Rectangle 68"/>
            <p:cNvSpPr/>
            <p:nvPr/>
          </p:nvSpPr>
          <p:spPr>
            <a:xfrm>
              <a:off x="7422028" y="333586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7227281" y="382694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7955437" y="392007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7879228" y="3361251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7111999" y="3200400"/>
              <a:ext cx="119379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6781802" y="3733800"/>
              <a:ext cx="84632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7857069" y="3733799"/>
              <a:ext cx="78299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6798747" y="4433597"/>
              <a:ext cx="73151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7438950" y="401321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8082436" y="386080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8471912" y="401320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7907873" y="4438361"/>
              <a:ext cx="731519" cy="1002729"/>
            </a:xfrm>
            <a:prstGeom prst="roundRect">
              <a:avLst>
                <a:gd name="adj" fmla="val 50000"/>
              </a:avLst>
            </a:prstGeom>
            <a:solidFill>
              <a:srgbClr val="3366FF">
                <a:alpha val="33000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6973270" y="4563570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7265364" y="460586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8133238" y="455509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8327973" y="456355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6973259" y="515625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7167994" y="516471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8150166" y="5147782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8344901" y="5156243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6939379" y="4148670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0" name="Straight Connector 89"/>
            <p:cNvCxnSpPr>
              <a:stCxn id="69" idx="3"/>
              <a:endCxn id="72" idx="1"/>
            </p:cNvCxnSpPr>
            <p:nvPr/>
          </p:nvCxnSpPr>
          <p:spPr>
            <a:xfrm>
              <a:off x="7513468" y="3381588"/>
              <a:ext cx="365760" cy="2538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stCxn id="69" idx="2"/>
              <a:endCxn id="70" idx="0"/>
            </p:cNvCxnSpPr>
            <p:nvPr/>
          </p:nvCxnSpPr>
          <p:spPr>
            <a:xfrm rot="5400000">
              <a:off x="7170555" y="3529755"/>
              <a:ext cx="399640" cy="19474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77" idx="0"/>
              <a:endCxn id="72" idx="2"/>
            </p:cNvCxnSpPr>
            <p:nvPr/>
          </p:nvCxnSpPr>
          <p:spPr>
            <a:xfrm rot="5400000" flipH="1" flipV="1">
              <a:off x="7424547" y="3512815"/>
              <a:ext cx="560525" cy="44027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69" idx="2"/>
              <a:endCxn id="71" idx="0"/>
            </p:cNvCxnSpPr>
            <p:nvPr/>
          </p:nvCxnSpPr>
          <p:spPr>
            <a:xfrm rot="16200000" flipH="1">
              <a:off x="7488067" y="3406988"/>
              <a:ext cx="492771" cy="53340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72" idx="2"/>
              <a:endCxn id="78" idx="0"/>
            </p:cNvCxnSpPr>
            <p:nvPr/>
          </p:nvCxnSpPr>
          <p:spPr>
            <a:xfrm rot="16200000" flipH="1">
              <a:off x="7822496" y="3555143"/>
              <a:ext cx="408113" cy="20320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8" idx="3"/>
              <a:endCxn id="79" idx="1"/>
            </p:cNvCxnSpPr>
            <p:nvPr/>
          </p:nvCxnSpPr>
          <p:spPr>
            <a:xfrm>
              <a:off x="8173876" y="3906524"/>
              <a:ext cx="298036" cy="152400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71" idx="2"/>
              <a:endCxn id="83" idx="0"/>
            </p:cNvCxnSpPr>
            <p:nvPr/>
          </p:nvCxnSpPr>
          <p:spPr>
            <a:xfrm rot="16200000" flipH="1">
              <a:off x="7818268" y="4194407"/>
              <a:ext cx="543579" cy="17780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78" idx="2"/>
              <a:endCxn id="83" idx="0"/>
            </p:cNvCxnSpPr>
            <p:nvPr/>
          </p:nvCxnSpPr>
          <p:spPr>
            <a:xfrm rot="16200000" flipH="1">
              <a:off x="7852130" y="4228270"/>
              <a:ext cx="602854" cy="508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79" idx="2"/>
              <a:endCxn id="84" idx="0"/>
            </p:cNvCxnSpPr>
            <p:nvPr/>
          </p:nvCxnSpPr>
          <p:spPr>
            <a:xfrm rot="5400000">
              <a:off x="8216206" y="4262132"/>
              <a:ext cx="458915" cy="14393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stCxn id="83" idx="3"/>
              <a:endCxn id="84" idx="1"/>
            </p:cNvCxnSpPr>
            <p:nvPr/>
          </p:nvCxnSpPr>
          <p:spPr>
            <a:xfrm>
              <a:off x="8224678" y="4600818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70" idx="1"/>
              <a:endCxn id="89" idx="0"/>
            </p:cNvCxnSpPr>
            <p:nvPr/>
          </p:nvCxnSpPr>
          <p:spPr>
            <a:xfrm rot="10800000" flipV="1">
              <a:off x="6985099" y="3872668"/>
              <a:ext cx="242182" cy="2760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89" idx="2"/>
              <a:endCxn id="81" idx="0"/>
            </p:cNvCxnSpPr>
            <p:nvPr/>
          </p:nvCxnSpPr>
          <p:spPr>
            <a:xfrm rot="16200000" flipH="1">
              <a:off x="6840314" y="4384894"/>
              <a:ext cx="323460" cy="3389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77" idx="2"/>
              <a:endCxn id="82" idx="0"/>
            </p:cNvCxnSpPr>
            <p:nvPr/>
          </p:nvCxnSpPr>
          <p:spPr>
            <a:xfrm rot="5400000">
              <a:off x="7147273" y="4268467"/>
              <a:ext cx="501208" cy="173586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>
              <a:stCxn id="89" idx="3"/>
              <a:endCxn id="77" idx="1"/>
            </p:cNvCxnSpPr>
            <p:nvPr/>
          </p:nvCxnSpPr>
          <p:spPr>
            <a:xfrm flipV="1">
              <a:off x="7030819" y="4058936"/>
              <a:ext cx="408131" cy="135454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70" idx="3"/>
              <a:endCxn id="77" idx="0"/>
            </p:cNvCxnSpPr>
            <p:nvPr/>
          </p:nvCxnSpPr>
          <p:spPr>
            <a:xfrm>
              <a:off x="7318721" y="3872668"/>
              <a:ext cx="165949" cy="14054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>
              <a:stCxn id="81" idx="2"/>
              <a:endCxn id="85" idx="0"/>
            </p:cNvCxnSpPr>
            <p:nvPr/>
          </p:nvCxnSpPr>
          <p:spPr>
            <a:xfrm rot="5400000">
              <a:off x="6768363" y="4905627"/>
              <a:ext cx="501245" cy="1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>
              <a:stCxn id="86" idx="1"/>
              <a:endCxn id="85" idx="3"/>
            </p:cNvCxnSpPr>
            <p:nvPr/>
          </p:nvCxnSpPr>
          <p:spPr>
            <a:xfrm rot="10800000">
              <a:off x="7064700" y="5201976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>
              <a:stCxn id="82" idx="2"/>
              <a:endCxn id="86" idx="0"/>
            </p:cNvCxnSpPr>
            <p:nvPr/>
          </p:nvCxnSpPr>
          <p:spPr>
            <a:xfrm rot="5400000">
              <a:off x="7028693" y="4882325"/>
              <a:ext cx="467412" cy="97370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84" idx="2"/>
              <a:endCxn id="87" idx="0"/>
            </p:cNvCxnSpPr>
            <p:nvPr/>
          </p:nvCxnSpPr>
          <p:spPr>
            <a:xfrm rot="5400000">
              <a:off x="8038399" y="4812487"/>
              <a:ext cx="492783" cy="17780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>
              <a:stCxn id="83" idx="2"/>
              <a:endCxn id="87" idx="0"/>
            </p:cNvCxnSpPr>
            <p:nvPr/>
          </p:nvCxnSpPr>
          <p:spPr>
            <a:xfrm rot="16200000" flipH="1">
              <a:off x="7936800" y="4888696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87" idx="0"/>
              <a:endCxn id="88" idx="1"/>
            </p:cNvCxnSpPr>
            <p:nvPr/>
          </p:nvCxnSpPr>
          <p:spPr>
            <a:xfrm rot="16200000" flipH="1">
              <a:off x="8243302" y="5100365"/>
              <a:ext cx="54181" cy="149015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stCxn id="88" idx="0"/>
              <a:endCxn id="83" idx="2"/>
            </p:cNvCxnSpPr>
            <p:nvPr/>
          </p:nvCxnSpPr>
          <p:spPr>
            <a:xfrm rot="16200000" flipV="1">
              <a:off x="8029938" y="4795559"/>
              <a:ext cx="509705" cy="21166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stCxn id="88" idx="0"/>
              <a:endCxn id="84" idx="2"/>
            </p:cNvCxnSpPr>
            <p:nvPr/>
          </p:nvCxnSpPr>
          <p:spPr>
            <a:xfrm rot="16200000" flipV="1">
              <a:off x="8131535" y="4897157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3" name="Up Arrow 112"/>
            <p:cNvSpPr/>
            <p:nvPr/>
          </p:nvSpPr>
          <p:spPr>
            <a:xfrm>
              <a:off x="6629400" y="4380931"/>
              <a:ext cx="127000" cy="321733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4" name="Up Arrow 113"/>
            <p:cNvSpPr/>
            <p:nvPr/>
          </p:nvSpPr>
          <p:spPr>
            <a:xfrm>
              <a:off x="8661398" y="4347064"/>
              <a:ext cx="127000" cy="321733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5" name="Up Arrow 114"/>
            <p:cNvSpPr/>
            <p:nvPr/>
          </p:nvSpPr>
          <p:spPr>
            <a:xfrm rot="19308597">
              <a:off x="8407398" y="3499455"/>
              <a:ext cx="149481" cy="338667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6" name="Up Arrow 115"/>
            <p:cNvSpPr/>
            <p:nvPr/>
          </p:nvSpPr>
          <p:spPr>
            <a:xfrm rot="13091403" flipV="1">
              <a:off x="6866465" y="3499453"/>
              <a:ext cx="149481" cy="338667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7147560" y="445939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18" name="Straight Connector 117"/>
            <p:cNvCxnSpPr>
              <a:stCxn id="70" idx="2"/>
              <a:endCxn id="117" idx="0"/>
            </p:cNvCxnSpPr>
            <p:nvPr/>
          </p:nvCxnSpPr>
          <p:spPr>
            <a:xfrm rot="5400000">
              <a:off x="6962638" y="4149031"/>
              <a:ext cx="541007" cy="7972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9" name="Oval 118"/>
            <p:cNvSpPr/>
            <p:nvPr/>
          </p:nvSpPr>
          <p:spPr>
            <a:xfrm rot="311996">
              <a:off x="6872838" y="4419600"/>
              <a:ext cx="594762" cy="304800"/>
            </a:xfrm>
            <a:prstGeom prst="ellipse">
              <a:avLst/>
            </a:prstGeom>
            <a:solidFill>
              <a:srgbClr val="3366FF">
                <a:alpha val="2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20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err="1" smtClean="0">
                <a:solidFill>
                  <a:srgbClr val="000000"/>
                </a:solidFill>
              </a:rPr>
              <a:t>Locallization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21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2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3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4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125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roup 199"/>
          <p:cNvGrpSpPr/>
          <p:nvPr/>
        </p:nvGrpSpPr>
        <p:grpSpPr>
          <a:xfrm>
            <a:off x="2388215" y="3694284"/>
            <a:ext cx="3200400" cy="2325516"/>
            <a:chOff x="2209800" y="3694284"/>
            <a:chExt cx="3200400" cy="2325516"/>
          </a:xfrm>
        </p:grpSpPr>
        <p:grpSp>
          <p:nvGrpSpPr>
            <p:cNvPr id="199" name="Group 198"/>
            <p:cNvGrpSpPr/>
            <p:nvPr/>
          </p:nvGrpSpPr>
          <p:grpSpPr>
            <a:xfrm>
              <a:off x="2209800" y="3694284"/>
              <a:ext cx="3200400" cy="2325516"/>
              <a:chOff x="2209800" y="3694284"/>
              <a:chExt cx="3200400" cy="2325516"/>
            </a:xfrm>
          </p:grpSpPr>
          <p:sp>
            <p:nvSpPr>
              <p:cNvPr id="101" name="Freeform 100"/>
              <p:cNvSpPr/>
              <p:nvPr/>
            </p:nvSpPr>
            <p:spPr>
              <a:xfrm rot="224117">
                <a:off x="3854012" y="4831184"/>
                <a:ext cx="921757" cy="1188616"/>
              </a:xfrm>
              <a:custGeom>
                <a:avLst/>
                <a:gdLst>
                  <a:gd name="connsiteX0" fmla="*/ 237067 w 1610078"/>
                  <a:gd name="connsiteY0" fmla="*/ 301978 h 2135011"/>
                  <a:gd name="connsiteX1" fmla="*/ 1549400 w 1610078"/>
                  <a:gd name="connsiteY1" fmla="*/ 268111 h 2135011"/>
                  <a:gd name="connsiteX2" fmla="*/ 601134 w 1610078"/>
                  <a:gd name="connsiteY2" fmla="*/ 1910644 h 2135011"/>
                  <a:gd name="connsiteX3" fmla="*/ 127000 w 1610078"/>
                  <a:gd name="connsiteY3" fmla="*/ 1614311 h 2135011"/>
                  <a:gd name="connsiteX4" fmla="*/ 237067 w 1610078"/>
                  <a:gd name="connsiteY4" fmla="*/ 301978 h 2135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10078" h="2135011">
                    <a:moveTo>
                      <a:pt x="237067" y="301978"/>
                    </a:moveTo>
                    <a:cubicBezTo>
                      <a:pt x="474134" y="77611"/>
                      <a:pt x="1488722" y="0"/>
                      <a:pt x="1549400" y="268111"/>
                    </a:cubicBezTo>
                    <a:cubicBezTo>
                      <a:pt x="1610078" y="536222"/>
                      <a:pt x="838201" y="1686277"/>
                      <a:pt x="601134" y="1910644"/>
                    </a:cubicBezTo>
                    <a:cubicBezTo>
                      <a:pt x="364067" y="2135011"/>
                      <a:pt x="186267" y="1882422"/>
                      <a:pt x="127000" y="1614311"/>
                    </a:cubicBezTo>
                    <a:cubicBezTo>
                      <a:pt x="67733" y="1346200"/>
                      <a:pt x="0" y="526345"/>
                      <a:pt x="237067" y="301978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  <a:alpha val="40000"/>
                </a:schemeClr>
              </a:solidFill>
              <a:ln w="19050" cap="flat" cmpd="sng" algn="ctr">
                <a:solidFill>
                  <a:schemeClr val="bg1">
                    <a:lumMod val="50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Freeform 101"/>
              <p:cNvSpPr/>
              <p:nvPr/>
            </p:nvSpPr>
            <p:spPr>
              <a:xfrm>
                <a:off x="4310738" y="4194188"/>
                <a:ext cx="1099462" cy="1808871"/>
              </a:xfrm>
              <a:custGeom>
                <a:avLst/>
                <a:gdLst>
                  <a:gd name="connsiteX0" fmla="*/ 1380066 w 1868310"/>
                  <a:gd name="connsiteY0" fmla="*/ 334433 h 3049410"/>
                  <a:gd name="connsiteX1" fmla="*/ 482599 w 1868310"/>
                  <a:gd name="connsiteY1" fmla="*/ 309033 h 3049410"/>
                  <a:gd name="connsiteX2" fmla="*/ 93133 w 1868310"/>
                  <a:gd name="connsiteY2" fmla="*/ 342899 h 3049410"/>
                  <a:gd name="connsiteX3" fmla="*/ 220133 w 1868310"/>
                  <a:gd name="connsiteY3" fmla="*/ 1316566 h 3049410"/>
                  <a:gd name="connsiteX4" fmla="*/ 1413933 w 1868310"/>
                  <a:gd name="connsiteY4" fmla="*/ 2882899 h 3049410"/>
                  <a:gd name="connsiteX5" fmla="*/ 1862666 w 1868310"/>
                  <a:gd name="connsiteY5" fmla="*/ 2315633 h 3049410"/>
                  <a:gd name="connsiteX6" fmla="*/ 1380066 w 1868310"/>
                  <a:gd name="connsiteY6" fmla="*/ 334433 h 30494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68310" h="3049410">
                    <a:moveTo>
                      <a:pt x="1380066" y="334433"/>
                    </a:moveTo>
                    <a:cubicBezTo>
                      <a:pt x="1150055" y="0"/>
                      <a:pt x="697088" y="307622"/>
                      <a:pt x="482599" y="309033"/>
                    </a:cubicBezTo>
                    <a:cubicBezTo>
                      <a:pt x="268110" y="310444"/>
                      <a:pt x="136877" y="174977"/>
                      <a:pt x="93133" y="342899"/>
                    </a:cubicBezTo>
                    <a:cubicBezTo>
                      <a:pt x="49389" y="510821"/>
                      <a:pt x="0" y="893233"/>
                      <a:pt x="220133" y="1316566"/>
                    </a:cubicBezTo>
                    <a:cubicBezTo>
                      <a:pt x="440266" y="1739899"/>
                      <a:pt x="1140178" y="2716388"/>
                      <a:pt x="1413933" y="2882899"/>
                    </a:cubicBezTo>
                    <a:cubicBezTo>
                      <a:pt x="1687688" y="3049410"/>
                      <a:pt x="1868310" y="2740377"/>
                      <a:pt x="1862666" y="2315633"/>
                    </a:cubicBezTo>
                    <a:cubicBezTo>
                      <a:pt x="1857022" y="1890889"/>
                      <a:pt x="1610077" y="668866"/>
                      <a:pt x="1380066" y="334433"/>
                    </a:cubicBezTo>
                    <a:close/>
                  </a:path>
                </a:pathLst>
              </a:custGeom>
              <a:solidFill>
                <a:srgbClr val="FFFF00">
                  <a:alpha val="25000"/>
                </a:srgbClr>
              </a:solidFill>
              <a:ln w="19050" cap="flat" cmpd="sng" algn="ctr">
                <a:solidFill>
                  <a:srgbClr val="D1D201">
                    <a:alpha val="46000"/>
                  </a:srgb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Freeform 102"/>
              <p:cNvSpPr/>
              <p:nvPr/>
            </p:nvSpPr>
            <p:spPr>
              <a:xfrm>
                <a:off x="2209800" y="3866062"/>
                <a:ext cx="1268867" cy="1115792"/>
              </a:xfrm>
              <a:custGeom>
                <a:avLst/>
                <a:gdLst>
                  <a:gd name="connsiteX0" fmla="*/ 471311 w 2156178"/>
                  <a:gd name="connsiteY0" fmla="*/ 1158523 h 1881012"/>
                  <a:gd name="connsiteX1" fmla="*/ 149578 w 2156178"/>
                  <a:gd name="connsiteY1" fmla="*/ 1454856 h 1881012"/>
                  <a:gd name="connsiteX2" fmla="*/ 234245 w 2156178"/>
                  <a:gd name="connsiteY2" fmla="*/ 1861256 h 1881012"/>
                  <a:gd name="connsiteX3" fmla="*/ 1555045 w 2156178"/>
                  <a:gd name="connsiteY3" fmla="*/ 1573390 h 1881012"/>
                  <a:gd name="connsiteX4" fmla="*/ 2130778 w 2156178"/>
                  <a:gd name="connsiteY4" fmla="*/ 235656 h 1881012"/>
                  <a:gd name="connsiteX5" fmla="*/ 1707445 w 2156178"/>
                  <a:gd name="connsiteY5" fmla="*/ 159456 h 1881012"/>
                  <a:gd name="connsiteX6" fmla="*/ 471311 w 2156178"/>
                  <a:gd name="connsiteY6" fmla="*/ 1158523 h 1881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56178" h="1881012">
                    <a:moveTo>
                      <a:pt x="471311" y="1158523"/>
                    </a:moveTo>
                    <a:cubicBezTo>
                      <a:pt x="211667" y="1374423"/>
                      <a:pt x="189089" y="1337734"/>
                      <a:pt x="149578" y="1454856"/>
                    </a:cubicBezTo>
                    <a:cubicBezTo>
                      <a:pt x="110067" y="1571978"/>
                      <a:pt x="0" y="1841500"/>
                      <a:pt x="234245" y="1861256"/>
                    </a:cubicBezTo>
                    <a:cubicBezTo>
                      <a:pt x="468490" y="1881012"/>
                      <a:pt x="1238956" y="1844323"/>
                      <a:pt x="1555045" y="1573390"/>
                    </a:cubicBezTo>
                    <a:cubicBezTo>
                      <a:pt x="1871134" y="1302457"/>
                      <a:pt x="2105378" y="471312"/>
                      <a:pt x="2130778" y="235656"/>
                    </a:cubicBezTo>
                    <a:cubicBezTo>
                      <a:pt x="2156178" y="0"/>
                      <a:pt x="1982612" y="5645"/>
                      <a:pt x="1707445" y="159456"/>
                    </a:cubicBezTo>
                    <a:cubicBezTo>
                      <a:pt x="1432278" y="313267"/>
                      <a:pt x="730956" y="942623"/>
                      <a:pt x="471311" y="1158523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  <a:alpha val="25000"/>
                </a:schemeClr>
              </a:solidFill>
              <a:ln w="19050" cap="flat" cmpd="sng" algn="ctr">
                <a:solidFill>
                  <a:schemeClr val="accent2">
                    <a:lumMod val="75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4" name="Freeform 103"/>
              <p:cNvSpPr/>
              <p:nvPr/>
            </p:nvSpPr>
            <p:spPr>
              <a:xfrm>
                <a:off x="2953017" y="4467067"/>
                <a:ext cx="905146" cy="943359"/>
              </a:xfrm>
              <a:custGeom>
                <a:avLst/>
                <a:gdLst>
                  <a:gd name="connsiteX0" fmla="*/ 1037166 w 1538110"/>
                  <a:gd name="connsiteY0" fmla="*/ 255411 h 1590322"/>
                  <a:gd name="connsiteX1" fmla="*/ 910166 w 1538110"/>
                  <a:gd name="connsiteY1" fmla="*/ 60677 h 1590322"/>
                  <a:gd name="connsiteX2" fmla="*/ 630766 w 1538110"/>
                  <a:gd name="connsiteY2" fmla="*/ 119944 h 1590322"/>
                  <a:gd name="connsiteX3" fmla="*/ 241300 w 1538110"/>
                  <a:gd name="connsiteY3" fmla="*/ 780344 h 1590322"/>
                  <a:gd name="connsiteX4" fmla="*/ 131233 w 1538110"/>
                  <a:gd name="connsiteY4" fmla="*/ 1008944 h 1590322"/>
                  <a:gd name="connsiteX5" fmla="*/ 1028700 w 1538110"/>
                  <a:gd name="connsiteY5" fmla="*/ 1440744 h 1590322"/>
                  <a:gd name="connsiteX6" fmla="*/ 1375833 w 1538110"/>
                  <a:gd name="connsiteY6" fmla="*/ 1567744 h 1590322"/>
                  <a:gd name="connsiteX7" fmla="*/ 1494366 w 1538110"/>
                  <a:gd name="connsiteY7" fmla="*/ 1305277 h 1590322"/>
                  <a:gd name="connsiteX8" fmla="*/ 1113366 w 1538110"/>
                  <a:gd name="connsiteY8" fmla="*/ 619477 h 1590322"/>
                  <a:gd name="connsiteX9" fmla="*/ 1113366 w 1538110"/>
                  <a:gd name="connsiteY9" fmla="*/ 619477 h 1590322"/>
                  <a:gd name="connsiteX10" fmla="*/ 1037166 w 1538110"/>
                  <a:gd name="connsiteY10" fmla="*/ 255411 h 15903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38110" h="1590322">
                    <a:moveTo>
                      <a:pt x="1037166" y="255411"/>
                    </a:moveTo>
                    <a:cubicBezTo>
                      <a:pt x="1007532" y="169333"/>
                      <a:pt x="977899" y="83255"/>
                      <a:pt x="910166" y="60677"/>
                    </a:cubicBezTo>
                    <a:cubicBezTo>
                      <a:pt x="842433" y="38099"/>
                      <a:pt x="742244" y="0"/>
                      <a:pt x="630766" y="119944"/>
                    </a:cubicBezTo>
                    <a:cubicBezTo>
                      <a:pt x="519288" y="239889"/>
                      <a:pt x="324555" y="632177"/>
                      <a:pt x="241300" y="780344"/>
                    </a:cubicBezTo>
                    <a:cubicBezTo>
                      <a:pt x="158045" y="928511"/>
                      <a:pt x="0" y="898877"/>
                      <a:pt x="131233" y="1008944"/>
                    </a:cubicBezTo>
                    <a:cubicBezTo>
                      <a:pt x="262466" y="1119011"/>
                      <a:pt x="821267" y="1347611"/>
                      <a:pt x="1028700" y="1440744"/>
                    </a:cubicBezTo>
                    <a:cubicBezTo>
                      <a:pt x="1236133" y="1533877"/>
                      <a:pt x="1298222" y="1590322"/>
                      <a:pt x="1375833" y="1567744"/>
                    </a:cubicBezTo>
                    <a:cubicBezTo>
                      <a:pt x="1453444" y="1545166"/>
                      <a:pt x="1538110" y="1463321"/>
                      <a:pt x="1494366" y="1305277"/>
                    </a:cubicBezTo>
                    <a:cubicBezTo>
                      <a:pt x="1450622" y="1147233"/>
                      <a:pt x="1113366" y="619477"/>
                      <a:pt x="1113366" y="619477"/>
                    </a:cubicBezTo>
                    <a:lnTo>
                      <a:pt x="1113366" y="619477"/>
                    </a:lnTo>
                    <a:lnTo>
                      <a:pt x="1037166" y="25541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  <a:alpha val="25000"/>
                </a:schemeClr>
              </a:solidFill>
              <a:ln w="19050" cap="flat" cmpd="sng" algn="ctr">
                <a:solidFill>
                  <a:srgbClr val="376092">
                    <a:alpha val="46000"/>
                  </a:srgb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5" name="Freeform 104"/>
              <p:cNvSpPr/>
              <p:nvPr/>
            </p:nvSpPr>
            <p:spPr>
              <a:xfrm>
                <a:off x="2317754" y="4556632"/>
                <a:ext cx="1101123" cy="996093"/>
              </a:xfrm>
              <a:custGeom>
                <a:avLst/>
                <a:gdLst>
                  <a:gd name="connsiteX0" fmla="*/ 67733 w 1553634"/>
                  <a:gd name="connsiteY0" fmla="*/ 1696155 h 1979788"/>
                  <a:gd name="connsiteX1" fmla="*/ 651933 w 1553634"/>
                  <a:gd name="connsiteY1" fmla="*/ 155222 h 1979788"/>
                  <a:gd name="connsiteX2" fmla="*/ 1532467 w 1553634"/>
                  <a:gd name="connsiteY2" fmla="*/ 764822 h 1979788"/>
                  <a:gd name="connsiteX3" fmla="*/ 778933 w 1553634"/>
                  <a:gd name="connsiteY3" fmla="*/ 1586088 h 1979788"/>
                  <a:gd name="connsiteX4" fmla="*/ 245533 w 1553634"/>
                  <a:gd name="connsiteY4" fmla="*/ 1857022 h 1979788"/>
                  <a:gd name="connsiteX5" fmla="*/ 67733 w 1553634"/>
                  <a:gd name="connsiteY5" fmla="*/ 1696155 h 1979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53634" h="1979788">
                    <a:moveTo>
                      <a:pt x="67733" y="1696155"/>
                    </a:moveTo>
                    <a:cubicBezTo>
                      <a:pt x="135466" y="1412522"/>
                      <a:pt x="407811" y="310444"/>
                      <a:pt x="651933" y="155222"/>
                    </a:cubicBezTo>
                    <a:cubicBezTo>
                      <a:pt x="896055" y="0"/>
                      <a:pt x="1511300" y="526344"/>
                      <a:pt x="1532467" y="764822"/>
                    </a:cubicBezTo>
                    <a:cubicBezTo>
                      <a:pt x="1553634" y="1003300"/>
                      <a:pt x="993422" y="1404055"/>
                      <a:pt x="778933" y="1586088"/>
                    </a:cubicBezTo>
                    <a:cubicBezTo>
                      <a:pt x="564444" y="1768121"/>
                      <a:pt x="365477" y="1835855"/>
                      <a:pt x="245533" y="1857022"/>
                    </a:cubicBezTo>
                    <a:cubicBezTo>
                      <a:pt x="125589" y="1878189"/>
                      <a:pt x="0" y="1979788"/>
                      <a:pt x="67733" y="1696155"/>
                    </a:cubicBezTo>
                    <a:close/>
                  </a:path>
                </a:pathLst>
              </a:custGeom>
              <a:solidFill>
                <a:srgbClr val="CCFFCC">
                  <a:alpha val="40000"/>
                </a:srgbClr>
              </a:solidFill>
              <a:ln w="19050" cap="flat" cmpd="sng" algn="ctr">
                <a:solidFill>
                  <a:schemeClr val="accent3">
                    <a:lumMod val="75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6" name="Freeform 105"/>
              <p:cNvSpPr/>
              <p:nvPr/>
            </p:nvSpPr>
            <p:spPr>
              <a:xfrm>
                <a:off x="2778631" y="4449488"/>
                <a:ext cx="855323" cy="867187"/>
              </a:xfrm>
              <a:custGeom>
                <a:avLst/>
                <a:gdLst>
                  <a:gd name="connsiteX0" fmla="*/ 630767 w 1453445"/>
                  <a:gd name="connsiteY0" fmla="*/ 166511 h 1368778"/>
                  <a:gd name="connsiteX1" fmla="*/ 105834 w 1453445"/>
                  <a:gd name="connsiteY1" fmla="*/ 276578 h 1368778"/>
                  <a:gd name="connsiteX2" fmla="*/ 122767 w 1453445"/>
                  <a:gd name="connsiteY2" fmla="*/ 699911 h 1368778"/>
                  <a:gd name="connsiteX3" fmla="*/ 842434 w 1453445"/>
                  <a:gd name="connsiteY3" fmla="*/ 1360311 h 1368778"/>
                  <a:gd name="connsiteX4" fmla="*/ 1282700 w 1453445"/>
                  <a:gd name="connsiteY4" fmla="*/ 750711 h 1368778"/>
                  <a:gd name="connsiteX5" fmla="*/ 1341967 w 1453445"/>
                  <a:gd name="connsiteY5" fmla="*/ 98778 h 1368778"/>
                  <a:gd name="connsiteX6" fmla="*/ 630767 w 1453445"/>
                  <a:gd name="connsiteY6" fmla="*/ 166511 h 13687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53445" h="1368778">
                    <a:moveTo>
                      <a:pt x="630767" y="166511"/>
                    </a:moveTo>
                    <a:cubicBezTo>
                      <a:pt x="424745" y="196144"/>
                      <a:pt x="190501" y="187678"/>
                      <a:pt x="105834" y="276578"/>
                    </a:cubicBezTo>
                    <a:cubicBezTo>
                      <a:pt x="21167" y="365478"/>
                      <a:pt x="0" y="519289"/>
                      <a:pt x="122767" y="699911"/>
                    </a:cubicBezTo>
                    <a:cubicBezTo>
                      <a:pt x="245534" y="880533"/>
                      <a:pt x="649112" y="1351844"/>
                      <a:pt x="842434" y="1360311"/>
                    </a:cubicBezTo>
                    <a:cubicBezTo>
                      <a:pt x="1035756" y="1368778"/>
                      <a:pt x="1199445" y="960966"/>
                      <a:pt x="1282700" y="750711"/>
                    </a:cubicBezTo>
                    <a:cubicBezTo>
                      <a:pt x="1365955" y="540456"/>
                      <a:pt x="1453445" y="197556"/>
                      <a:pt x="1341967" y="98778"/>
                    </a:cubicBezTo>
                    <a:cubicBezTo>
                      <a:pt x="1230489" y="0"/>
                      <a:pt x="836789" y="136878"/>
                      <a:pt x="630767" y="166511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  <a:alpha val="25000"/>
                </a:schemeClr>
              </a:solidFill>
              <a:ln w="19050" cap="flat" cmpd="sng" algn="ctr">
                <a:solidFill>
                  <a:schemeClr val="accent4">
                    <a:lumMod val="50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8" name="Freeform 107"/>
              <p:cNvSpPr/>
              <p:nvPr/>
            </p:nvSpPr>
            <p:spPr>
              <a:xfrm>
                <a:off x="3080900" y="3745527"/>
                <a:ext cx="1671615" cy="1133370"/>
              </a:xfrm>
              <a:custGeom>
                <a:avLst/>
                <a:gdLst>
                  <a:gd name="connsiteX0" fmla="*/ 1251655 w 2840566"/>
                  <a:gd name="connsiteY0" fmla="*/ 142522 h 1910644"/>
                  <a:gd name="connsiteX1" fmla="*/ 252589 w 2840566"/>
                  <a:gd name="connsiteY1" fmla="*/ 261055 h 1910644"/>
                  <a:gd name="connsiteX2" fmla="*/ 379589 w 2840566"/>
                  <a:gd name="connsiteY2" fmla="*/ 1708855 h 1910644"/>
                  <a:gd name="connsiteX3" fmla="*/ 2530122 w 2840566"/>
                  <a:gd name="connsiteY3" fmla="*/ 1471789 h 1910644"/>
                  <a:gd name="connsiteX4" fmla="*/ 2242255 w 2840566"/>
                  <a:gd name="connsiteY4" fmla="*/ 286455 h 1910644"/>
                  <a:gd name="connsiteX5" fmla="*/ 1251655 w 2840566"/>
                  <a:gd name="connsiteY5" fmla="*/ 142522 h 1910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840566" h="1910644">
                    <a:moveTo>
                      <a:pt x="1251655" y="142522"/>
                    </a:moveTo>
                    <a:cubicBezTo>
                      <a:pt x="920044" y="138289"/>
                      <a:pt x="397933" y="0"/>
                      <a:pt x="252589" y="261055"/>
                    </a:cubicBezTo>
                    <a:cubicBezTo>
                      <a:pt x="107245" y="522110"/>
                      <a:pt x="0" y="1507066"/>
                      <a:pt x="379589" y="1708855"/>
                    </a:cubicBezTo>
                    <a:cubicBezTo>
                      <a:pt x="759178" y="1910644"/>
                      <a:pt x="2219678" y="1708856"/>
                      <a:pt x="2530122" y="1471789"/>
                    </a:cubicBezTo>
                    <a:cubicBezTo>
                      <a:pt x="2840566" y="1234722"/>
                      <a:pt x="2453922" y="509411"/>
                      <a:pt x="2242255" y="286455"/>
                    </a:cubicBezTo>
                    <a:cubicBezTo>
                      <a:pt x="2030588" y="63499"/>
                      <a:pt x="1583266" y="146755"/>
                      <a:pt x="1251655" y="142522"/>
                    </a:cubicBezTo>
                    <a:close/>
                  </a:path>
                </a:pathLst>
              </a:custGeom>
              <a:solidFill>
                <a:srgbClr val="FF0000">
                  <a:alpha val="25000"/>
                </a:srgbClr>
              </a:solidFill>
              <a:ln w="19050" cap="flat" cmpd="sng" algn="ctr">
                <a:solidFill>
                  <a:schemeClr val="accent2">
                    <a:lumMod val="75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3912971" y="3768964"/>
                <a:ext cx="1362703" cy="1452287"/>
              </a:xfrm>
              <a:custGeom>
                <a:avLst/>
                <a:gdLst>
                  <a:gd name="connsiteX0" fmla="*/ 371122 w 2315633"/>
                  <a:gd name="connsiteY0" fmla="*/ 119944 h 2448278"/>
                  <a:gd name="connsiteX1" fmla="*/ 15522 w 2315633"/>
                  <a:gd name="connsiteY1" fmla="*/ 1550811 h 2448278"/>
                  <a:gd name="connsiteX2" fmla="*/ 277989 w 2315633"/>
                  <a:gd name="connsiteY2" fmla="*/ 2439811 h 2448278"/>
                  <a:gd name="connsiteX3" fmla="*/ 1480256 w 2315633"/>
                  <a:gd name="connsiteY3" fmla="*/ 1500011 h 2448278"/>
                  <a:gd name="connsiteX4" fmla="*/ 1988256 w 2315633"/>
                  <a:gd name="connsiteY4" fmla="*/ 1432278 h 2448278"/>
                  <a:gd name="connsiteX5" fmla="*/ 2047522 w 2315633"/>
                  <a:gd name="connsiteY5" fmla="*/ 831144 h 2448278"/>
                  <a:gd name="connsiteX6" fmla="*/ 371122 w 2315633"/>
                  <a:gd name="connsiteY6" fmla="*/ 119944 h 2448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5633" h="2448278">
                    <a:moveTo>
                      <a:pt x="371122" y="119944"/>
                    </a:moveTo>
                    <a:cubicBezTo>
                      <a:pt x="32455" y="239888"/>
                      <a:pt x="31044" y="1164167"/>
                      <a:pt x="15522" y="1550811"/>
                    </a:cubicBezTo>
                    <a:cubicBezTo>
                      <a:pt x="0" y="1937455"/>
                      <a:pt x="33867" y="2448278"/>
                      <a:pt x="277989" y="2439811"/>
                    </a:cubicBezTo>
                    <a:cubicBezTo>
                      <a:pt x="522111" y="2431344"/>
                      <a:pt x="1195212" y="1667933"/>
                      <a:pt x="1480256" y="1500011"/>
                    </a:cubicBezTo>
                    <a:cubicBezTo>
                      <a:pt x="1765300" y="1332089"/>
                      <a:pt x="1893712" y="1543756"/>
                      <a:pt x="1988256" y="1432278"/>
                    </a:cubicBezTo>
                    <a:cubicBezTo>
                      <a:pt x="2082800" y="1320800"/>
                      <a:pt x="2315633" y="1049866"/>
                      <a:pt x="2047522" y="831144"/>
                    </a:cubicBezTo>
                    <a:cubicBezTo>
                      <a:pt x="1779411" y="612422"/>
                      <a:pt x="709789" y="0"/>
                      <a:pt x="371122" y="119944"/>
                    </a:cubicBezTo>
                    <a:close/>
                  </a:path>
                </a:pathLst>
              </a:custGeom>
              <a:solidFill>
                <a:srgbClr val="3366FF">
                  <a:alpha val="25000"/>
                </a:srgbClr>
              </a:solidFill>
              <a:ln w="19050" cap="flat" cmpd="sng" algn="ctr">
                <a:solidFill>
                  <a:schemeClr val="tx2">
                    <a:lumMod val="75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0" name="Freeform 109"/>
              <p:cNvSpPr/>
              <p:nvPr/>
            </p:nvSpPr>
            <p:spPr>
              <a:xfrm>
                <a:off x="3900513" y="4141452"/>
                <a:ext cx="1446574" cy="1129185"/>
              </a:xfrm>
              <a:custGeom>
                <a:avLst/>
                <a:gdLst>
                  <a:gd name="connsiteX0" fmla="*/ 1713089 w 2201334"/>
                  <a:gd name="connsiteY0" fmla="*/ 40922 h 1885244"/>
                  <a:gd name="connsiteX1" fmla="*/ 697089 w 2201334"/>
                  <a:gd name="connsiteY1" fmla="*/ 438855 h 1885244"/>
                  <a:gd name="connsiteX2" fmla="*/ 70556 w 2201334"/>
                  <a:gd name="connsiteY2" fmla="*/ 1488722 h 1885244"/>
                  <a:gd name="connsiteX3" fmla="*/ 1120423 w 2201334"/>
                  <a:gd name="connsiteY3" fmla="*/ 1751189 h 1885244"/>
                  <a:gd name="connsiteX4" fmla="*/ 2102556 w 2201334"/>
                  <a:gd name="connsiteY4" fmla="*/ 684389 h 1885244"/>
                  <a:gd name="connsiteX5" fmla="*/ 1713089 w 2201334"/>
                  <a:gd name="connsiteY5" fmla="*/ 40922 h 1885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01334" h="1885244">
                    <a:moveTo>
                      <a:pt x="1713089" y="40922"/>
                    </a:moveTo>
                    <a:cubicBezTo>
                      <a:pt x="1478845" y="0"/>
                      <a:pt x="970845" y="197555"/>
                      <a:pt x="697089" y="438855"/>
                    </a:cubicBezTo>
                    <a:cubicBezTo>
                      <a:pt x="423334" y="680155"/>
                      <a:pt x="0" y="1270000"/>
                      <a:pt x="70556" y="1488722"/>
                    </a:cubicBezTo>
                    <a:cubicBezTo>
                      <a:pt x="141112" y="1707444"/>
                      <a:pt x="781756" y="1885244"/>
                      <a:pt x="1120423" y="1751189"/>
                    </a:cubicBezTo>
                    <a:cubicBezTo>
                      <a:pt x="1459090" y="1617134"/>
                      <a:pt x="2003778" y="972256"/>
                      <a:pt x="2102556" y="684389"/>
                    </a:cubicBezTo>
                    <a:cubicBezTo>
                      <a:pt x="2201334" y="396522"/>
                      <a:pt x="1947333" y="81844"/>
                      <a:pt x="1713089" y="40922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  <a:alpha val="25000"/>
                </a:schemeClr>
              </a:solidFill>
              <a:ln w="19050" cap="flat" cmpd="sng" algn="ctr">
                <a:solidFill>
                  <a:schemeClr val="accent6">
                    <a:lumMod val="50000"/>
                    <a:alpha val="46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4" name="TextBox 153"/>
              <p:cNvSpPr txBox="1"/>
              <p:nvPr/>
            </p:nvSpPr>
            <p:spPr>
              <a:xfrm>
                <a:off x="3667995" y="3694284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1</a:t>
                </a:r>
                <a:endParaRPr lang="en-US" sz="1600" i="1" baseline="-25000" dirty="0"/>
              </a:p>
            </p:txBody>
          </p:sp>
          <p:sp>
            <p:nvSpPr>
              <p:cNvPr id="155" name="TextBox 154"/>
              <p:cNvSpPr txBox="1"/>
              <p:nvPr/>
            </p:nvSpPr>
            <p:spPr>
              <a:xfrm>
                <a:off x="3452213" y="4126203"/>
                <a:ext cx="240693" cy="270729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2</a:t>
                </a:r>
                <a:endParaRPr lang="en-US" sz="1600" i="1" baseline="-25000" dirty="0"/>
              </a:p>
            </p:txBody>
          </p:sp>
          <p:sp>
            <p:nvSpPr>
              <p:cNvPr id="156" name="TextBox 155"/>
              <p:cNvSpPr txBox="1"/>
              <p:nvPr/>
            </p:nvSpPr>
            <p:spPr>
              <a:xfrm>
                <a:off x="4587259" y="3839931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7</a:t>
                </a:r>
                <a:endParaRPr lang="en-US" sz="1600" i="1" baseline="-25000" dirty="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2536977" y="4286915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3</a:t>
                </a:r>
                <a:endParaRPr lang="en-US" sz="1600" i="1" baseline="-25000" dirty="0"/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3104976" y="5200976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4</a:t>
                </a:r>
                <a:endParaRPr lang="en-US" sz="1600" i="1" baseline="-25000" dirty="0"/>
              </a:p>
            </p:txBody>
          </p:sp>
          <p:sp>
            <p:nvSpPr>
              <p:cNvPr id="159" name="TextBox 158"/>
              <p:cNvSpPr txBox="1"/>
              <p:nvPr/>
            </p:nvSpPr>
            <p:spPr>
              <a:xfrm>
                <a:off x="3667995" y="4854437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5</a:t>
                </a:r>
                <a:endParaRPr lang="en-US" sz="1600" i="1" baseline="-25000" dirty="0"/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2342661" y="5075419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6</a:t>
                </a:r>
                <a:endParaRPr lang="en-US" sz="1600" i="1" baseline="-25000" dirty="0"/>
              </a:p>
            </p:txBody>
          </p:sp>
          <p:sp>
            <p:nvSpPr>
              <p:cNvPr id="161" name="TextBox 160"/>
              <p:cNvSpPr txBox="1"/>
              <p:nvPr/>
            </p:nvSpPr>
            <p:spPr>
              <a:xfrm>
                <a:off x="5220032" y="4196514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8</a:t>
                </a:r>
              </a:p>
            </p:txBody>
          </p:sp>
          <p:sp>
            <p:nvSpPr>
              <p:cNvPr id="162" name="TextBox 161"/>
              <p:cNvSpPr txBox="1"/>
              <p:nvPr/>
            </p:nvSpPr>
            <p:spPr>
              <a:xfrm>
                <a:off x="4253434" y="5668054"/>
                <a:ext cx="163268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9</a:t>
                </a:r>
              </a:p>
            </p:txBody>
          </p:sp>
          <p:sp>
            <p:nvSpPr>
              <p:cNvPr id="163" name="TextBox 162"/>
              <p:cNvSpPr txBox="1"/>
              <p:nvPr/>
            </p:nvSpPr>
            <p:spPr>
              <a:xfrm>
                <a:off x="4886207" y="5617831"/>
                <a:ext cx="227092" cy="270729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10</a:t>
                </a:r>
              </a:p>
            </p:txBody>
          </p:sp>
        </p:grpSp>
        <p:sp>
          <p:nvSpPr>
            <p:cNvPr id="107" name="Freeform 106"/>
            <p:cNvSpPr/>
            <p:nvPr/>
          </p:nvSpPr>
          <p:spPr>
            <a:xfrm>
              <a:off x="2761192" y="3824356"/>
              <a:ext cx="901825" cy="1078125"/>
            </a:xfrm>
            <a:custGeom>
              <a:avLst/>
              <a:gdLst>
                <a:gd name="connsiteX0" fmla="*/ 1024467 w 1532467"/>
                <a:gd name="connsiteY0" fmla="*/ 32456 h 1817512"/>
                <a:gd name="connsiteX1" fmla="*/ 127000 w 1532467"/>
                <a:gd name="connsiteY1" fmla="*/ 1183922 h 1817512"/>
                <a:gd name="connsiteX2" fmla="*/ 262467 w 1532467"/>
                <a:gd name="connsiteY2" fmla="*/ 1785056 h 1817512"/>
                <a:gd name="connsiteX3" fmla="*/ 1405467 w 1532467"/>
                <a:gd name="connsiteY3" fmla="*/ 1378656 h 1817512"/>
                <a:gd name="connsiteX4" fmla="*/ 1024467 w 1532467"/>
                <a:gd name="connsiteY4" fmla="*/ 32456 h 1817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2467" h="1817512">
                  <a:moveTo>
                    <a:pt x="1024467" y="32456"/>
                  </a:moveTo>
                  <a:cubicBezTo>
                    <a:pt x="811389" y="0"/>
                    <a:pt x="254000" y="891822"/>
                    <a:pt x="127000" y="1183922"/>
                  </a:cubicBezTo>
                  <a:cubicBezTo>
                    <a:pt x="0" y="1476022"/>
                    <a:pt x="49389" y="1752600"/>
                    <a:pt x="262467" y="1785056"/>
                  </a:cubicBezTo>
                  <a:cubicBezTo>
                    <a:pt x="475545" y="1817512"/>
                    <a:pt x="1278467" y="1669345"/>
                    <a:pt x="1405467" y="1378656"/>
                  </a:cubicBezTo>
                  <a:cubicBezTo>
                    <a:pt x="1532467" y="1087967"/>
                    <a:pt x="1237545" y="64912"/>
                    <a:pt x="1024467" y="32456"/>
                  </a:cubicBezTo>
                  <a:close/>
                </a:path>
              </a:pathLst>
            </a:custGeom>
            <a:solidFill>
              <a:schemeClr val="bg2">
                <a:lumMod val="50000"/>
                <a:alpha val="40000"/>
              </a:schemeClr>
            </a:solidFill>
            <a:ln w="19050" cap="flat" cmpd="sng" algn="ctr">
              <a:solidFill>
                <a:schemeClr val="bg2">
                  <a:lumMod val="25000"/>
                  <a:alpha val="46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65" name="Content Placeholder 16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Triangulate the primal graph using min-fill</a:t>
            </a:r>
          </a:p>
          <a:p>
            <a:r>
              <a:rPr lang="en-US" dirty="0" smtClean="0"/>
              <a:t>Identify the maximal cliques using </a:t>
            </a:r>
            <a:r>
              <a:rPr lang="en-US" cap="small" dirty="0" err="1" smtClean="0"/>
              <a:t>MaxCliques</a:t>
            </a:r>
            <a:endParaRPr lang="en-US" cap="small" dirty="0" smtClean="0"/>
          </a:p>
          <a:p>
            <a:r>
              <a:rPr lang="en-US" dirty="0" smtClean="0"/>
              <a:t>Connect the clusters using </a:t>
            </a:r>
            <a:r>
              <a:rPr lang="en-US" cap="small" dirty="0" err="1" smtClean="0"/>
              <a:t>JoinTree</a:t>
            </a:r>
            <a:r>
              <a:rPr lang="en-US" cap="small" dirty="0" smtClean="0"/>
              <a:t> </a:t>
            </a:r>
          </a:p>
          <a:p>
            <a:r>
              <a:rPr lang="en-US" dirty="0" smtClean="0"/>
              <a:t>Add constraints to clusters where their scopes appear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a Tree Decomposition</a:t>
            </a:r>
            <a:endParaRPr lang="en-US" dirty="0"/>
          </a:p>
        </p:txBody>
      </p:sp>
      <p:sp>
        <p:nvSpPr>
          <p:cNvPr id="98" name="Date Placeholder 9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100" name="Footer Placeholder 9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99" name="Slide Number Placeholder 9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27</a:t>
            </a:fld>
            <a:endParaRPr lang="en-US" dirty="0"/>
          </a:p>
        </p:txBody>
      </p:sp>
      <p:grpSp>
        <p:nvGrpSpPr>
          <p:cNvPr id="69" name="Group 68"/>
          <p:cNvGrpSpPr>
            <a:grpSpLocks noChangeAspect="1"/>
          </p:cNvGrpSpPr>
          <p:nvPr/>
        </p:nvGrpSpPr>
        <p:grpSpPr>
          <a:xfrm>
            <a:off x="76200" y="3963109"/>
            <a:ext cx="2194560" cy="1714499"/>
            <a:chOff x="746578" y="2361860"/>
            <a:chExt cx="3378200" cy="2471133"/>
          </a:xfrm>
        </p:grpSpPr>
        <p:sp>
          <p:nvSpPr>
            <p:cNvPr id="70" name="AutoShape 11"/>
            <p:cNvSpPr>
              <a:spLocks noChangeArrowheads="1"/>
            </p:cNvSpPr>
            <p:nvPr/>
          </p:nvSpPr>
          <p:spPr bwMode="auto">
            <a:xfrm rot="10800000" flipH="1" flipV="1">
              <a:off x="746578" y="2761305"/>
              <a:ext cx="3155950" cy="40005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71" name="AutoShape 11"/>
            <p:cNvSpPr>
              <a:spLocks noChangeArrowheads="1"/>
            </p:cNvSpPr>
            <p:nvPr/>
          </p:nvSpPr>
          <p:spPr bwMode="auto">
            <a:xfrm rot="7279253" flipV="1">
              <a:off x="1919741" y="3432817"/>
              <a:ext cx="2317750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72" name="AutoShape 11"/>
            <p:cNvSpPr>
              <a:spLocks noChangeArrowheads="1"/>
            </p:cNvSpPr>
            <p:nvPr/>
          </p:nvSpPr>
          <p:spPr bwMode="auto">
            <a:xfrm rot="10800000" flipH="1" flipV="1">
              <a:off x="2340428" y="4159893"/>
              <a:ext cx="1784350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73" name="AutoShape 11"/>
            <p:cNvSpPr>
              <a:spLocks noChangeArrowheads="1"/>
            </p:cNvSpPr>
            <p:nvPr/>
          </p:nvSpPr>
          <p:spPr bwMode="auto">
            <a:xfrm rot="13884471" flipH="1" flipV="1">
              <a:off x="2085634" y="3425674"/>
              <a:ext cx="2417763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74" name="AutoShape 11"/>
            <p:cNvSpPr>
              <a:spLocks noChangeArrowheads="1"/>
            </p:cNvSpPr>
            <p:nvPr/>
          </p:nvSpPr>
          <p:spPr bwMode="auto">
            <a:xfrm rot="16200000">
              <a:off x="1079954" y="3458217"/>
              <a:ext cx="1930400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75" name="AutoShape 11"/>
            <p:cNvSpPr>
              <a:spLocks noChangeArrowheads="1"/>
            </p:cNvSpPr>
            <p:nvPr/>
          </p:nvSpPr>
          <p:spPr bwMode="auto">
            <a:xfrm rot="10800000" flipH="1" flipV="1">
              <a:off x="767216" y="3577279"/>
              <a:ext cx="1592262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76" name="AutoShape 11"/>
            <p:cNvSpPr>
              <a:spLocks noChangeArrowheads="1"/>
            </p:cNvSpPr>
            <p:nvPr/>
          </p:nvSpPr>
          <p:spPr bwMode="auto">
            <a:xfrm rot="16200000">
              <a:off x="75066" y="3458217"/>
              <a:ext cx="1930400" cy="396875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1000">
                <a:ea typeface="宋体" pitchFamily="2" charset="-122"/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1878466" y="2815280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78" name="Oval 77"/>
            <p:cNvSpPr/>
            <p:nvPr/>
          </p:nvSpPr>
          <p:spPr>
            <a:xfrm>
              <a:off x="2602366" y="2815280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79" name="Oval 78"/>
            <p:cNvSpPr/>
            <p:nvPr/>
          </p:nvSpPr>
          <p:spPr>
            <a:xfrm>
              <a:off x="3318328" y="2815280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80" name="Oval 79"/>
            <p:cNvSpPr/>
            <p:nvPr/>
          </p:nvSpPr>
          <p:spPr>
            <a:xfrm>
              <a:off x="3331028" y="3737618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E</a:t>
              </a:r>
            </a:p>
          </p:txBody>
        </p:sp>
        <p:sp>
          <p:nvSpPr>
            <p:cNvPr id="81" name="Oval 80"/>
            <p:cNvSpPr/>
            <p:nvPr/>
          </p:nvSpPr>
          <p:spPr>
            <a:xfrm>
              <a:off x="3000828" y="3334393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D</a:t>
              </a:r>
            </a:p>
          </p:txBody>
        </p:sp>
        <p:sp>
          <p:nvSpPr>
            <p:cNvPr id="82" name="Oval 81"/>
            <p:cNvSpPr/>
            <p:nvPr/>
          </p:nvSpPr>
          <p:spPr>
            <a:xfrm>
              <a:off x="3699328" y="4209105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83" name="Oval 82"/>
            <p:cNvSpPr/>
            <p:nvPr/>
          </p:nvSpPr>
          <p:spPr>
            <a:xfrm>
              <a:off x="3051628" y="4209105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G</a:t>
              </a:r>
            </a:p>
          </p:txBody>
        </p:sp>
        <p:sp>
          <p:nvSpPr>
            <p:cNvPr id="84" name="Oval 83"/>
            <p:cNvSpPr/>
            <p:nvPr/>
          </p:nvSpPr>
          <p:spPr>
            <a:xfrm>
              <a:off x="2480128" y="4209105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 smtClean="0">
                  <a:solidFill>
                    <a:schemeClr val="tx1"/>
                  </a:solidFill>
                </a:rPr>
                <a:t>H</a:t>
              </a:r>
              <a:endParaRPr lang="en-US" sz="1600" i="1" dirty="0">
                <a:solidFill>
                  <a:schemeClr val="tx1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>
            <a:xfrm>
              <a:off x="873578" y="3624904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I</a:t>
              </a:r>
            </a:p>
          </p:txBody>
        </p:sp>
        <p:sp>
          <p:nvSpPr>
            <p:cNvPr id="86" name="Oval 85"/>
            <p:cNvSpPr/>
            <p:nvPr/>
          </p:nvSpPr>
          <p:spPr>
            <a:xfrm>
              <a:off x="1394278" y="3624904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J</a:t>
              </a:r>
            </a:p>
          </p:txBody>
        </p:sp>
        <p:sp>
          <p:nvSpPr>
            <p:cNvPr id="87" name="Oval 86"/>
            <p:cNvSpPr/>
            <p:nvPr/>
          </p:nvSpPr>
          <p:spPr>
            <a:xfrm>
              <a:off x="1878466" y="3624904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K</a:t>
              </a:r>
            </a:p>
          </p:txBody>
        </p:sp>
        <p:sp>
          <p:nvSpPr>
            <p:cNvPr id="88" name="Oval 87"/>
            <p:cNvSpPr/>
            <p:nvPr/>
          </p:nvSpPr>
          <p:spPr>
            <a:xfrm>
              <a:off x="873578" y="4177355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89" name="Oval 88"/>
            <p:cNvSpPr/>
            <p:nvPr/>
          </p:nvSpPr>
          <p:spPr>
            <a:xfrm>
              <a:off x="1878466" y="4177355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L</a:t>
              </a:r>
            </a:p>
          </p:txBody>
        </p:sp>
        <p:sp>
          <p:nvSpPr>
            <p:cNvPr id="90" name="Oval 89"/>
            <p:cNvSpPr/>
            <p:nvPr/>
          </p:nvSpPr>
          <p:spPr>
            <a:xfrm>
              <a:off x="873578" y="2815280"/>
              <a:ext cx="330200" cy="292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600" i="1" dirty="0">
                  <a:solidFill>
                    <a:schemeClr val="tx1"/>
                  </a:solidFill>
                </a:rPr>
                <a:t>N</a:t>
              </a:r>
            </a:p>
          </p:txBody>
        </p:sp>
        <p:sp>
          <p:nvSpPr>
            <p:cNvPr id="91" name="TextBox 107"/>
            <p:cNvSpPr txBox="1">
              <a:spLocks noChangeArrowheads="1"/>
            </p:cNvSpPr>
            <p:nvPr/>
          </p:nvSpPr>
          <p:spPr bwMode="auto">
            <a:xfrm>
              <a:off x="3182880" y="2390924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7</a:t>
              </a:r>
              <a:endParaRPr lang="en-US" sz="1600" i="1" baseline="-25000" dirty="0"/>
            </a:p>
          </p:txBody>
        </p:sp>
        <p:sp>
          <p:nvSpPr>
            <p:cNvPr id="92" name="TextBox 107"/>
            <p:cNvSpPr txBox="1">
              <a:spLocks noChangeArrowheads="1"/>
            </p:cNvSpPr>
            <p:nvPr/>
          </p:nvSpPr>
          <p:spPr bwMode="auto">
            <a:xfrm>
              <a:off x="1273223" y="4180530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2</a:t>
              </a:r>
              <a:endParaRPr lang="en-US" sz="1600" i="1" baseline="-25000" dirty="0"/>
            </a:p>
          </p:txBody>
        </p:sp>
        <p:sp>
          <p:nvSpPr>
            <p:cNvPr id="93" name="TextBox 107"/>
            <p:cNvSpPr txBox="1">
              <a:spLocks noChangeArrowheads="1"/>
            </p:cNvSpPr>
            <p:nvPr/>
          </p:nvSpPr>
          <p:spPr bwMode="auto">
            <a:xfrm>
              <a:off x="1464128" y="3287902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3</a:t>
              </a:r>
              <a:endParaRPr lang="en-US" sz="1600" i="1" baseline="-25000" dirty="0"/>
            </a:p>
          </p:txBody>
        </p:sp>
        <p:sp>
          <p:nvSpPr>
            <p:cNvPr id="94" name="TextBox 107"/>
            <p:cNvSpPr txBox="1">
              <a:spLocks noChangeArrowheads="1"/>
            </p:cNvSpPr>
            <p:nvPr/>
          </p:nvSpPr>
          <p:spPr bwMode="auto">
            <a:xfrm>
              <a:off x="1587501" y="4202755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4</a:t>
              </a:r>
              <a:endParaRPr lang="en-US" sz="1600" i="1" baseline="-25000" dirty="0"/>
            </a:p>
          </p:txBody>
        </p:sp>
        <p:sp>
          <p:nvSpPr>
            <p:cNvPr id="95" name="TextBox 107"/>
            <p:cNvSpPr txBox="1">
              <a:spLocks noChangeArrowheads="1"/>
            </p:cNvSpPr>
            <p:nvPr/>
          </p:nvSpPr>
          <p:spPr bwMode="auto">
            <a:xfrm>
              <a:off x="2307169" y="2361860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5</a:t>
              </a:r>
              <a:endParaRPr lang="en-US" sz="1600" i="1" baseline="-25000" dirty="0"/>
            </a:p>
          </p:txBody>
        </p:sp>
        <p:sp>
          <p:nvSpPr>
            <p:cNvPr id="96" name="TextBox 107"/>
            <p:cNvSpPr txBox="1">
              <a:spLocks noChangeArrowheads="1"/>
            </p:cNvSpPr>
            <p:nvPr/>
          </p:nvSpPr>
          <p:spPr bwMode="auto">
            <a:xfrm>
              <a:off x="2498270" y="3491557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 smtClean="0"/>
                <a:t>R</a:t>
              </a:r>
              <a:r>
                <a:rPr lang="en-US" sz="1600" i="1" baseline="-25000" dirty="0" smtClean="0"/>
                <a:t>6</a:t>
              </a:r>
              <a:endParaRPr lang="en-US" sz="1600" i="1" baseline="-25000" dirty="0"/>
            </a:p>
          </p:txBody>
        </p:sp>
        <p:sp>
          <p:nvSpPr>
            <p:cNvPr id="97" name="TextBox 107"/>
            <p:cNvSpPr txBox="1">
              <a:spLocks noChangeArrowheads="1"/>
            </p:cNvSpPr>
            <p:nvPr/>
          </p:nvSpPr>
          <p:spPr bwMode="auto">
            <a:xfrm>
              <a:off x="1260928" y="2450155"/>
              <a:ext cx="533399" cy="3327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600" i="1" dirty="0"/>
                <a:t>R</a:t>
              </a:r>
              <a:r>
                <a:rPr lang="en-US" sz="1600" i="1" baseline="-25000" dirty="0"/>
                <a:t>1</a:t>
              </a:r>
            </a:p>
          </p:txBody>
        </p:sp>
      </p:grpSp>
      <p:sp>
        <p:nvSpPr>
          <p:cNvPr id="111" name="Oval 110"/>
          <p:cNvSpPr/>
          <p:nvPr/>
        </p:nvSpPr>
        <p:spPr>
          <a:xfrm>
            <a:off x="3512590" y="4494008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2" name="Oval 111"/>
          <p:cNvSpPr/>
          <p:nvPr/>
        </p:nvSpPr>
        <p:spPr>
          <a:xfrm>
            <a:off x="4588822" y="4360901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3" name="Oval 112"/>
          <p:cNvSpPr/>
          <p:nvPr/>
        </p:nvSpPr>
        <p:spPr>
          <a:xfrm>
            <a:off x="4299815" y="3866201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14" name="Oval 113"/>
          <p:cNvSpPr/>
          <p:nvPr/>
        </p:nvSpPr>
        <p:spPr>
          <a:xfrm>
            <a:off x="5286350" y="5646624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15" name="Oval 114"/>
          <p:cNvSpPr/>
          <p:nvPr/>
        </p:nvSpPr>
        <p:spPr>
          <a:xfrm>
            <a:off x="5052206" y="4360905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6" name="Oval 115"/>
          <p:cNvSpPr/>
          <p:nvPr/>
        </p:nvSpPr>
        <p:spPr>
          <a:xfrm>
            <a:off x="4703394" y="4925925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17" name="Oval 116"/>
          <p:cNvSpPr/>
          <p:nvPr/>
        </p:nvSpPr>
        <p:spPr>
          <a:xfrm>
            <a:off x="4155336" y="5654165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18" name="Oval 117"/>
          <p:cNvSpPr/>
          <p:nvPr/>
        </p:nvSpPr>
        <p:spPr>
          <a:xfrm>
            <a:off x="4220099" y="4928437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19" name="Oval 118"/>
          <p:cNvSpPr/>
          <p:nvPr/>
        </p:nvSpPr>
        <p:spPr>
          <a:xfrm>
            <a:off x="3034274" y="4619566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120" name="Oval 119"/>
          <p:cNvSpPr/>
          <p:nvPr/>
        </p:nvSpPr>
        <p:spPr>
          <a:xfrm>
            <a:off x="2675525" y="5172030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121" name="Oval 120"/>
          <p:cNvSpPr/>
          <p:nvPr/>
        </p:nvSpPr>
        <p:spPr>
          <a:xfrm>
            <a:off x="3243532" y="4910697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122" name="Oval 121"/>
          <p:cNvSpPr/>
          <p:nvPr/>
        </p:nvSpPr>
        <p:spPr>
          <a:xfrm>
            <a:off x="2506127" y="4702425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23" name="Oval 122"/>
          <p:cNvSpPr/>
          <p:nvPr/>
        </p:nvSpPr>
        <p:spPr>
          <a:xfrm>
            <a:off x="3781646" y="5154455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24" name="Oval 123"/>
          <p:cNvSpPr/>
          <p:nvPr/>
        </p:nvSpPr>
        <p:spPr>
          <a:xfrm>
            <a:off x="3407974" y="3923964"/>
            <a:ext cx="194316" cy="17327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600" i="1" dirty="0">
                <a:solidFill>
                  <a:schemeClr val="tx1"/>
                </a:solidFill>
              </a:rPr>
              <a:t>N</a:t>
            </a:r>
          </a:p>
        </p:txBody>
      </p:sp>
      <p:cxnSp>
        <p:nvCxnSpPr>
          <p:cNvPr id="125" name="Straight Connector 124"/>
          <p:cNvCxnSpPr>
            <a:stCxn id="112" idx="1"/>
            <a:endCxn id="124" idx="6"/>
          </p:cNvCxnSpPr>
          <p:nvPr/>
        </p:nvCxnSpPr>
        <p:spPr>
          <a:xfrm rot="16200000" flipV="1">
            <a:off x="3921946" y="3690943"/>
            <a:ext cx="375677" cy="1014989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13" idx="4"/>
            <a:endCxn id="112" idx="0"/>
          </p:cNvCxnSpPr>
          <p:nvPr/>
        </p:nvCxnSpPr>
        <p:spPr>
          <a:xfrm rot="16200000" flipH="1">
            <a:off x="4380762" y="4055683"/>
            <a:ext cx="321430" cy="289007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11" idx="7"/>
            <a:endCxn id="113" idx="3"/>
          </p:cNvCxnSpPr>
          <p:nvPr/>
        </p:nvCxnSpPr>
        <p:spPr>
          <a:xfrm rot="5400000" flipH="1" flipV="1">
            <a:off x="3750717" y="3941829"/>
            <a:ext cx="505286" cy="649823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21" idx="1"/>
            <a:endCxn id="119" idx="5"/>
          </p:cNvCxnSpPr>
          <p:nvPr/>
        </p:nvCxnSpPr>
        <p:spPr>
          <a:xfrm rot="16200000" flipV="1">
            <a:off x="3151755" y="4815839"/>
            <a:ext cx="168611" cy="7185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19" idx="3"/>
            <a:endCxn id="120" idx="7"/>
          </p:cNvCxnSpPr>
          <p:nvPr/>
        </p:nvCxnSpPr>
        <p:spPr>
          <a:xfrm rot="5400000">
            <a:off x="2737086" y="4871759"/>
            <a:ext cx="429943" cy="221348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0" idx="6"/>
            <a:endCxn id="121" idx="3"/>
          </p:cNvCxnSpPr>
          <p:nvPr/>
        </p:nvCxnSpPr>
        <p:spPr>
          <a:xfrm flipV="1">
            <a:off x="2869841" y="5058593"/>
            <a:ext cx="402148" cy="200072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122" idx="6"/>
            <a:endCxn id="119" idx="2"/>
          </p:cNvCxnSpPr>
          <p:nvPr/>
        </p:nvCxnSpPr>
        <p:spPr>
          <a:xfrm flipV="1">
            <a:off x="2700443" y="4706201"/>
            <a:ext cx="333831" cy="82859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24" idx="3"/>
            <a:endCxn id="122" idx="0"/>
          </p:cNvCxnSpPr>
          <p:nvPr/>
        </p:nvCxnSpPr>
        <p:spPr>
          <a:xfrm rot="5400000">
            <a:off x="2704575" y="3970569"/>
            <a:ext cx="630566" cy="83314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119" idx="0"/>
            <a:endCxn id="124" idx="3"/>
          </p:cNvCxnSpPr>
          <p:nvPr/>
        </p:nvCxnSpPr>
        <p:spPr>
          <a:xfrm rot="5400000" flipH="1" flipV="1">
            <a:off x="3010078" y="4193214"/>
            <a:ext cx="547707" cy="304999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21" idx="0"/>
            <a:endCxn id="111" idx="3"/>
          </p:cNvCxnSpPr>
          <p:nvPr/>
        </p:nvCxnSpPr>
        <p:spPr>
          <a:xfrm rot="5400000" flipH="1" flipV="1">
            <a:off x="3306472" y="4676122"/>
            <a:ext cx="268794" cy="200358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23" idx="0"/>
            <a:endCxn id="111" idx="4"/>
          </p:cNvCxnSpPr>
          <p:nvPr/>
        </p:nvCxnSpPr>
        <p:spPr>
          <a:xfrm rot="16200000" flipV="1">
            <a:off x="3500688" y="4776338"/>
            <a:ext cx="487176" cy="26905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123" idx="1"/>
            <a:endCxn id="121" idx="5"/>
          </p:cNvCxnSpPr>
          <p:nvPr/>
        </p:nvCxnSpPr>
        <p:spPr>
          <a:xfrm rot="16200000" flipV="1">
            <a:off x="3549129" y="4918854"/>
            <a:ext cx="121237" cy="400713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12" idx="6"/>
            <a:endCxn id="115" idx="2"/>
          </p:cNvCxnSpPr>
          <p:nvPr/>
        </p:nvCxnSpPr>
        <p:spPr>
          <a:xfrm>
            <a:off x="4783138" y="4447536"/>
            <a:ext cx="269068" cy="4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14" idx="0"/>
            <a:endCxn id="115" idx="6"/>
          </p:cNvCxnSpPr>
          <p:nvPr/>
        </p:nvCxnSpPr>
        <p:spPr>
          <a:xfrm rot="16200000" flipV="1">
            <a:off x="4715473" y="4978589"/>
            <a:ext cx="1199084" cy="13698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stCxn id="116" idx="5"/>
            <a:endCxn id="114" idx="1"/>
          </p:cNvCxnSpPr>
          <p:nvPr/>
        </p:nvCxnSpPr>
        <p:spPr>
          <a:xfrm rot="16200000" flipH="1">
            <a:off x="4792941" y="5150132"/>
            <a:ext cx="598178" cy="445554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112" idx="4"/>
            <a:endCxn id="116" idx="1"/>
          </p:cNvCxnSpPr>
          <p:nvPr/>
        </p:nvCxnSpPr>
        <p:spPr>
          <a:xfrm rot="16200000" flipH="1">
            <a:off x="4500352" y="4719800"/>
            <a:ext cx="417129" cy="45871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115" idx="3"/>
            <a:endCxn id="118" idx="7"/>
          </p:cNvCxnSpPr>
          <p:nvPr/>
        </p:nvCxnSpPr>
        <p:spPr>
          <a:xfrm rot="5400000">
            <a:off x="4510805" y="4383953"/>
            <a:ext cx="445011" cy="694705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18" idx="4"/>
            <a:endCxn id="117" idx="0"/>
          </p:cNvCxnSpPr>
          <p:nvPr/>
        </p:nvCxnSpPr>
        <p:spPr>
          <a:xfrm rot="5400000">
            <a:off x="4008647" y="5345554"/>
            <a:ext cx="552458" cy="64763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113" idx="6"/>
            <a:endCxn id="115" idx="0"/>
          </p:cNvCxnSpPr>
          <p:nvPr/>
        </p:nvCxnSpPr>
        <p:spPr>
          <a:xfrm>
            <a:off x="4494131" y="3952836"/>
            <a:ext cx="655233" cy="408068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>
            <a:stCxn id="118" idx="0"/>
            <a:endCxn id="113" idx="4"/>
          </p:cNvCxnSpPr>
          <p:nvPr/>
        </p:nvCxnSpPr>
        <p:spPr>
          <a:xfrm rot="5400000" flipH="1" flipV="1">
            <a:off x="3912633" y="4444097"/>
            <a:ext cx="888965" cy="7971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16" idx="2"/>
            <a:endCxn id="118" idx="6"/>
          </p:cNvCxnSpPr>
          <p:nvPr/>
        </p:nvCxnSpPr>
        <p:spPr>
          <a:xfrm rot="10800000" flipV="1">
            <a:off x="4414415" y="5012560"/>
            <a:ext cx="288979" cy="2512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6" idx="3"/>
            <a:endCxn id="117" idx="7"/>
          </p:cNvCxnSpPr>
          <p:nvPr/>
        </p:nvCxnSpPr>
        <p:spPr>
          <a:xfrm rot="5400000">
            <a:off x="4223664" y="5171352"/>
            <a:ext cx="605719" cy="41065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>
            <a:stCxn id="116" idx="7"/>
            <a:endCxn id="115" idx="4"/>
          </p:cNvCxnSpPr>
          <p:nvPr/>
        </p:nvCxnSpPr>
        <p:spPr>
          <a:xfrm rot="5400000" flipH="1" flipV="1">
            <a:off x="4800746" y="4602682"/>
            <a:ext cx="417125" cy="280111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>
            <a:stCxn id="114" idx="1"/>
            <a:endCxn id="112" idx="5"/>
          </p:cNvCxnSpPr>
          <p:nvPr/>
        </p:nvCxnSpPr>
        <p:spPr>
          <a:xfrm rot="16200000" flipV="1">
            <a:off x="4453143" y="4810334"/>
            <a:ext cx="1163202" cy="56012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>
            <a:stCxn id="113" idx="2"/>
            <a:endCxn id="124" idx="6"/>
          </p:cNvCxnSpPr>
          <p:nvPr/>
        </p:nvCxnSpPr>
        <p:spPr>
          <a:xfrm rot="10800000" flipV="1">
            <a:off x="3602291" y="3952836"/>
            <a:ext cx="697525" cy="57762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11" idx="0"/>
            <a:endCxn id="124" idx="4"/>
          </p:cNvCxnSpPr>
          <p:nvPr/>
        </p:nvCxnSpPr>
        <p:spPr>
          <a:xfrm rot="16200000" flipV="1">
            <a:off x="3359053" y="4243313"/>
            <a:ext cx="396775" cy="10461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11" idx="6"/>
            <a:endCxn id="112" idx="2"/>
          </p:cNvCxnSpPr>
          <p:nvPr/>
        </p:nvCxnSpPr>
        <p:spPr>
          <a:xfrm flipV="1">
            <a:off x="3706906" y="4447536"/>
            <a:ext cx="881916" cy="133107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>
            <a:stCxn id="111" idx="2"/>
            <a:endCxn id="119" idx="7"/>
          </p:cNvCxnSpPr>
          <p:nvPr/>
        </p:nvCxnSpPr>
        <p:spPr>
          <a:xfrm rot="10800000" flipV="1">
            <a:off x="3200134" y="4580643"/>
            <a:ext cx="312457" cy="64297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>
            <a:stCxn id="112" idx="3"/>
            <a:endCxn id="118" idx="7"/>
          </p:cNvCxnSpPr>
          <p:nvPr/>
        </p:nvCxnSpPr>
        <p:spPr>
          <a:xfrm rot="5400000">
            <a:off x="4279112" y="4615644"/>
            <a:ext cx="445015" cy="231321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0" name="Group 179"/>
          <p:cNvGrpSpPr/>
          <p:nvPr/>
        </p:nvGrpSpPr>
        <p:grpSpPr>
          <a:xfrm>
            <a:off x="5640961" y="3471353"/>
            <a:ext cx="1630825" cy="3187732"/>
            <a:chOff x="5640961" y="3471353"/>
            <a:chExt cx="1630825" cy="3187732"/>
          </a:xfrm>
        </p:grpSpPr>
        <p:grpSp>
          <p:nvGrpSpPr>
            <p:cNvPr id="15" name="Group 14"/>
            <p:cNvGrpSpPr/>
            <p:nvPr/>
          </p:nvGrpSpPr>
          <p:grpSpPr>
            <a:xfrm>
              <a:off x="5806609" y="3471353"/>
              <a:ext cx="1118570" cy="2803610"/>
              <a:chOff x="5806609" y="3471353"/>
              <a:chExt cx="1118570" cy="2803610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5806609" y="3471353"/>
                <a:ext cx="838518" cy="2803610"/>
                <a:chOff x="9228065" y="2001881"/>
                <a:chExt cx="838518" cy="2803610"/>
              </a:xfrm>
            </p:grpSpPr>
            <p:sp>
              <p:nvSpPr>
                <p:cNvPr id="224" name="TextBox 223"/>
                <p:cNvSpPr txBox="1"/>
                <p:nvPr/>
              </p:nvSpPr>
              <p:spPr>
                <a:xfrm>
                  <a:off x="9228065" y="4002929"/>
                  <a:ext cx="414866" cy="2308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45720" rtlCol="0" anchor="ctr" anchorCtr="1">
                  <a:spAutoFit/>
                </a:bodyPr>
                <a:lstStyle/>
                <a:p>
                  <a:r>
                    <a:rPr lang="en-US" sz="1200" i="1" dirty="0" smtClean="0"/>
                    <a:t>C</a:t>
                  </a:r>
                  <a:r>
                    <a:rPr lang="en-US" sz="1200" i="1" baseline="-25000" dirty="0" smtClean="0"/>
                    <a:t>8</a:t>
                  </a:r>
                  <a:endParaRPr lang="en-US" sz="1200" i="1" baseline="-25000" dirty="0"/>
                </a:p>
              </p:txBody>
            </p:sp>
            <p:sp>
              <p:nvSpPr>
                <p:cNvPr id="231" name="TextBox 230"/>
                <p:cNvSpPr txBox="1"/>
                <p:nvPr/>
              </p:nvSpPr>
              <p:spPr>
                <a:xfrm>
                  <a:off x="9230994" y="2287745"/>
                  <a:ext cx="409008" cy="2308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45720" rtlCol="0" anchor="ctr" anchorCtr="1">
                  <a:spAutoFit/>
                </a:bodyPr>
                <a:lstStyle/>
                <a:p>
                  <a:r>
                    <a:rPr lang="en-US" sz="1200" i="1" dirty="0" smtClean="0"/>
                    <a:t>C</a:t>
                  </a:r>
                  <a:r>
                    <a:rPr lang="en-US" sz="1200" i="1" baseline="-25000" dirty="0" smtClean="0"/>
                    <a:t>2</a:t>
                  </a:r>
                  <a:endParaRPr lang="en-US" sz="1200" i="1" baseline="-25000" dirty="0"/>
                </a:p>
              </p:txBody>
            </p:sp>
            <p:grpSp>
              <p:nvGrpSpPr>
                <p:cNvPr id="4" name="Group 3"/>
                <p:cNvGrpSpPr/>
                <p:nvPr/>
              </p:nvGrpSpPr>
              <p:grpSpPr>
                <a:xfrm>
                  <a:off x="9260628" y="2001881"/>
                  <a:ext cx="805955" cy="2782914"/>
                  <a:chOff x="9260628" y="2001881"/>
                  <a:chExt cx="805955" cy="2782914"/>
                </a:xfrm>
              </p:grpSpPr>
              <p:sp>
                <p:nvSpPr>
                  <p:cNvPr id="225" name="Rounded Rectangle 224"/>
                  <p:cNvSpPr/>
                  <p:nvPr/>
                </p:nvSpPr>
                <p:spPr>
                  <a:xfrm>
                    <a:off x="9517943" y="2035849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A,B,C,N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26" name="Rounded Rectangle 225"/>
                  <p:cNvSpPr/>
                  <p:nvPr/>
                </p:nvSpPr>
                <p:spPr>
                  <a:xfrm>
                    <a:off x="9517943" y="2309740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A,I,N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27" name="Rounded Rectangle 226"/>
                  <p:cNvSpPr/>
                  <p:nvPr/>
                </p:nvSpPr>
                <p:spPr>
                  <a:xfrm>
                    <a:off x="9517943" y="3725377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B,C,D,H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28" name="Rounded Rectangle 227"/>
                  <p:cNvSpPr/>
                  <p:nvPr/>
                </p:nvSpPr>
                <p:spPr>
                  <a:xfrm>
                    <a:off x="9517943" y="2606722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I,M,N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29" name="Rounded Rectangle 228"/>
                  <p:cNvSpPr/>
                  <p:nvPr/>
                </p:nvSpPr>
                <p:spPr>
                  <a:xfrm>
                    <a:off x="9517943" y="3999268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B,D,F,H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30" name="TextBox 229"/>
                  <p:cNvSpPr txBox="1"/>
                  <p:nvPr/>
                </p:nvSpPr>
                <p:spPr>
                  <a:xfrm>
                    <a:off x="9355630" y="2001881"/>
                    <a:ext cx="159736" cy="2308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1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232" name="TextBox 231"/>
                  <p:cNvSpPr txBox="1"/>
                  <p:nvPr/>
                </p:nvSpPr>
                <p:spPr>
                  <a:xfrm>
                    <a:off x="9294495" y="2573609"/>
                    <a:ext cx="282007" cy="23083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3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233" name="TextBox 232"/>
                  <p:cNvSpPr txBox="1"/>
                  <p:nvPr/>
                </p:nvSpPr>
                <p:spPr>
                  <a:xfrm>
                    <a:off x="9355630" y="3717065"/>
                    <a:ext cx="159736" cy="2308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7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234" name="Rounded Rectangle 233"/>
                  <p:cNvSpPr/>
                  <p:nvPr/>
                </p:nvSpPr>
                <p:spPr>
                  <a:xfrm>
                    <a:off x="9517943" y="2888310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A,I,K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35" name="TextBox 234"/>
                  <p:cNvSpPr txBox="1"/>
                  <p:nvPr/>
                </p:nvSpPr>
                <p:spPr>
                  <a:xfrm>
                    <a:off x="9278865" y="2859473"/>
                    <a:ext cx="313267" cy="23083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4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236" name="Rounded Rectangle 235"/>
                  <p:cNvSpPr/>
                  <p:nvPr/>
                </p:nvSpPr>
                <p:spPr>
                  <a:xfrm>
                    <a:off x="9517943" y="3177595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I,J,K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37" name="TextBox 236"/>
                  <p:cNvSpPr txBox="1"/>
                  <p:nvPr/>
                </p:nvSpPr>
                <p:spPr>
                  <a:xfrm>
                    <a:off x="9260628" y="3145337"/>
                    <a:ext cx="349741" cy="23083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5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238" name="Rounded Rectangle 237"/>
                  <p:cNvSpPr/>
                  <p:nvPr/>
                </p:nvSpPr>
                <p:spPr>
                  <a:xfrm>
                    <a:off x="9517943" y="3459183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A,K,L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39" name="TextBox 238"/>
                  <p:cNvSpPr txBox="1"/>
                  <p:nvPr/>
                </p:nvSpPr>
                <p:spPr>
                  <a:xfrm>
                    <a:off x="9295798" y="3431201"/>
                    <a:ext cx="279400" cy="23083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6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240" name="Rounded Rectangle 239"/>
                  <p:cNvSpPr/>
                  <p:nvPr/>
                </p:nvSpPr>
                <p:spPr>
                  <a:xfrm>
                    <a:off x="9517943" y="4265462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B,D,E,F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41" name="TextBox 240"/>
                  <p:cNvSpPr txBox="1"/>
                  <p:nvPr/>
                </p:nvSpPr>
                <p:spPr>
                  <a:xfrm>
                    <a:off x="9270398" y="4288793"/>
                    <a:ext cx="330200" cy="230832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45720" rtlCol="0" anchor="ctr" anchorCtr="1">
                    <a:spAutoFit/>
                  </a:bodyPr>
                  <a:lstStyle/>
                  <a:p>
                    <a:r>
                      <a:rPr lang="en-US" sz="1200" i="1" dirty="0" smtClean="0"/>
                      <a:t>C</a:t>
                    </a:r>
                    <a:r>
                      <a:rPr lang="en-US" sz="1200" i="1" baseline="-25000" dirty="0" smtClean="0"/>
                      <a:t>9</a:t>
                    </a:r>
                    <a:endParaRPr lang="en-US" sz="1200" i="1" baseline="-25000" dirty="0"/>
                  </a:p>
                </p:txBody>
              </p:sp>
              <p:sp>
                <p:nvSpPr>
                  <p:cNvPr id="242" name="Rounded Rectangle 241"/>
                  <p:cNvSpPr/>
                  <p:nvPr/>
                </p:nvSpPr>
                <p:spPr>
                  <a:xfrm>
                    <a:off x="9517943" y="4547051"/>
                    <a:ext cx="548640" cy="237744"/>
                  </a:xfrm>
                  <a:prstGeom prst="roundRect">
                    <a:avLst>
                      <a:gd name="adj" fmla="val 50000"/>
                    </a:avLst>
                  </a:prstGeom>
                  <a:noFill/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sz="1200" i="1" dirty="0" smtClean="0">
                        <a:solidFill>
                          <a:schemeClr val="tx1"/>
                        </a:solidFill>
                      </a:rPr>
                      <a:t>F,G,H</a:t>
                    </a:r>
                    <a:endParaRPr lang="en-US" sz="12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243" name="TextBox 242"/>
                <p:cNvSpPr txBox="1"/>
                <p:nvPr/>
              </p:nvSpPr>
              <p:spPr>
                <a:xfrm>
                  <a:off x="9232213" y="4574659"/>
                  <a:ext cx="406570" cy="2308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45720" rtlCol="0" anchor="ctr" anchorCtr="1">
                  <a:spAutoFit/>
                </a:bodyPr>
                <a:lstStyle/>
                <a:p>
                  <a:r>
                    <a:rPr lang="en-US" sz="1200" i="1" dirty="0" smtClean="0"/>
                    <a:t>C</a:t>
                  </a:r>
                  <a:r>
                    <a:rPr lang="en-US" sz="1200" i="1" baseline="-25000" dirty="0" smtClean="0"/>
                    <a:t>10</a:t>
                  </a:r>
                  <a:endParaRPr lang="en-US" sz="1200" i="1" baseline="-25000" dirty="0"/>
                </a:p>
              </p:txBody>
            </p:sp>
          </p:grpSp>
          <p:cxnSp>
            <p:nvCxnSpPr>
              <p:cNvPr id="245" name="Straight Arrow Connector 244"/>
              <p:cNvCxnSpPr/>
              <p:nvPr/>
            </p:nvCxnSpPr>
            <p:spPr>
              <a:xfrm flipV="1">
                <a:off x="6744076" y="4982685"/>
                <a:ext cx="0" cy="1243584"/>
              </a:xfrm>
              <a:prstGeom prst="straightConnector1">
                <a:avLst/>
              </a:prstGeom>
              <a:ln>
                <a:tailEnd type="stealth" w="med" len="lg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46" name="TextBox 245"/>
              <p:cNvSpPr txBox="1"/>
              <p:nvPr/>
            </p:nvSpPr>
            <p:spPr>
              <a:xfrm>
                <a:off x="6740513" y="4199395"/>
                <a:ext cx="184666" cy="2057400"/>
              </a:xfrm>
              <a:prstGeom prst="rect">
                <a:avLst/>
              </a:prstGeom>
              <a:noFill/>
            </p:spPr>
            <p:txBody>
              <a:bodyPr vert="vert270" wrap="square" lIns="0" tIns="0" rIns="0" bIns="45720" rtlCol="0" anchor="t" anchorCtr="0">
                <a:spAutoFit/>
              </a:bodyPr>
              <a:lstStyle/>
              <a:p>
                <a:pPr algn="just"/>
                <a:r>
                  <a:rPr lang="en-US" sz="1200" i="1" dirty="0" smtClean="0"/>
                  <a:t>Elimination order</a:t>
                </a:r>
                <a:endParaRPr lang="en-US" sz="1200" i="1" baseline="-25000" dirty="0"/>
              </a:p>
            </p:txBody>
          </p:sp>
        </p:grpSp>
        <p:sp>
          <p:nvSpPr>
            <p:cNvPr id="248" name="TextBox 247"/>
            <p:cNvSpPr txBox="1"/>
            <p:nvPr/>
          </p:nvSpPr>
          <p:spPr>
            <a:xfrm>
              <a:off x="5640961" y="6197420"/>
              <a:ext cx="16308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cap="small" dirty="0" err="1" smtClean="0">
                  <a:solidFill>
                    <a:srgbClr val="3366FF"/>
                  </a:solidFill>
                </a:rPr>
                <a:t>MaxCliques</a:t>
              </a:r>
              <a:endParaRPr lang="en-US" sz="2400" cap="small" dirty="0">
                <a:solidFill>
                  <a:srgbClr val="3366FF"/>
                </a:solidFill>
              </a:endParaRPr>
            </a:p>
          </p:txBody>
        </p:sp>
      </p:grpSp>
      <p:grpSp>
        <p:nvGrpSpPr>
          <p:cNvPr id="181" name="Group 180"/>
          <p:cNvGrpSpPr/>
          <p:nvPr/>
        </p:nvGrpSpPr>
        <p:grpSpPr>
          <a:xfrm>
            <a:off x="7333433" y="3905958"/>
            <a:ext cx="1581522" cy="2490721"/>
            <a:chOff x="7333433" y="3905958"/>
            <a:chExt cx="1581522" cy="2490721"/>
          </a:xfrm>
        </p:grpSpPr>
        <p:grpSp>
          <p:nvGrpSpPr>
            <p:cNvPr id="14" name="Group 13"/>
            <p:cNvGrpSpPr/>
            <p:nvPr/>
          </p:nvGrpSpPr>
          <p:grpSpPr>
            <a:xfrm>
              <a:off x="7333433" y="3905958"/>
              <a:ext cx="1581522" cy="1869047"/>
              <a:chOff x="7333433" y="3905958"/>
              <a:chExt cx="1581522" cy="1869047"/>
            </a:xfrm>
          </p:grpSpPr>
          <p:sp>
            <p:nvSpPr>
              <p:cNvPr id="168" name="Rounded Rectangle 167"/>
              <p:cNvSpPr/>
              <p:nvPr/>
            </p:nvSpPr>
            <p:spPr>
              <a:xfrm>
                <a:off x="7541315" y="3905958"/>
                <a:ext cx="1073770" cy="246401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dirty="0" smtClean="0">
                    <a:solidFill>
                      <a:schemeClr val="tx1"/>
                    </a:solidFill>
                  </a:rPr>
                  <a:t>{</a:t>
                </a:r>
                <a:r>
                  <a:rPr lang="en-US" sz="1200" i="1" dirty="0" smtClean="0">
                    <a:solidFill>
                      <a:schemeClr val="tx1"/>
                    </a:solidFill>
                  </a:rPr>
                  <a:t>A,B,C,N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}</a:t>
                </a:r>
                <a:r>
                  <a:rPr lang="en-US" sz="1200" i="1" dirty="0" smtClean="0">
                    <a:solidFill>
                      <a:schemeClr val="tx1"/>
                    </a:solidFill>
                  </a:rPr>
                  <a:t>,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{</a:t>
                </a:r>
                <a:r>
                  <a:rPr lang="en-US" sz="1200" i="1" dirty="0" smtClean="0">
                    <a:solidFill>
                      <a:schemeClr val="tx1"/>
                    </a:solidFill>
                  </a:rPr>
                  <a:t>R</a:t>
                </a:r>
                <a:r>
                  <a:rPr lang="en-US" sz="1200" i="1" baseline="-25000" dirty="0" smtClean="0">
                    <a:solidFill>
                      <a:schemeClr val="tx1"/>
                    </a:solidFill>
                  </a:rPr>
                  <a:t>1</a:t>
                </a:r>
                <a:r>
                  <a:rPr lang="en-US" sz="1200" dirty="0" smtClean="0">
                    <a:solidFill>
                      <a:schemeClr val="tx1"/>
                    </a:solidFill>
                  </a:rPr>
                  <a:t>}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9" name="Rounded Rectangle 168"/>
              <p:cNvSpPr/>
              <p:nvPr/>
            </p:nvSpPr>
            <p:spPr>
              <a:xfrm>
                <a:off x="7682505" y="4433424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 smtClean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 smtClean="0">
                    <a:solidFill>
                      <a:srgbClr val="000000"/>
                    </a:solidFill>
                  </a:rPr>
                  <a:t>2</a:t>
                </a:r>
                <a:endParaRPr lang="en-US" sz="1200" i="1" baseline="-25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0" name="Rounded Rectangle 169"/>
              <p:cNvSpPr/>
              <p:nvPr/>
            </p:nvSpPr>
            <p:spPr>
              <a:xfrm>
                <a:off x="8120789" y="4433423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7</a:t>
                </a:r>
              </a:p>
            </p:txBody>
          </p:sp>
          <p:sp>
            <p:nvSpPr>
              <p:cNvPr id="171" name="Rounded Rectangle 170"/>
              <p:cNvSpPr/>
              <p:nvPr/>
            </p:nvSpPr>
            <p:spPr>
              <a:xfrm>
                <a:off x="7462102" y="4960889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 smtClean="0">
                    <a:solidFill>
                      <a:srgbClr val="000000"/>
                    </a:solidFill>
                  </a:rPr>
                  <a:t>3</a:t>
                </a:r>
                <a:endParaRPr lang="en-US" sz="1200" i="1" baseline="-250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72" name="Rounded Rectangle 171"/>
              <p:cNvSpPr/>
              <p:nvPr/>
            </p:nvSpPr>
            <p:spPr>
              <a:xfrm>
                <a:off x="8319743" y="4960889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8</a:t>
                </a:r>
              </a:p>
            </p:txBody>
          </p:sp>
          <p:cxnSp>
            <p:nvCxnSpPr>
              <p:cNvPr id="173" name="Straight Connector 172"/>
              <p:cNvCxnSpPr>
                <a:stCxn id="168" idx="2"/>
                <a:endCxn id="169" idx="0"/>
              </p:cNvCxnSpPr>
              <p:nvPr/>
            </p:nvCxnSpPr>
            <p:spPr>
              <a:xfrm flipH="1">
                <a:off x="7865385" y="4152359"/>
                <a:ext cx="212815" cy="281065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>
                <a:stCxn id="171" idx="0"/>
                <a:endCxn id="169" idx="2"/>
              </p:cNvCxnSpPr>
              <p:nvPr/>
            </p:nvCxnSpPr>
            <p:spPr>
              <a:xfrm flipV="1">
                <a:off x="7644982" y="4707744"/>
                <a:ext cx="220403" cy="253145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>
                <a:stCxn id="172" idx="0"/>
                <a:endCxn id="170" idx="2"/>
              </p:cNvCxnSpPr>
              <p:nvPr/>
            </p:nvCxnSpPr>
            <p:spPr>
              <a:xfrm flipH="1" flipV="1">
                <a:off x="8303669" y="4707743"/>
                <a:ext cx="198954" cy="253146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>
                <a:stCxn id="170" idx="0"/>
                <a:endCxn id="168" idx="2"/>
              </p:cNvCxnSpPr>
              <p:nvPr/>
            </p:nvCxnSpPr>
            <p:spPr>
              <a:xfrm flipH="1" flipV="1">
                <a:off x="8078200" y="4152359"/>
                <a:ext cx="225469" cy="281064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TextBox 176"/>
              <p:cNvSpPr txBox="1"/>
              <p:nvPr/>
            </p:nvSpPr>
            <p:spPr>
              <a:xfrm>
                <a:off x="7335016" y="3917589"/>
                <a:ext cx="159736" cy="230832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>
                <a:defPPr>
                  <a:defRPr lang="en-US"/>
                </a:defPPr>
                <a:lvl1pPr>
                  <a:defRPr sz="1200" i="1"/>
                </a:lvl1pPr>
              </a:lstStyle>
              <a:p>
                <a:r>
                  <a:rPr lang="en-US" dirty="0"/>
                  <a:t>C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182" name="Rounded Rectangle 181"/>
              <p:cNvSpPr/>
              <p:nvPr/>
            </p:nvSpPr>
            <p:spPr>
              <a:xfrm>
                <a:off x="7882515" y="4960889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4</a:t>
                </a:r>
              </a:p>
            </p:txBody>
          </p:sp>
          <p:cxnSp>
            <p:nvCxnSpPr>
              <p:cNvPr id="184" name="Straight Connector 183"/>
              <p:cNvCxnSpPr>
                <a:stCxn id="182" idx="0"/>
                <a:endCxn id="169" idx="2"/>
              </p:cNvCxnSpPr>
              <p:nvPr/>
            </p:nvCxnSpPr>
            <p:spPr>
              <a:xfrm flipH="1" flipV="1">
                <a:off x="7865385" y="4707744"/>
                <a:ext cx="200010" cy="253145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Rounded Rectangle 184"/>
              <p:cNvSpPr/>
              <p:nvPr/>
            </p:nvSpPr>
            <p:spPr>
              <a:xfrm>
                <a:off x="7333433" y="5488356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5</a:t>
                </a:r>
              </a:p>
            </p:txBody>
          </p:sp>
          <p:sp>
            <p:nvSpPr>
              <p:cNvPr id="187" name="Rounded Rectangle 186"/>
              <p:cNvSpPr/>
              <p:nvPr/>
            </p:nvSpPr>
            <p:spPr>
              <a:xfrm>
                <a:off x="7742792" y="5488356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 smtClean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 smtClean="0">
                    <a:solidFill>
                      <a:srgbClr val="000000"/>
                    </a:solidFill>
                  </a:rPr>
                  <a:t>6</a:t>
                </a:r>
                <a:endParaRPr lang="en-US" sz="1200" i="1" baseline="-25000" dirty="0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189" name="Straight Connector 188"/>
              <p:cNvCxnSpPr>
                <a:stCxn id="185" idx="0"/>
                <a:endCxn id="182" idx="2"/>
              </p:cNvCxnSpPr>
              <p:nvPr/>
            </p:nvCxnSpPr>
            <p:spPr>
              <a:xfrm flipV="1">
                <a:off x="7516313" y="5235209"/>
                <a:ext cx="549082" cy="25314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>
                <a:stCxn id="187" idx="0"/>
                <a:endCxn id="182" idx="2"/>
              </p:cNvCxnSpPr>
              <p:nvPr/>
            </p:nvCxnSpPr>
            <p:spPr>
              <a:xfrm flipV="1">
                <a:off x="7925672" y="5235209"/>
                <a:ext cx="139723" cy="25314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1" name="Rounded Rectangle 190"/>
              <p:cNvSpPr/>
              <p:nvPr/>
            </p:nvSpPr>
            <p:spPr>
              <a:xfrm>
                <a:off x="8137934" y="5500685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9</a:t>
                </a:r>
              </a:p>
            </p:txBody>
          </p:sp>
          <p:sp>
            <p:nvSpPr>
              <p:cNvPr id="193" name="Rounded Rectangle 192"/>
              <p:cNvSpPr/>
              <p:nvPr/>
            </p:nvSpPr>
            <p:spPr>
              <a:xfrm>
                <a:off x="8549195" y="5488356"/>
                <a:ext cx="365760" cy="274320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r>
                  <a:rPr lang="en-US" sz="1200" i="1" dirty="0">
                    <a:solidFill>
                      <a:srgbClr val="000000"/>
                    </a:solidFill>
                  </a:rPr>
                  <a:t>C</a:t>
                </a:r>
                <a:r>
                  <a:rPr lang="en-US" sz="1200" i="1" baseline="-25000" dirty="0">
                    <a:solidFill>
                      <a:srgbClr val="000000"/>
                    </a:solidFill>
                  </a:rPr>
                  <a:t>10</a:t>
                </a:r>
              </a:p>
            </p:txBody>
          </p:sp>
          <p:cxnSp>
            <p:nvCxnSpPr>
              <p:cNvPr id="195" name="Straight Connector 194"/>
              <p:cNvCxnSpPr>
                <a:stCxn id="191" idx="0"/>
                <a:endCxn id="172" idx="2"/>
              </p:cNvCxnSpPr>
              <p:nvPr/>
            </p:nvCxnSpPr>
            <p:spPr>
              <a:xfrm flipV="1">
                <a:off x="8320814" y="5235209"/>
                <a:ext cx="181809" cy="265476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>
                <a:stCxn id="193" idx="0"/>
                <a:endCxn id="172" idx="2"/>
              </p:cNvCxnSpPr>
              <p:nvPr/>
            </p:nvCxnSpPr>
            <p:spPr>
              <a:xfrm flipH="1" flipV="1">
                <a:off x="8502623" y="5235209"/>
                <a:ext cx="229452" cy="253147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9" name="TextBox 248"/>
            <p:cNvSpPr txBox="1"/>
            <p:nvPr/>
          </p:nvSpPr>
          <p:spPr>
            <a:xfrm>
              <a:off x="7605622" y="5935014"/>
              <a:ext cx="11909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cap="small" dirty="0" err="1">
                  <a:solidFill>
                    <a:srgbClr val="3366FF"/>
                  </a:solidFill>
                </a:rPr>
                <a:t>JoinTree</a:t>
              </a:r>
              <a:endParaRPr lang="en-US" sz="2400" cap="small" dirty="0">
                <a:solidFill>
                  <a:srgbClr val="3366FF"/>
                </a:solidFill>
              </a:endParaRPr>
            </a:p>
          </p:txBody>
        </p:sp>
      </p:grpSp>
      <p:sp>
        <p:nvSpPr>
          <p:cNvPr id="250" name="TextBox 249"/>
          <p:cNvSpPr txBox="1"/>
          <p:nvPr/>
        </p:nvSpPr>
        <p:spPr>
          <a:xfrm>
            <a:off x="3631321" y="5940465"/>
            <a:ext cx="1095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min-fill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166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err="1" smtClean="0">
                <a:solidFill>
                  <a:srgbClr val="000000"/>
                </a:solidFill>
              </a:rPr>
              <a:t>Locallization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67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8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9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64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183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288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Transfer Between 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clusters communicate via their separator</a:t>
            </a:r>
          </a:p>
          <a:p>
            <a:pPr lvl="1"/>
            <a:r>
              <a:rPr lang="en-US" dirty="0" smtClean="0"/>
              <a:t>Constraints common to the two clusters</a:t>
            </a:r>
          </a:p>
          <a:p>
            <a:pPr lvl="1"/>
            <a:r>
              <a:rPr lang="en-US" dirty="0" smtClean="0"/>
              <a:t>Domains of variables common to the two clusters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28</a:t>
            </a:fld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2971800" y="3505200"/>
            <a:ext cx="2999991" cy="2763826"/>
            <a:chOff x="287943" y="4027325"/>
            <a:chExt cx="2999991" cy="2763826"/>
          </a:xfrm>
        </p:grpSpPr>
        <p:sp>
          <p:nvSpPr>
            <p:cNvPr id="8" name="Oval 7"/>
            <p:cNvSpPr/>
            <p:nvPr/>
          </p:nvSpPr>
          <p:spPr>
            <a:xfrm>
              <a:off x="287943" y="4051922"/>
              <a:ext cx="2999991" cy="170775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  <a:alpha val="2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287943" y="5053791"/>
              <a:ext cx="2999232" cy="173736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2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738093" y="6613184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65000"/>
                </a:schemeClr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735553" y="4149384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1">
                  <a:lumMod val="65000"/>
                </a:schemeClr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2" name="Straight Connector 11"/>
            <p:cNvCxnSpPr>
              <a:stCxn id="30" idx="2"/>
              <a:endCxn id="10" idx="0"/>
            </p:cNvCxnSpPr>
            <p:nvPr/>
          </p:nvCxnSpPr>
          <p:spPr>
            <a:xfrm rot="16200000" flipH="1">
              <a:off x="1611728" y="6441099"/>
              <a:ext cx="342900" cy="127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20" idx="2"/>
              <a:endCxn id="45" idx="0"/>
            </p:cNvCxnSpPr>
            <p:nvPr/>
          </p:nvCxnSpPr>
          <p:spPr>
            <a:xfrm rot="16200000" flipH="1">
              <a:off x="956373" y="4851024"/>
              <a:ext cx="755720" cy="36068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20" idx="2"/>
              <a:endCxn id="47" idx="0"/>
            </p:cNvCxnSpPr>
            <p:nvPr/>
          </p:nvCxnSpPr>
          <p:spPr>
            <a:xfrm rot="5400000">
              <a:off x="676973" y="4932304"/>
              <a:ext cx="755720" cy="19812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31" idx="2"/>
              <a:endCxn id="10" idx="2"/>
            </p:cNvCxnSpPr>
            <p:nvPr/>
          </p:nvCxnSpPr>
          <p:spPr>
            <a:xfrm rot="16200000" flipH="1">
              <a:off x="1251683" y="6172494"/>
              <a:ext cx="388620" cy="58420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31" idx="0"/>
              <a:endCxn id="45" idx="3"/>
            </p:cNvCxnSpPr>
            <p:nvPr/>
          </p:nvCxnSpPr>
          <p:spPr>
            <a:xfrm rot="5400000" flipH="1" flipV="1">
              <a:off x="987187" y="5638068"/>
              <a:ext cx="661762" cy="32835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9" idx="0"/>
              <a:endCxn id="11" idx="4"/>
            </p:cNvCxnSpPr>
            <p:nvPr/>
          </p:nvCxnSpPr>
          <p:spPr>
            <a:xfrm rot="16200000" flipV="1">
              <a:off x="1644148" y="4377949"/>
              <a:ext cx="275520" cy="127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21" idx="2"/>
              <a:endCxn id="49" idx="0"/>
            </p:cNvCxnSpPr>
            <p:nvPr/>
          </p:nvCxnSpPr>
          <p:spPr>
            <a:xfrm rot="16200000" flipH="1">
              <a:off x="2128583" y="4905634"/>
              <a:ext cx="755720" cy="25146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1713963" y="451634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085313" y="451634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lvl="0"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312133" y="451634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22" name="Straight Connector 21"/>
            <p:cNvCxnSpPr>
              <a:stCxn id="47" idx="7"/>
              <a:endCxn id="19" idx="2"/>
            </p:cNvCxnSpPr>
            <p:nvPr/>
          </p:nvCxnSpPr>
          <p:spPr>
            <a:xfrm rot="5400000" flipH="1" flipV="1">
              <a:off x="1008722" y="4632884"/>
              <a:ext cx="753200" cy="79444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49" idx="1"/>
              <a:endCxn id="19" idx="2"/>
            </p:cNvCxnSpPr>
            <p:nvPr/>
          </p:nvCxnSpPr>
          <p:spPr>
            <a:xfrm rot="16200000" flipV="1">
              <a:off x="1814594" y="4621453"/>
              <a:ext cx="753200" cy="81730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20" idx="0"/>
              <a:endCxn id="11" idx="2"/>
            </p:cNvCxnSpPr>
            <p:nvPr/>
          </p:nvCxnSpPr>
          <p:spPr>
            <a:xfrm rot="5400000" flipH="1" flipV="1">
              <a:off x="1284103" y="4064894"/>
              <a:ext cx="321240" cy="58166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1" idx="6"/>
              <a:endCxn id="21" idx="0"/>
            </p:cNvCxnSpPr>
            <p:nvPr/>
          </p:nvCxnSpPr>
          <p:spPr>
            <a:xfrm>
              <a:off x="1826993" y="4195104"/>
              <a:ext cx="553720" cy="32124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51" idx="0"/>
              <a:endCxn id="21" idx="2"/>
            </p:cNvCxnSpPr>
            <p:nvPr/>
          </p:nvCxnSpPr>
          <p:spPr>
            <a:xfrm rot="5400000" flipH="1" flipV="1">
              <a:off x="1849183" y="4877694"/>
              <a:ext cx="755720" cy="30734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31" idx="0"/>
              <a:endCxn id="47" idx="4"/>
            </p:cNvCxnSpPr>
            <p:nvPr/>
          </p:nvCxnSpPr>
          <p:spPr>
            <a:xfrm rot="16200000" flipV="1">
              <a:off x="730648" y="5709879"/>
              <a:ext cx="648371" cy="19812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30" idx="0"/>
              <a:endCxn id="47" idx="5"/>
            </p:cNvCxnSpPr>
            <p:nvPr/>
          </p:nvCxnSpPr>
          <p:spPr>
            <a:xfrm rot="16200000" flipV="1">
              <a:off x="1054442" y="5405022"/>
              <a:ext cx="661762" cy="79444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30" idx="0"/>
              <a:endCxn id="49" idx="3"/>
            </p:cNvCxnSpPr>
            <p:nvPr/>
          </p:nvCxnSpPr>
          <p:spPr>
            <a:xfrm rot="5400000" flipH="1" flipV="1">
              <a:off x="1860312" y="5393593"/>
              <a:ext cx="661762" cy="81730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1713963" y="613312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85313" y="613312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127983" y="6126774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33" name="Straight Connector 32"/>
            <p:cNvCxnSpPr>
              <a:stCxn id="32" idx="2"/>
              <a:endCxn id="10" idx="7"/>
            </p:cNvCxnSpPr>
            <p:nvPr/>
          </p:nvCxnSpPr>
          <p:spPr>
            <a:xfrm rot="5400000">
              <a:off x="1825033" y="6255044"/>
              <a:ext cx="362641" cy="380421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32" idx="0"/>
              <a:endCxn id="51" idx="4"/>
            </p:cNvCxnSpPr>
            <p:nvPr/>
          </p:nvCxnSpPr>
          <p:spPr>
            <a:xfrm rot="16200000" flipV="1">
              <a:off x="1813958" y="5744169"/>
              <a:ext cx="642021" cy="123190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1458693" y="4027325"/>
              <a:ext cx="15464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E</a:t>
              </a:r>
              <a:endParaRPr lang="en-US" i="1" baseline="-250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94209" y="6052975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6</a:t>
              </a:r>
              <a:endParaRPr lang="en-US" i="1" baseline="-250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441909" y="6052975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5</a:t>
              </a:r>
              <a:endParaRPr lang="en-US" i="1" baseline="-250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296893" y="6052975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7</a:t>
              </a:r>
              <a:endParaRPr lang="en-US" i="1" baseline="-250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747685" y="5077176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94209" y="438052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2</a:t>
              </a:r>
              <a:endParaRPr lang="en-US" i="1" baseline="-250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403809" y="438052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509685" y="438052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725393" y="5370453"/>
              <a:ext cx="137160" cy="137160"/>
            </a:xfrm>
            <a:prstGeom prst="rect">
              <a:avLst/>
            </a:prstGeom>
            <a:noFill/>
            <a:ln w="222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44" name="Straight Connector 43"/>
            <p:cNvCxnSpPr>
              <a:stCxn id="43" idx="1"/>
              <a:endCxn id="45" idx="6"/>
            </p:cNvCxnSpPr>
            <p:nvPr/>
          </p:nvCxnSpPr>
          <p:spPr>
            <a:xfrm rot="10800000">
              <a:off x="1560293" y="5439033"/>
              <a:ext cx="16510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Oval 44"/>
            <p:cNvSpPr/>
            <p:nvPr/>
          </p:nvSpPr>
          <p:spPr>
            <a:xfrm>
              <a:off x="14688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49798" y="5254814"/>
              <a:ext cx="16749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en-US" i="1" baseline="-25000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9100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291200" y="5254814"/>
              <a:ext cx="17549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en-US" i="1" baseline="-25000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25864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210559" y="5254814"/>
              <a:ext cx="18394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D</a:t>
              </a:r>
              <a:endParaRPr lang="en-US" i="1" baseline="-25000" dirty="0"/>
            </a:p>
          </p:txBody>
        </p:sp>
        <p:sp>
          <p:nvSpPr>
            <p:cNvPr id="51" name="Oval 50"/>
            <p:cNvSpPr/>
            <p:nvPr/>
          </p:nvSpPr>
          <p:spPr>
            <a:xfrm>
              <a:off x="2027653" y="5393313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722544" y="5254814"/>
              <a:ext cx="1625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C</a:t>
              </a:r>
              <a:endParaRPr lang="en-US" i="1" baseline="-25000" dirty="0"/>
            </a:p>
          </p:txBody>
        </p:sp>
        <p:cxnSp>
          <p:nvCxnSpPr>
            <p:cNvPr id="53" name="Straight Connector 52"/>
            <p:cNvCxnSpPr>
              <a:stCxn id="51" idx="2"/>
              <a:endCxn id="43" idx="3"/>
            </p:cNvCxnSpPr>
            <p:nvPr/>
          </p:nvCxnSpPr>
          <p:spPr>
            <a:xfrm rot="10800000">
              <a:off x="1862553" y="5439033"/>
              <a:ext cx="16510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1896865" y="6497612"/>
              <a:ext cx="14799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F</a:t>
              </a:r>
              <a:endParaRPr lang="en-US" i="1" baseline="-25000" dirty="0"/>
            </a:p>
          </p:txBody>
        </p:sp>
      </p:grpSp>
      <p:sp>
        <p:nvSpPr>
          <p:cNvPr id="61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err="1" smtClean="0">
                <a:solidFill>
                  <a:srgbClr val="000000"/>
                </a:solidFill>
              </a:rPr>
              <a:t>Locallization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3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4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5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6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67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3975015" y="4552698"/>
            <a:ext cx="1103308" cy="454637"/>
            <a:chOff x="7147266" y="4524723"/>
            <a:chExt cx="1103308" cy="454637"/>
          </a:xfrm>
        </p:grpSpPr>
        <p:sp>
          <p:nvSpPr>
            <p:cNvPr id="100" name="TextBox 99"/>
            <p:cNvSpPr txBox="1"/>
            <p:nvPr/>
          </p:nvSpPr>
          <p:spPr>
            <a:xfrm>
              <a:off x="7603751" y="452472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R</a:t>
              </a:r>
              <a:r>
                <a:rPr lang="en-US" i="1" baseline="-25000" dirty="0" smtClean="0">
                  <a:solidFill>
                    <a:srgbClr val="FF0000"/>
                  </a:solidFill>
                </a:rPr>
                <a:t>4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7581459" y="4818000"/>
              <a:ext cx="137160" cy="137160"/>
            </a:xfrm>
            <a:prstGeom prst="rect">
              <a:avLst/>
            </a:prstGeom>
            <a:solidFill>
              <a:srgbClr val="FF0000"/>
            </a:solidFill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105" name="Straight Connector 104"/>
            <p:cNvCxnSpPr>
              <a:stCxn id="104" idx="1"/>
              <a:endCxn id="106" idx="6"/>
            </p:cNvCxnSpPr>
            <p:nvPr/>
          </p:nvCxnSpPr>
          <p:spPr>
            <a:xfrm rot="10800000">
              <a:off x="7416359" y="4886580"/>
              <a:ext cx="165100" cy="1588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7324919" y="4840860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7147266" y="4702361"/>
              <a:ext cx="17549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A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8066625" y="4702361"/>
              <a:ext cx="18394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D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12" name="Oval 111"/>
            <p:cNvSpPr/>
            <p:nvPr/>
          </p:nvSpPr>
          <p:spPr>
            <a:xfrm>
              <a:off x="7883719" y="4840860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114" name="Straight Connector 113"/>
            <p:cNvCxnSpPr>
              <a:stCxn id="112" idx="2"/>
              <a:endCxn id="104" idx="3"/>
            </p:cNvCxnSpPr>
            <p:nvPr/>
          </p:nvCxnSpPr>
          <p:spPr>
            <a:xfrm rot="10800000">
              <a:off x="7718619" y="4886580"/>
              <a:ext cx="165100" cy="1588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8" name="Group 127"/>
          <p:cNvGrpSpPr/>
          <p:nvPr/>
        </p:nvGrpSpPr>
        <p:grpSpPr>
          <a:xfrm>
            <a:off x="3436274" y="4733794"/>
            <a:ext cx="2135280" cy="276999"/>
            <a:chOff x="6602935" y="5293289"/>
            <a:chExt cx="2135280" cy="276999"/>
          </a:xfrm>
        </p:grpSpPr>
        <p:sp>
          <p:nvSpPr>
            <p:cNvPr id="119" name="Oval 118"/>
            <p:cNvSpPr/>
            <p:nvPr/>
          </p:nvSpPr>
          <p:spPr>
            <a:xfrm>
              <a:off x="73219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6602935" y="5293289"/>
              <a:ext cx="167493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B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21" name="Oval 120"/>
            <p:cNvSpPr/>
            <p:nvPr/>
          </p:nvSpPr>
          <p:spPr>
            <a:xfrm>
              <a:off x="67631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144337" y="5293289"/>
              <a:ext cx="17549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A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23" name="Oval 122"/>
            <p:cNvSpPr/>
            <p:nvPr/>
          </p:nvSpPr>
          <p:spPr>
            <a:xfrm>
              <a:off x="84395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8063696" y="5293289"/>
              <a:ext cx="18394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D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125" name="Oval 124"/>
            <p:cNvSpPr/>
            <p:nvPr/>
          </p:nvSpPr>
          <p:spPr>
            <a:xfrm>
              <a:off x="7880790" y="5431788"/>
              <a:ext cx="91440" cy="914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8575681" y="5293289"/>
              <a:ext cx="16253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C</a:t>
              </a:r>
              <a:endParaRPr lang="en-US" i="1" baseline="-250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Characterizing cl-R(∗,</a:t>
            </a:r>
            <a:r>
              <a:rPr lang="en-US" i="1" dirty="0" smtClean="0"/>
              <a:t>m</a:t>
            </a:r>
            <a:r>
              <a:rPr lang="en-US" dirty="0" smtClean="0"/>
              <a:t>)C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29</a:t>
            </a:fld>
            <a:endParaRPr lang="en-US"/>
          </a:p>
        </p:txBody>
      </p:sp>
      <p:grpSp>
        <p:nvGrpSpPr>
          <p:cNvPr id="131" name="Group 130"/>
          <p:cNvGrpSpPr/>
          <p:nvPr/>
        </p:nvGrpSpPr>
        <p:grpSpPr>
          <a:xfrm>
            <a:off x="439294" y="1752600"/>
            <a:ext cx="8171306" cy="2641957"/>
            <a:chOff x="363094" y="3200400"/>
            <a:chExt cx="8171306" cy="2641957"/>
          </a:xfrm>
        </p:grpSpPr>
        <p:sp>
          <p:nvSpPr>
            <p:cNvPr id="72" name="Rounded Rectangle 71"/>
            <p:cNvSpPr/>
            <p:nvPr/>
          </p:nvSpPr>
          <p:spPr>
            <a:xfrm>
              <a:off x="363094" y="4772502"/>
              <a:ext cx="567583" cy="301752"/>
            </a:xfrm>
            <a:prstGeom prst="roundRect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GAC</a:t>
              </a: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1254365" y="3981927"/>
              <a:ext cx="1080626" cy="301752"/>
            </a:xfrm>
            <a:prstGeom prst="roundRect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maxRPWC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74" name="Straight Arrow Connector 73"/>
            <p:cNvCxnSpPr>
              <a:stCxn id="83" idx="0"/>
              <a:endCxn id="84" idx="2"/>
            </p:cNvCxnSpPr>
            <p:nvPr/>
          </p:nvCxnSpPr>
          <p:spPr>
            <a:xfrm flipH="1" flipV="1">
              <a:off x="3158342" y="3518257"/>
              <a:ext cx="6486" cy="293784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84" idx="3"/>
              <a:endCxn id="82" idx="1"/>
            </p:cNvCxnSpPr>
            <p:nvPr/>
          </p:nvCxnSpPr>
          <p:spPr>
            <a:xfrm>
              <a:off x="3702410" y="3367381"/>
              <a:ext cx="368093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83" idx="3"/>
              <a:endCxn id="85" idx="1"/>
            </p:cNvCxnSpPr>
            <p:nvPr/>
          </p:nvCxnSpPr>
          <p:spPr>
            <a:xfrm flipV="1">
              <a:off x="3708896" y="3883970"/>
              <a:ext cx="353574" cy="25297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85" idx="3"/>
              <a:endCxn id="86" idx="1"/>
            </p:cNvCxnSpPr>
            <p:nvPr/>
          </p:nvCxnSpPr>
          <p:spPr>
            <a:xfrm>
              <a:off x="5155663" y="3883970"/>
              <a:ext cx="326930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>
              <a:stCxn id="85" idx="0"/>
              <a:endCxn id="82" idx="2"/>
            </p:cNvCxnSpPr>
            <p:nvPr/>
          </p:nvCxnSpPr>
          <p:spPr>
            <a:xfrm flipV="1">
              <a:off x="4609067" y="3518257"/>
              <a:ext cx="5504" cy="21483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82" idx="3"/>
              <a:endCxn id="88" idx="1"/>
            </p:cNvCxnSpPr>
            <p:nvPr/>
          </p:nvCxnSpPr>
          <p:spPr>
            <a:xfrm>
              <a:off x="5158639" y="3367381"/>
              <a:ext cx="323686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73" idx="3"/>
              <a:endCxn id="83" idx="1"/>
            </p:cNvCxnSpPr>
            <p:nvPr/>
          </p:nvCxnSpPr>
          <p:spPr>
            <a:xfrm>
              <a:off x="2334991" y="4132803"/>
              <a:ext cx="285769" cy="413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86" idx="0"/>
              <a:endCxn id="88" idx="2"/>
            </p:cNvCxnSpPr>
            <p:nvPr/>
          </p:nvCxnSpPr>
          <p:spPr>
            <a:xfrm flipH="1" flipV="1">
              <a:off x="6026393" y="3518257"/>
              <a:ext cx="134" cy="21483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Rounded Rectangle 81"/>
            <p:cNvSpPr/>
            <p:nvPr/>
          </p:nvSpPr>
          <p:spPr>
            <a:xfrm>
              <a:off x="4070503" y="3216505"/>
              <a:ext cx="1088136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R3C</a:t>
              </a:r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2620760" y="3812041"/>
              <a:ext cx="1088136" cy="649797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,2)C 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≡</a:t>
              </a:r>
              <a:endParaRPr lang="en-US" u="none" strike="noStrik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  <a:p>
              <a:pPr algn="ctr" fontAlgn="b"/>
              <a:r>
                <a:rPr lang="en-US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itchFamily="34" charset="0"/>
                </a:rPr>
                <a:t>wR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itchFamily="34" charset="0"/>
                </a:rPr>
                <a:t>,2)C</a:t>
              </a:r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2614274" y="3216505"/>
              <a:ext cx="1088136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cs typeface="Arial" pitchFamily="34" charset="0"/>
                </a:rPr>
                <a:t>R2C</a:t>
              </a: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4062470" y="3733094"/>
              <a:ext cx="1093193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5482593" y="3733094"/>
              <a:ext cx="1087868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87" name="Straight Arrow Connector 86"/>
            <p:cNvCxnSpPr>
              <a:stCxn id="72" idx="3"/>
              <a:endCxn id="73" idx="1"/>
            </p:cNvCxnSpPr>
            <p:nvPr/>
          </p:nvCxnSpPr>
          <p:spPr>
            <a:xfrm flipV="1">
              <a:off x="930677" y="4132803"/>
              <a:ext cx="323688" cy="79057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8" name="Rounded Rectangle 87"/>
            <p:cNvSpPr/>
            <p:nvPr/>
          </p:nvSpPr>
          <p:spPr>
            <a:xfrm>
              <a:off x="5482325" y="3216505"/>
              <a:ext cx="1088136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R4C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4062470" y="4256213"/>
              <a:ext cx="1093193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5482593" y="4256213"/>
              <a:ext cx="1087868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91" name="Straight Arrow Connector 90"/>
            <p:cNvCxnSpPr>
              <a:stCxn id="83" idx="3"/>
              <a:endCxn id="89" idx="1"/>
            </p:cNvCxnSpPr>
            <p:nvPr/>
          </p:nvCxnSpPr>
          <p:spPr>
            <a:xfrm>
              <a:off x="3708896" y="4136940"/>
              <a:ext cx="353574" cy="270149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89" idx="3"/>
              <a:endCxn id="90" idx="1"/>
            </p:cNvCxnSpPr>
            <p:nvPr/>
          </p:nvCxnSpPr>
          <p:spPr>
            <a:xfrm>
              <a:off x="5155663" y="4407089"/>
              <a:ext cx="326930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89" idx="0"/>
              <a:endCxn id="85" idx="2"/>
            </p:cNvCxnSpPr>
            <p:nvPr/>
          </p:nvCxnSpPr>
          <p:spPr>
            <a:xfrm flipV="1">
              <a:off x="4609067" y="4034846"/>
              <a:ext cx="0" cy="22136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>
              <a:stCxn id="90" idx="0"/>
              <a:endCxn id="86" idx="2"/>
            </p:cNvCxnSpPr>
            <p:nvPr/>
          </p:nvCxnSpPr>
          <p:spPr>
            <a:xfrm flipV="1">
              <a:off x="6026527" y="4034846"/>
              <a:ext cx="0" cy="22136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96" idx="0"/>
              <a:endCxn id="97" idx="2"/>
            </p:cNvCxnSpPr>
            <p:nvPr/>
          </p:nvCxnSpPr>
          <p:spPr>
            <a:xfrm flipH="1" flipV="1">
              <a:off x="7788353" y="3502152"/>
              <a:ext cx="134" cy="230942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6" name="Rounded Rectangle 95"/>
            <p:cNvSpPr/>
            <p:nvPr/>
          </p:nvSpPr>
          <p:spPr>
            <a:xfrm>
              <a:off x="7244553" y="3733094"/>
              <a:ext cx="1087868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</a:t>
              </a:r>
              <a:r>
                <a:rPr lang="en-US" i="1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97" name="Rounded Rectangle 96"/>
            <p:cNvSpPr/>
            <p:nvPr/>
          </p:nvSpPr>
          <p:spPr>
            <a:xfrm>
              <a:off x="7244285" y="3200400"/>
              <a:ext cx="1088136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R</a:t>
              </a:r>
              <a:r>
                <a:rPr lang="en-US" i="1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7244553" y="4256213"/>
              <a:ext cx="1087868" cy="301752"/>
            </a:xfrm>
            <a:prstGeom prst="roundRect">
              <a:avLst/>
            </a:prstGeom>
            <a:ln w="12700" cmpd="sng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wR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∗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,</a:t>
              </a:r>
              <a:r>
                <a:rPr lang="en-US" i="1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m</a:t>
              </a:r>
              <a:r>
                <a:rPr lang="en-US" u="none" strike="noStrike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Arial" pitchFamily="34" charset="0"/>
                </a:rPr>
                <a:t>)C</a:t>
              </a:r>
              <a:endParaRPr lang="en-US" i="0" u="none" strike="noStrike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99" name="Straight Arrow Connector 98"/>
            <p:cNvCxnSpPr>
              <a:stCxn id="98" idx="0"/>
              <a:endCxn id="96" idx="2"/>
            </p:cNvCxnSpPr>
            <p:nvPr/>
          </p:nvCxnSpPr>
          <p:spPr>
            <a:xfrm flipV="1">
              <a:off x="7788487" y="4034846"/>
              <a:ext cx="0" cy="22136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>
              <a:off x="8331268" y="3896124"/>
              <a:ext cx="202813" cy="3746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97" idx="3"/>
            </p:cNvCxnSpPr>
            <p:nvPr/>
          </p:nvCxnSpPr>
          <p:spPr>
            <a:xfrm>
              <a:off x="8332421" y="3351276"/>
              <a:ext cx="201979" cy="1524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8331268" y="4408961"/>
              <a:ext cx="198127" cy="11102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86" idx="3"/>
              <a:endCxn id="96" idx="1"/>
            </p:cNvCxnSpPr>
            <p:nvPr/>
          </p:nvCxnSpPr>
          <p:spPr>
            <a:xfrm>
              <a:off x="6570461" y="3883970"/>
              <a:ext cx="674092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88" idx="3"/>
              <a:endCxn id="97" idx="1"/>
            </p:cNvCxnSpPr>
            <p:nvPr/>
          </p:nvCxnSpPr>
          <p:spPr>
            <a:xfrm flipV="1">
              <a:off x="6570461" y="3351276"/>
              <a:ext cx="673824" cy="1610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>
              <a:stCxn id="90" idx="3"/>
            </p:cNvCxnSpPr>
            <p:nvPr/>
          </p:nvCxnSpPr>
          <p:spPr>
            <a:xfrm>
              <a:off x="6570461" y="4407089"/>
              <a:ext cx="691933" cy="12235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>
              <a:stCxn id="109" idx="3"/>
              <a:endCxn id="108" idx="1"/>
            </p:cNvCxnSpPr>
            <p:nvPr/>
          </p:nvCxnSpPr>
          <p:spPr>
            <a:xfrm>
              <a:off x="2664185" y="4967581"/>
              <a:ext cx="368093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>
              <a:stCxn id="108" idx="3"/>
              <a:endCxn id="110" idx="1"/>
            </p:cNvCxnSpPr>
            <p:nvPr/>
          </p:nvCxnSpPr>
          <p:spPr>
            <a:xfrm>
              <a:off x="4120414" y="4967581"/>
              <a:ext cx="32368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8" name="Rounded Rectangle 107"/>
            <p:cNvSpPr/>
            <p:nvPr/>
          </p:nvSpPr>
          <p:spPr>
            <a:xfrm>
              <a:off x="3032278" y="48167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</a:t>
              </a:r>
              <a:r>
                <a:rPr lang="en-US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-R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,3)</a:t>
              </a:r>
              <a:r>
                <a:rPr lang="en-US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</a:p>
          </p:txBody>
        </p:sp>
        <p:sp>
          <p:nvSpPr>
            <p:cNvPr id="109" name="Rounded Rectangle 108"/>
            <p:cNvSpPr/>
            <p:nvPr/>
          </p:nvSpPr>
          <p:spPr>
            <a:xfrm>
              <a:off x="1576049" y="48167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 smtClean="0">
                  <a:solidFill>
                    <a:schemeClr val="tx1"/>
                  </a:solidFill>
                  <a:cs typeface="Arial" pitchFamily="34" charset="0"/>
                </a:rPr>
                <a:t>cl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-R(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,2)C</a:t>
              </a:r>
            </a:p>
          </p:txBody>
        </p:sp>
        <p:sp>
          <p:nvSpPr>
            <p:cNvPr id="110" name="Rounded Rectangle 109"/>
            <p:cNvSpPr/>
            <p:nvPr/>
          </p:nvSpPr>
          <p:spPr>
            <a:xfrm>
              <a:off x="4444100" y="48167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-R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,4)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6206060" y="48167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-R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</a:t>
              </a:r>
              <a:r>
                <a:rPr lang="en-US" i="1" dirty="0" smtClean="0">
                  <a:solidFill>
                    <a:schemeClr val="tx1"/>
                  </a:solidFill>
                  <a:cs typeface="Arial" pitchFamily="34" charset="0"/>
                </a:rPr>
                <a:t>m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)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112" name="Straight Arrow Connector 111"/>
            <p:cNvCxnSpPr>
              <a:stCxn id="115" idx="3"/>
              <a:endCxn id="114" idx="1"/>
            </p:cNvCxnSpPr>
            <p:nvPr/>
          </p:nvCxnSpPr>
          <p:spPr>
            <a:xfrm>
              <a:off x="2654660" y="5691481"/>
              <a:ext cx="387143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>
              <a:stCxn id="114" idx="3"/>
              <a:endCxn id="116" idx="1"/>
            </p:cNvCxnSpPr>
            <p:nvPr/>
          </p:nvCxnSpPr>
          <p:spPr>
            <a:xfrm>
              <a:off x="4129939" y="5691481"/>
              <a:ext cx="32368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4" name="Rounded Rectangle 113"/>
            <p:cNvSpPr/>
            <p:nvPr/>
          </p:nvSpPr>
          <p:spPr>
            <a:xfrm>
              <a:off x="3041803" y="55406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</a:t>
              </a:r>
              <a:r>
                <a:rPr lang="en-US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-w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,3)</a:t>
              </a:r>
              <a:r>
                <a:rPr lang="en-US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</a:p>
          </p:txBody>
        </p:sp>
        <p:sp>
          <p:nvSpPr>
            <p:cNvPr id="115" name="Rounded Rectangle 114"/>
            <p:cNvSpPr/>
            <p:nvPr/>
          </p:nvSpPr>
          <p:spPr>
            <a:xfrm>
              <a:off x="1566524" y="55406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 smtClean="0">
                  <a:solidFill>
                    <a:schemeClr val="tx1"/>
                  </a:solidFill>
                  <a:cs typeface="Arial" pitchFamily="34" charset="0"/>
                </a:rPr>
                <a:t>cl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-w(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,2)C</a:t>
              </a: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4453625" y="55406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-w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</a:t>
              </a:r>
              <a:r>
                <a:rPr lang="en-US" i="1" dirty="0" smtClean="0">
                  <a:solidFill>
                    <a:schemeClr val="tx1"/>
                  </a:solidFill>
                  <a:cs typeface="Arial" pitchFamily="34" charset="0"/>
                </a:rPr>
                <a:t>4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)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6215585" y="5540605"/>
              <a:ext cx="1088136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-w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(</a:t>
              </a:r>
              <a:r>
                <a:rPr lang="en-US" dirty="0" smtClean="0">
                  <a:solidFill>
                    <a:schemeClr val="tx1"/>
                  </a:solidFill>
                </a:rPr>
                <a:t>∗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,</a:t>
              </a:r>
              <a:r>
                <a:rPr lang="en-US" i="1" dirty="0" smtClean="0">
                  <a:solidFill>
                    <a:schemeClr val="tx1"/>
                  </a:solidFill>
                  <a:cs typeface="Arial" pitchFamily="34" charset="0"/>
                </a:rPr>
                <a:t>m</a:t>
              </a:r>
              <a:r>
                <a:rPr lang="en-US" dirty="0" smtClean="0">
                  <a:solidFill>
                    <a:schemeClr val="tx1"/>
                  </a:solidFill>
                  <a:cs typeface="Arial" pitchFamily="34" charset="0"/>
                </a:rPr>
                <a:t>)</a:t>
              </a:r>
              <a:r>
                <a:rPr lang="en-US" u="none" strike="noStrike" dirty="0" smtClean="0">
                  <a:solidFill>
                    <a:schemeClr val="tx1"/>
                  </a:solidFill>
                  <a:latin typeface="+mj-lt"/>
                  <a:cs typeface="Arial" pitchFamily="34" charset="0"/>
                </a:rPr>
                <a:t>C</a:t>
              </a:r>
              <a:endParaRPr lang="en-US" i="0" u="none" strike="noStrike" dirty="0">
                <a:solidFill>
                  <a:schemeClr val="tx1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118" name="Straight Arrow Connector 117"/>
            <p:cNvCxnSpPr>
              <a:stCxn id="72" idx="3"/>
              <a:endCxn id="115" idx="1"/>
            </p:cNvCxnSpPr>
            <p:nvPr/>
          </p:nvCxnSpPr>
          <p:spPr>
            <a:xfrm>
              <a:off x="930677" y="4923378"/>
              <a:ext cx="635847" cy="76810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>
              <a:stCxn id="115" idx="0"/>
              <a:endCxn id="109" idx="2"/>
            </p:cNvCxnSpPr>
            <p:nvPr/>
          </p:nvCxnSpPr>
          <p:spPr>
            <a:xfrm flipV="1">
              <a:off x="2110592" y="5118457"/>
              <a:ext cx="9525" cy="422148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stCxn id="114" idx="0"/>
              <a:endCxn id="108" idx="2"/>
            </p:cNvCxnSpPr>
            <p:nvPr/>
          </p:nvCxnSpPr>
          <p:spPr>
            <a:xfrm flipH="1" flipV="1">
              <a:off x="3576346" y="5118457"/>
              <a:ext cx="9525" cy="422148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>
              <a:stCxn id="116" idx="0"/>
              <a:endCxn id="110" idx="2"/>
            </p:cNvCxnSpPr>
            <p:nvPr/>
          </p:nvCxnSpPr>
          <p:spPr>
            <a:xfrm flipH="1" flipV="1">
              <a:off x="4988168" y="5118457"/>
              <a:ext cx="9525" cy="422148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>
              <a:stCxn id="117" idx="0"/>
              <a:endCxn id="111" idx="2"/>
            </p:cNvCxnSpPr>
            <p:nvPr/>
          </p:nvCxnSpPr>
          <p:spPr>
            <a:xfrm flipH="1" flipV="1">
              <a:off x="6750128" y="5118457"/>
              <a:ext cx="9525" cy="422148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>
              <a:stCxn id="110" idx="0"/>
            </p:cNvCxnSpPr>
            <p:nvPr/>
          </p:nvCxnSpPr>
          <p:spPr>
            <a:xfrm flipV="1">
              <a:off x="4988168" y="4038600"/>
              <a:ext cx="526807" cy="77810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>
              <a:stCxn id="108" idx="0"/>
            </p:cNvCxnSpPr>
            <p:nvPr/>
          </p:nvCxnSpPr>
          <p:spPr>
            <a:xfrm flipV="1">
              <a:off x="3576346" y="4029075"/>
              <a:ext cx="538454" cy="78763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>
              <a:stCxn id="109" idx="0"/>
            </p:cNvCxnSpPr>
            <p:nvPr/>
          </p:nvCxnSpPr>
          <p:spPr>
            <a:xfrm flipV="1">
              <a:off x="2120117" y="4352925"/>
              <a:ext cx="518308" cy="4637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>
              <a:stCxn id="111" idx="0"/>
            </p:cNvCxnSpPr>
            <p:nvPr/>
          </p:nvCxnSpPr>
          <p:spPr>
            <a:xfrm flipV="1">
              <a:off x="6750128" y="3990975"/>
              <a:ext cx="555547" cy="82573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110" idx="3"/>
              <a:endCxn id="111" idx="1"/>
            </p:cNvCxnSpPr>
            <p:nvPr/>
          </p:nvCxnSpPr>
          <p:spPr>
            <a:xfrm>
              <a:off x="5532236" y="4967581"/>
              <a:ext cx="673824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>
              <a:stCxn id="116" idx="3"/>
              <a:endCxn id="117" idx="1"/>
            </p:cNvCxnSpPr>
            <p:nvPr/>
          </p:nvCxnSpPr>
          <p:spPr>
            <a:xfrm>
              <a:off x="5541761" y="5691481"/>
              <a:ext cx="673824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>
              <a:off x="7315200" y="5715000"/>
              <a:ext cx="152400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>
              <a:off x="7315200" y="4953000"/>
              <a:ext cx="152400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Content Placeholder 2"/>
          <p:cNvSpPr txBox="1">
            <a:spLocks/>
          </p:cNvSpPr>
          <p:nvPr/>
        </p:nvSpPr>
        <p:spPr>
          <a:xfrm>
            <a:off x="457200" y="4495800"/>
            <a:ext cx="8229600" cy="1447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996238" algn="r"/>
              </a:tabLst>
            </a:pPr>
            <a:r>
              <a:rPr lang="en-US" sz="2400" dirty="0" smtClean="0"/>
              <a:t>GAC	</a:t>
            </a:r>
            <a:r>
              <a:rPr lang="en-US" sz="1800" dirty="0" smtClean="0">
                <a:solidFill>
                  <a:srgbClr val="E46C0A"/>
                </a:solidFill>
              </a:rPr>
              <a:t>[Waltz 75]</a:t>
            </a:r>
          </a:p>
          <a:p>
            <a:pPr>
              <a:tabLst>
                <a:tab pos="7996238" algn="r"/>
              </a:tabLst>
            </a:pPr>
            <a:r>
              <a:rPr lang="en-US" sz="2400" dirty="0" err="1" smtClean="0"/>
              <a:t>maxRPWC</a:t>
            </a:r>
            <a:r>
              <a:rPr lang="en-US" sz="2400" dirty="0" smtClean="0"/>
              <a:t>	</a:t>
            </a:r>
            <a:r>
              <a:rPr lang="en-US" sz="1800" dirty="0" smtClean="0">
                <a:solidFill>
                  <a:srgbClr val="E46C0A"/>
                </a:solidFill>
              </a:rPr>
              <a:t>[</a:t>
            </a:r>
            <a:r>
              <a:rPr lang="en-US" sz="1800" dirty="0" err="1" smtClean="0">
                <a:solidFill>
                  <a:srgbClr val="E46C0A"/>
                </a:solidFill>
              </a:rPr>
              <a:t>Bessiere</a:t>
            </a:r>
            <a:r>
              <a:rPr lang="en-US" sz="1800" dirty="0" smtClean="0">
                <a:solidFill>
                  <a:srgbClr val="E46C0A"/>
                </a:solidFill>
              </a:rPr>
              <a:t>+ 08]</a:t>
            </a:r>
            <a:endParaRPr lang="en-US" sz="2400" dirty="0" smtClean="0"/>
          </a:p>
          <a:p>
            <a:pPr>
              <a:tabLst>
                <a:tab pos="7996238" algn="r"/>
              </a:tabLst>
            </a:pPr>
            <a:r>
              <a:rPr lang="en-US" sz="2400" dirty="0" err="1" smtClean="0"/>
              <a:t>RmC</a:t>
            </a:r>
            <a:r>
              <a:rPr lang="en-US" sz="2400" dirty="0" smtClean="0"/>
              <a:t>: Relational m Consistency	</a:t>
            </a:r>
            <a:r>
              <a:rPr lang="en-US" sz="1800" dirty="0" smtClean="0">
                <a:solidFill>
                  <a:srgbClr val="E46C0A"/>
                </a:solidFill>
              </a:rPr>
              <a:t>[</a:t>
            </a:r>
            <a:r>
              <a:rPr lang="en-US" sz="1800" dirty="0" err="1" smtClean="0">
                <a:solidFill>
                  <a:srgbClr val="E46C0A"/>
                </a:solidFill>
              </a:rPr>
              <a:t>Dechter</a:t>
            </a:r>
            <a:r>
              <a:rPr lang="en-US" sz="1800" dirty="0" smtClean="0">
                <a:solidFill>
                  <a:srgbClr val="E46C0A"/>
                </a:solidFill>
              </a:rPr>
              <a:t>+ 97]</a:t>
            </a:r>
            <a:endParaRPr lang="en-US" sz="2400" dirty="0"/>
          </a:p>
        </p:txBody>
      </p:sp>
      <p:sp>
        <p:nvSpPr>
          <p:cNvPr id="69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err="1" smtClean="0">
                <a:solidFill>
                  <a:srgbClr val="000000"/>
                </a:solidFill>
              </a:rPr>
              <a:t>Locallization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0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1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2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3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134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93723" cy="4525963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7999413" algn="r"/>
              </a:tabLst>
            </a:pPr>
            <a:r>
              <a:rPr lang="en-US" dirty="0" smtClean="0"/>
              <a:t>One </a:t>
            </a:r>
            <a:r>
              <a:rPr lang="en-US" dirty="0" smtClean="0">
                <a:solidFill>
                  <a:srgbClr val="3366FF"/>
                </a:solidFill>
              </a:rPr>
              <a:t>tractability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3366FF"/>
                </a:solidFill>
              </a:rPr>
              <a:t>condition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links	</a:t>
            </a:r>
            <a:r>
              <a:rPr lang="en-US" sz="2595" dirty="0" smtClean="0">
                <a:solidFill>
                  <a:srgbClr val="E46C0A"/>
                </a:solidFill>
              </a:rPr>
              <a:t>[Freuder 82]</a:t>
            </a:r>
            <a:endParaRPr lang="en-US" dirty="0" smtClean="0">
              <a:solidFill>
                <a:srgbClr val="E46C0A"/>
              </a:solidFill>
            </a:endParaRPr>
          </a:p>
          <a:p>
            <a:pPr lvl="1"/>
            <a:r>
              <a:rPr lang="en-US" dirty="0" smtClean="0"/>
              <a:t>Consistency level to</a:t>
            </a:r>
          </a:p>
          <a:p>
            <a:pPr lvl="1"/>
            <a:r>
              <a:rPr lang="en-US" dirty="0" smtClean="0"/>
              <a:t>Width of the constraint network, a structural parameter (treewidth)</a:t>
            </a:r>
          </a:p>
          <a:p>
            <a:r>
              <a:rPr lang="en-US" dirty="0" smtClean="0"/>
              <a:t>Catch 22</a:t>
            </a:r>
          </a:p>
          <a:p>
            <a:pPr lvl="1"/>
            <a:r>
              <a:rPr lang="en-US" dirty="0" smtClean="0"/>
              <a:t>Computing width is in NP-hard</a:t>
            </a:r>
          </a:p>
          <a:p>
            <a:pPr lvl="1"/>
            <a:r>
              <a:rPr lang="en-US" dirty="0" smtClean="0"/>
              <a:t>Enforcing higher-levels of consistency may require adding constraints, which increases the treewidth</a:t>
            </a:r>
          </a:p>
          <a:p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Exploit above condition to achieve </a:t>
            </a:r>
            <a:r>
              <a:rPr lang="en-US" dirty="0" smtClean="0">
                <a:solidFill>
                  <a:srgbClr val="3366FF"/>
                </a:solidFill>
              </a:rPr>
              <a:t>practical tractability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Empirical Evaluations: Localization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30</a:t>
            </a:fld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xmlns="" val="1061554920"/>
              </p:ext>
            </p:extLst>
          </p:nvPr>
        </p:nvGraphicFramePr>
        <p:xfrm>
          <a:off x="381000" y="1524000"/>
          <a:ext cx="4114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xmlns="" val="218761235"/>
              </p:ext>
            </p:extLst>
          </p:nvPr>
        </p:nvGraphicFramePr>
        <p:xfrm>
          <a:off x="4648200" y="1524000"/>
          <a:ext cx="4114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err="1" smtClean="0">
                <a:solidFill>
                  <a:srgbClr val="000000"/>
                </a:solidFill>
              </a:rPr>
              <a:t>Locallization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15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Structure-Guided 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6294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Orderings</a:t>
            </a:r>
          </a:p>
          <a:p>
            <a:pPr lvl="1"/>
            <a:r>
              <a:rPr lang="en-US" sz="2000" cap="small" dirty="0" smtClean="0"/>
              <a:t>Random</a:t>
            </a:r>
            <a:r>
              <a:rPr lang="en-US" sz="2000" dirty="0" smtClean="0"/>
              <a:t>: FIFO/arbitrary</a:t>
            </a:r>
          </a:p>
          <a:p>
            <a:pPr lvl="1"/>
            <a:r>
              <a:rPr lang="en-US" sz="2000" cap="small" dirty="0" smtClean="0"/>
              <a:t>Static</a:t>
            </a:r>
            <a:r>
              <a:rPr lang="en-US" sz="2000" cap="small" dirty="0"/>
              <a:t>, Priority, </a:t>
            </a:r>
            <a:r>
              <a:rPr lang="en-US" sz="2000" cap="small" dirty="0" smtClean="0"/>
              <a:t>Dynamic: </a:t>
            </a:r>
            <a:r>
              <a:rPr lang="en-US" sz="2000" dirty="0" err="1" smtClean="0"/>
              <a:t>Leaves⟷root</a:t>
            </a:r>
            <a:endParaRPr lang="en-US" sz="2000" cap="small" dirty="0"/>
          </a:p>
          <a:p>
            <a:r>
              <a:rPr lang="en-US" sz="2400" dirty="0"/>
              <a:t>Structure-based </a:t>
            </a:r>
            <a:r>
              <a:rPr lang="en-US" sz="2400" dirty="0" smtClean="0"/>
              <a:t>propagation</a:t>
            </a:r>
            <a:endParaRPr lang="en-US" sz="2400" dirty="0"/>
          </a:p>
          <a:p>
            <a:pPr lvl="1"/>
            <a:r>
              <a:rPr lang="en-US" sz="2000" cap="small" dirty="0" smtClean="0"/>
              <a:t>Static</a:t>
            </a:r>
            <a:endParaRPr lang="en-US" sz="2000" dirty="0" smtClean="0"/>
          </a:p>
          <a:p>
            <a:pPr lvl="2"/>
            <a:r>
              <a:rPr lang="en-US" sz="1800" dirty="0" smtClean="0"/>
              <a:t>Order of </a:t>
            </a:r>
            <a:r>
              <a:rPr lang="en-US" sz="1800" cap="small" dirty="0" err="1" smtClean="0"/>
              <a:t>MaxCliques</a:t>
            </a:r>
            <a:endParaRPr lang="en-US" sz="1800" cap="small" dirty="0" smtClean="0"/>
          </a:p>
          <a:p>
            <a:pPr lvl="1"/>
            <a:r>
              <a:rPr lang="en-US" sz="2000" cap="small" dirty="0" smtClean="0"/>
              <a:t>Priority</a:t>
            </a:r>
            <a:r>
              <a:rPr lang="en-US" sz="2000" dirty="0" smtClean="0"/>
              <a:t>: </a:t>
            </a:r>
          </a:p>
          <a:p>
            <a:pPr lvl="2"/>
            <a:r>
              <a:rPr lang="en-US" sz="1800" dirty="0" smtClean="0"/>
              <a:t>Process a cluster once in each direction</a:t>
            </a:r>
          </a:p>
          <a:p>
            <a:pPr lvl="2"/>
            <a:r>
              <a:rPr lang="en-US" sz="1800" dirty="0" smtClean="0"/>
              <a:t>Select most significantly filtered cluster</a:t>
            </a:r>
          </a:p>
          <a:p>
            <a:pPr lvl="1"/>
            <a:r>
              <a:rPr lang="en-US" sz="2000" cap="small" dirty="0" smtClean="0"/>
              <a:t>Dynamic</a:t>
            </a:r>
            <a:endParaRPr lang="en-US" sz="2000" dirty="0"/>
          </a:p>
          <a:p>
            <a:pPr lvl="2"/>
            <a:r>
              <a:rPr lang="en-US" sz="1800" dirty="0" smtClean="0"/>
              <a:t>Similar to </a:t>
            </a:r>
            <a:r>
              <a:rPr lang="en-US" sz="1800" cap="small" dirty="0" smtClean="0"/>
              <a:t>Priority</a:t>
            </a:r>
            <a:endParaRPr lang="en-US" sz="1800" dirty="0"/>
          </a:p>
          <a:p>
            <a:pPr lvl="2"/>
            <a:r>
              <a:rPr lang="en-US" sz="1800" dirty="0"/>
              <a:t>B</a:t>
            </a:r>
            <a:r>
              <a:rPr lang="en-US" sz="1800" dirty="0" smtClean="0"/>
              <a:t>ut may process ‘active’ clusters more than once 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31</a:t>
            </a:fld>
            <a:endParaRPr lang="en-US" dirty="0"/>
          </a:p>
        </p:txBody>
      </p:sp>
      <p:grpSp>
        <p:nvGrpSpPr>
          <p:cNvPr id="33" name="Group 32"/>
          <p:cNvGrpSpPr/>
          <p:nvPr/>
        </p:nvGrpSpPr>
        <p:grpSpPr>
          <a:xfrm>
            <a:off x="7423197" y="2305651"/>
            <a:ext cx="1551042" cy="2091096"/>
            <a:chOff x="7363913" y="3683909"/>
            <a:chExt cx="1551042" cy="2091096"/>
          </a:xfrm>
        </p:grpSpPr>
        <p:sp>
          <p:nvSpPr>
            <p:cNvPr id="35" name="Rounded Rectangle 34"/>
            <p:cNvSpPr/>
            <p:nvPr/>
          </p:nvSpPr>
          <p:spPr>
            <a:xfrm>
              <a:off x="7541315" y="3905958"/>
              <a:ext cx="1073770" cy="246401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{</a:t>
              </a:r>
              <a:r>
                <a:rPr lang="en-US" sz="1200" i="1" dirty="0" smtClean="0">
                  <a:solidFill>
                    <a:schemeClr val="tx1"/>
                  </a:solidFill>
                </a:rPr>
                <a:t>A,B,C,N</a:t>
              </a:r>
              <a:r>
                <a:rPr lang="en-US" sz="1200" dirty="0" smtClean="0">
                  <a:solidFill>
                    <a:schemeClr val="tx1"/>
                  </a:solidFill>
                </a:rPr>
                <a:t>}</a:t>
              </a:r>
              <a:r>
                <a:rPr lang="en-US" sz="1200" i="1" dirty="0" smtClean="0">
                  <a:solidFill>
                    <a:schemeClr val="tx1"/>
                  </a:solidFill>
                </a:rPr>
                <a:t>,</a:t>
              </a:r>
              <a:r>
                <a:rPr lang="en-US" sz="1200" dirty="0" smtClean="0">
                  <a:solidFill>
                    <a:schemeClr val="tx1"/>
                  </a:solidFill>
                </a:rPr>
                <a:t>{</a:t>
              </a:r>
              <a:r>
                <a:rPr lang="en-US" sz="1200" i="1" dirty="0" smtClean="0">
                  <a:solidFill>
                    <a:schemeClr val="tx1"/>
                  </a:solidFill>
                </a:rPr>
                <a:t>R</a:t>
              </a:r>
              <a:r>
                <a:rPr lang="en-US" sz="1200" i="1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1200" dirty="0" smtClean="0">
                  <a:solidFill>
                    <a:schemeClr val="tx1"/>
                  </a:solidFill>
                </a:rPr>
                <a:t>}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7682505" y="4433424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 smtClean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 smtClean="0">
                  <a:solidFill>
                    <a:srgbClr val="000000"/>
                  </a:solidFill>
                </a:rPr>
                <a:t>2</a:t>
              </a:r>
              <a:endParaRPr lang="en-US" sz="1200" i="1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8120789" y="4433423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7</a:t>
              </a: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7462102" y="4960889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sz="1200" i="1" dirty="0" smtClean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 smtClean="0">
                  <a:solidFill>
                    <a:srgbClr val="000000"/>
                  </a:solidFill>
                </a:rPr>
                <a:t>3</a:t>
              </a:r>
              <a:endParaRPr lang="en-US" sz="1200" i="1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8319743" y="4960889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8</a:t>
              </a:r>
            </a:p>
          </p:txBody>
        </p:sp>
        <p:cxnSp>
          <p:nvCxnSpPr>
            <p:cNvPr id="40" name="Straight Connector 39"/>
            <p:cNvCxnSpPr>
              <a:stCxn id="35" idx="2"/>
              <a:endCxn id="36" idx="0"/>
            </p:cNvCxnSpPr>
            <p:nvPr/>
          </p:nvCxnSpPr>
          <p:spPr>
            <a:xfrm flipH="1">
              <a:off x="7865385" y="4152359"/>
              <a:ext cx="212815" cy="28106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8" idx="0"/>
              <a:endCxn id="36" idx="2"/>
            </p:cNvCxnSpPr>
            <p:nvPr/>
          </p:nvCxnSpPr>
          <p:spPr>
            <a:xfrm flipV="1">
              <a:off x="7644982" y="4707744"/>
              <a:ext cx="220403" cy="25314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39" idx="0"/>
              <a:endCxn id="37" idx="2"/>
            </p:cNvCxnSpPr>
            <p:nvPr/>
          </p:nvCxnSpPr>
          <p:spPr>
            <a:xfrm flipH="1" flipV="1">
              <a:off x="8303669" y="4707743"/>
              <a:ext cx="198954" cy="25314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37" idx="0"/>
              <a:endCxn id="35" idx="2"/>
            </p:cNvCxnSpPr>
            <p:nvPr/>
          </p:nvCxnSpPr>
          <p:spPr>
            <a:xfrm flipH="1" flipV="1">
              <a:off x="8078200" y="4152359"/>
              <a:ext cx="225469" cy="281064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7599176" y="3683909"/>
              <a:ext cx="159736" cy="230832"/>
            </a:xfrm>
            <a:prstGeom prst="rect">
              <a:avLst/>
            </a:prstGeom>
            <a:noFill/>
          </p:spPr>
          <p:txBody>
            <a:bodyPr wrap="none" lIns="0" tIns="0" rIns="0" bIns="45720" rtlCol="0" anchor="ctr" anchorCtr="1">
              <a:spAutoFit/>
            </a:bodyPr>
            <a:lstStyle>
              <a:defPPr>
                <a:defRPr lang="en-US"/>
              </a:defPPr>
              <a:lvl1pPr>
                <a:defRPr sz="1200" i="1"/>
              </a:lvl1pPr>
            </a:lstStyle>
            <a:p>
              <a:r>
                <a:rPr lang="en-US" dirty="0"/>
                <a:t>C</a:t>
              </a:r>
              <a:r>
                <a:rPr lang="en-US" baseline="-25000" dirty="0"/>
                <a:t>1</a:t>
              </a: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7882515" y="4960889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cxnSp>
          <p:nvCxnSpPr>
            <p:cNvPr id="46" name="Straight Connector 45"/>
            <p:cNvCxnSpPr>
              <a:stCxn id="45" idx="0"/>
              <a:endCxn id="36" idx="2"/>
            </p:cNvCxnSpPr>
            <p:nvPr/>
          </p:nvCxnSpPr>
          <p:spPr>
            <a:xfrm flipH="1" flipV="1">
              <a:off x="7865385" y="4707744"/>
              <a:ext cx="200010" cy="25314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ounded Rectangle 46"/>
            <p:cNvSpPr/>
            <p:nvPr/>
          </p:nvSpPr>
          <p:spPr>
            <a:xfrm>
              <a:off x="7363913" y="5488356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7752952" y="5488356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 smtClean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 smtClean="0">
                  <a:solidFill>
                    <a:srgbClr val="000000"/>
                  </a:solidFill>
                </a:rPr>
                <a:t>6</a:t>
              </a:r>
              <a:endParaRPr lang="en-US" sz="1200" i="1" baseline="-25000" dirty="0">
                <a:solidFill>
                  <a:srgbClr val="000000"/>
                </a:solidFill>
              </a:endParaRPr>
            </a:p>
          </p:txBody>
        </p:sp>
        <p:cxnSp>
          <p:nvCxnSpPr>
            <p:cNvPr id="49" name="Straight Connector 48"/>
            <p:cNvCxnSpPr>
              <a:stCxn id="47" idx="0"/>
              <a:endCxn id="45" idx="2"/>
            </p:cNvCxnSpPr>
            <p:nvPr/>
          </p:nvCxnSpPr>
          <p:spPr>
            <a:xfrm flipV="1">
              <a:off x="7546793" y="5235209"/>
              <a:ext cx="518602" cy="25314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48" idx="0"/>
              <a:endCxn id="45" idx="2"/>
            </p:cNvCxnSpPr>
            <p:nvPr/>
          </p:nvCxnSpPr>
          <p:spPr>
            <a:xfrm flipV="1">
              <a:off x="7935832" y="5235209"/>
              <a:ext cx="129563" cy="25314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ounded Rectangle 50"/>
            <p:cNvSpPr/>
            <p:nvPr/>
          </p:nvSpPr>
          <p:spPr>
            <a:xfrm>
              <a:off x="8148094" y="5500685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8549195" y="5488356"/>
              <a:ext cx="365760" cy="27432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r>
                <a:rPr lang="en-US" sz="1200" i="1" dirty="0">
                  <a:solidFill>
                    <a:srgbClr val="000000"/>
                  </a:solidFill>
                </a:rPr>
                <a:t>C</a:t>
              </a:r>
              <a:r>
                <a:rPr lang="en-US" sz="1200" i="1" baseline="-25000" dirty="0">
                  <a:solidFill>
                    <a:srgbClr val="000000"/>
                  </a:solidFill>
                </a:rPr>
                <a:t>10</a:t>
              </a:r>
            </a:p>
          </p:txBody>
        </p:sp>
        <p:cxnSp>
          <p:nvCxnSpPr>
            <p:cNvPr id="53" name="Straight Connector 52"/>
            <p:cNvCxnSpPr>
              <a:stCxn id="51" idx="0"/>
              <a:endCxn id="39" idx="2"/>
            </p:cNvCxnSpPr>
            <p:nvPr/>
          </p:nvCxnSpPr>
          <p:spPr>
            <a:xfrm flipV="1">
              <a:off x="8330974" y="5235209"/>
              <a:ext cx="171649" cy="26547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2" idx="0"/>
              <a:endCxn id="39" idx="2"/>
            </p:cNvCxnSpPr>
            <p:nvPr/>
          </p:nvCxnSpPr>
          <p:spPr>
            <a:xfrm flipH="1" flipV="1">
              <a:off x="8502623" y="5235209"/>
              <a:ext cx="229452" cy="25314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6003721" y="1949394"/>
            <a:ext cx="838518" cy="2803610"/>
            <a:chOff x="9228065" y="2001881"/>
            <a:chExt cx="838518" cy="2803610"/>
          </a:xfrm>
        </p:grpSpPr>
        <p:sp>
          <p:nvSpPr>
            <p:cNvPr id="59" name="TextBox 58"/>
            <p:cNvSpPr txBox="1"/>
            <p:nvPr/>
          </p:nvSpPr>
          <p:spPr>
            <a:xfrm>
              <a:off x="9228065" y="4002929"/>
              <a:ext cx="414866" cy="230832"/>
            </a:xfrm>
            <a:prstGeom prst="rect">
              <a:avLst/>
            </a:prstGeom>
            <a:noFill/>
          </p:spPr>
          <p:txBody>
            <a:bodyPr wrap="square" lIns="0" tIns="0" rIns="0" bIns="45720" rtlCol="0" anchor="ctr" anchorCtr="1">
              <a:spAutoFit/>
            </a:bodyPr>
            <a:lstStyle/>
            <a:p>
              <a:r>
                <a:rPr lang="en-US" sz="1200" i="1" dirty="0" smtClean="0"/>
                <a:t>C</a:t>
              </a:r>
              <a:r>
                <a:rPr lang="en-US" sz="1200" i="1" baseline="-25000" dirty="0" smtClean="0"/>
                <a:t>8</a:t>
              </a:r>
              <a:endParaRPr lang="en-US" sz="1200" i="1" baseline="-250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9230994" y="2287745"/>
              <a:ext cx="409008" cy="230832"/>
            </a:xfrm>
            <a:prstGeom prst="rect">
              <a:avLst/>
            </a:prstGeom>
            <a:noFill/>
          </p:spPr>
          <p:txBody>
            <a:bodyPr wrap="square" lIns="0" tIns="0" rIns="0" bIns="45720" rtlCol="0" anchor="ctr" anchorCtr="1">
              <a:spAutoFit/>
            </a:bodyPr>
            <a:lstStyle/>
            <a:p>
              <a:r>
                <a:rPr lang="en-US" sz="1200" i="1" dirty="0" smtClean="0"/>
                <a:t>C</a:t>
              </a:r>
              <a:r>
                <a:rPr lang="en-US" sz="1200" i="1" baseline="-25000" dirty="0" smtClean="0"/>
                <a:t>2</a:t>
              </a:r>
              <a:endParaRPr lang="en-US" sz="1200" i="1" baseline="-25000" dirty="0"/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9260628" y="2001881"/>
              <a:ext cx="805955" cy="2782914"/>
              <a:chOff x="9260628" y="2001881"/>
              <a:chExt cx="805955" cy="2782914"/>
            </a:xfrm>
          </p:grpSpPr>
          <p:sp>
            <p:nvSpPr>
              <p:cNvPr id="63" name="Rounded Rectangle 62"/>
              <p:cNvSpPr/>
              <p:nvPr/>
            </p:nvSpPr>
            <p:spPr>
              <a:xfrm>
                <a:off x="9517943" y="2035849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A,B,C,N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Rounded Rectangle 63"/>
              <p:cNvSpPr/>
              <p:nvPr/>
            </p:nvSpPr>
            <p:spPr>
              <a:xfrm>
                <a:off x="9517943" y="2309740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A,I,N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Rounded Rectangle 64"/>
              <p:cNvSpPr/>
              <p:nvPr/>
            </p:nvSpPr>
            <p:spPr>
              <a:xfrm>
                <a:off x="9517943" y="3725377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B,C,D,H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Rounded Rectangle 65"/>
              <p:cNvSpPr/>
              <p:nvPr/>
            </p:nvSpPr>
            <p:spPr>
              <a:xfrm>
                <a:off x="9517943" y="2606722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I,M,N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Rounded Rectangle 66"/>
              <p:cNvSpPr/>
              <p:nvPr/>
            </p:nvSpPr>
            <p:spPr>
              <a:xfrm>
                <a:off x="9517943" y="3999268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B,D,F,H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9355630" y="2001881"/>
                <a:ext cx="159736" cy="230832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1</a:t>
                </a:r>
                <a:endParaRPr lang="en-US" sz="1200" i="1" baseline="-25000" dirty="0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9294495" y="2573609"/>
                <a:ext cx="282007" cy="230832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3</a:t>
                </a:r>
                <a:endParaRPr lang="en-US" sz="1200" i="1" baseline="-25000" dirty="0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9355630" y="3717065"/>
                <a:ext cx="159736" cy="230832"/>
              </a:xfrm>
              <a:prstGeom prst="rect">
                <a:avLst/>
              </a:prstGeom>
              <a:noFill/>
            </p:spPr>
            <p:txBody>
              <a:bodyPr wrap="non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7</a:t>
                </a:r>
                <a:endParaRPr lang="en-US" sz="1200" i="1" baseline="-25000" dirty="0"/>
              </a:p>
            </p:txBody>
          </p:sp>
          <p:sp>
            <p:nvSpPr>
              <p:cNvPr id="96" name="Rounded Rectangle 95"/>
              <p:cNvSpPr/>
              <p:nvPr/>
            </p:nvSpPr>
            <p:spPr>
              <a:xfrm>
                <a:off x="9517943" y="2888310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A,I,K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9278865" y="2859473"/>
                <a:ext cx="313267" cy="230832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4</a:t>
                </a:r>
                <a:endParaRPr lang="en-US" sz="1200" i="1" baseline="-25000" dirty="0"/>
              </a:p>
            </p:txBody>
          </p:sp>
          <p:sp>
            <p:nvSpPr>
              <p:cNvPr id="98" name="Rounded Rectangle 97"/>
              <p:cNvSpPr/>
              <p:nvPr/>
            </p:nvSpPr>
            <p:spPr>
              <a:xfrm>
                <a:off x="9517943" y="3177595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I,J,K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9260628" y="3145337"/>
                <a:ext cx="349741" cy="230832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5</a:t>
                </a:r>
                <a:endParaRPr lang="en-US" sz="1200" i="1" baseline="-25000" dirty="0"/>
              </a:p>
            </p:txBody>
          </p:sp>
          <p:sp>
            <p:nvSpPr>
              <p:cNvPr id="100" name="Rounded Rectangle 99"/>
              <p:cNvSpPr/>
              <p:nvPr/>
            </p:nvSpPr>
            <p:spPr>
              <a:xfrm>
                <a:off x="9517943" y="3459183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A,K,L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9295798" y="3431201"/>
                <a:ext cx="279400" cy="230832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6</a:t>
                </a:r>
                <a:endParaRPr lang="en-US" sz="1200" i="1" baseline="-25000" dirty="0"/>
              </a:p>
            </p:txBody>
          </p:sp>
          <p:sp>
            <p:nvSpPr>
              <p:cNvPr id="102" name="Rounded Rectangle 101"/>
              <p:cNvSpPr/>
              <p:nvPr/>
            </p:nvSpPr>
            <p:spPr>
              <a:xfrm>
                <a:off x="9517943" y="4265462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B,D,E,F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9270398" y="4288793"/>
                <a:ext cx="330200" cy="230832"/>
              </a:xfrm>
              <a:prstGeom prst="rect">
                <a:avLst/>
              </a:prstGeom>
              <a:noFill/>
            </p:spPr>
            <p:txBody>
              <a:bodyPr wrap="square" lIns="0" tIns="0" rIns="0" bIns="45720" rtlCol="0" anchor="ctr" anchorCtr="1">
                <a:spAutoFit/>
              </a:bodyPr>
              <a:lstStyle/>
              <a:p>
                <a:r>
                  <a:rPr lang="en-US" sz="1200" i="1" dirty="0" smtClean="0"/>
                  <a:t>C</a:t>
                </a:r>
                <a:r>
                  <a:rPr lang="en-US" sz="1200" i="1" baseline="-25000" dirty="0" smtClean="0"/>
                  <a:t>9</a:t>
                </a:r>
                <a:endParaRPr lang="en-US" sz="1200" i="1" baseline="-25000" dirty="0"/>
              </a:p>
            </p:txBody>
          </p:sp>
          <p:sp>
            <p:nvSpPr>
              <p:cNvPr id="104" name="Rounded Rectangle 103"/>
              <p:cNvSpPr/>
              <p:nvPr/>
            </p:nvSpPr>
            <p:spPr>
              <a:xfrm>
                <a:off x="9517943" y="4547051"/>
                <a:ext cx="548640" cy="237744"/>
              </a:xfrm>
              <a:prstGeom prst="roundRect">
                <a:avLst>
                  <a:gd name="adj" fmla="val 50000"/>
                </a:avLst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sz="1200" i="1" dirty="0" smtClean="0">
                    <a:solidFill>
                      <a:schemeClr val="tx1"/>
                    </a:solidFill>
                  </a:rPr>
                  <a:t>F,G,H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2" name="TextBox 61"/>
            <p:cNvSpPr txBox="1"/>
            <p:nvPr/>
          </p:nvSpPr>
          <p:spPr>
            <a:xfrm>
              <a:off x="9232213" y="4574659"/>
              <a:ext cx="406570" cy="230832"/>
            </a:xfrm>
            <a:prstGeom prst="rect">
              <a:avLst/>
            </a:prstGeom>
            <a:noFill/>
          </p:spPr>
          <p:txBody>
            <a:bodyPr wrap="square" lIns="0" tIns="0" rIns="0" bIns="45720" rtlCol="0" anchor="ctr" anchorCtr="1">
              <a:spAutoFit/>
            </a:bodyPr>
            <a:lstStyle/>
            <a:p>
              <a:r>
                <a:rPr lang="en-US" sz="1200" i="1" dirty="0" smtClean="0"/>
                <a:t>C</a:t>
              </a:r>
              <a:r>
                <a:rPr lang="en-US" sz="1200" i="1" baseline="-25000" dirty="0" smtClean="0"/>
                <a:t>10</a:t>
              </a:r>
              <a:endParaRPr lang="en-US" sz="1200" i="1" baseline="-25000" dirty="0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7139735" y="3543857"/>
            <a:ext cx="184666" cy="992750"/>
          </a:xfrm>
          <a:prstGeom prst="rect">
            <a:avLst/>
          </a:prstGeom>
          <a:noFill/>
        </p:spPr>
        <p:txBody>
          <a:bodyPr vert="vert270" wrap="square" lIns="0" tIns="0" rIns="0" bIns="45720" rtlCol="0" anchor="t" anchorCtr="0">
            <a:spAutoFit/>
          </a:bodyPr>
          <a:lstStyle/>
          <a:p>
            <a:pPr algn="just"/>
            <a:r>
              <a:rPr lang="en-US" sz="1200" i="1" dirty="0" smtClean="0"/>
              <a:t>Leaves</a:t>
            </a:r>
            <a:endParaRPr lang="en-US" sz="1200" i="1" baseline="-25000" dirty="0"/>
          </a:p>
        </p:txBody>
      </p:sp>
      <p:sp>
        <p:nvSpPr>
          <p:cNvPr id="105" name="TextBox 104"/>
          <p:cNvSpPr txBox="1"/>
          <p:nvPr/>
        </p:nvSpPr>
        <p:spPr>
          <a:xfrm>
            <a:off x="7139735" y="2316480"/>
            <a:ext cx="184666" cy="1018485"/>
          </a:xfrm>
          <a:prstGeom prst="rect">
            <a:avLst/>
          </a:prstGeom>
          <a:noFill/>
        </p:spPr>
        <p:txBody>
          <a:bodyPr vert="vert270" wrap="square" lIns="0" tIns="0" rIns="0" bIns="45720" rtlCol="0" anchor="t" anchorCtr="0">
            <a:spAutoFit/>
          </a:bodyPr>
          <a:lstStyle/>
          <a:p>
            <a:pPr algn="r"/>
            <a:r>
              <a:rPr lang="en-US" sz="1200" i="1" dirty="0" smtClean="0"/>
              <a:t>Root</a:t>
            </a:r>
            <a:endParaRPr lang="en-US" sz="1200" i="1" baseline="-25000" dirty="0"/>
          </a:p>
        </p:txBody>
      </p:sp>
      <p:cxnSp>
        <p:nvCxnSpPr>
          <p:cNvPr id="106" name="Straight Arrow Connector 105"/>
          <p:cNvCxnSpPr/>
          <p:nvPr/>
        </p:nvCxnSpPr>
        <p:spPr>
          <a:xfrm flipH="1">
            <a:off x="7262804" y="2755334"/>
            <a:ext cx="1780" cy="1192360"/>
          </a:xfrm>
          <a:prstGeom prst="straightConnector1">
            <a:avLst/>
          </a:prstGeom>
          <a:ln>
            <a:headEnd type="stealth" w="med" len="lg"/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6025747" y="4775020"/>
            <a:ext cx="1131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cap="small" dirty="0" err="1" smtClean="0">
                <a:solidFill>
                  <a:srgbClr val="3366FF"/>
                </a:solidFill>
              </a:rPr>
              <a:t>MaxCliques</a:t>
            </a:r>
            <a:endParaRPr lang="en-US" sz="1600" cap="small" dirty="0">
              <a:solidFill>
                <a:srgbClr val="3366FF"/>
              </a:solidFill>
            </a:endParaRPr>
          </a:p>
        </p:txBody>
      </p:sp>
      <p:sp>
        <p:nvSpPr>
          <p:cNvPr id="71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err="1" smtClean="0">
                <a:solidFill>
                  <a:srgbClr val="000000"/>
                </a:solidFill>
              </a:rPr>
              <a:t>Locallization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2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3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4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5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76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Evaluations: Propagation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32</a:t>
            </a:fld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21230928"/>
              </p:ext>
            </p:extLst>
          </p:nvPr>
        </p:nvGraphicFramePr>
        <p:xfrm>
          <a:off x="914400" y="1295400"/>
          <a:ext cx="7605218" cy="4507990"/>
        </p:xfrm>
        <a:graphic>
          <a:graphicData uri="http://schemas.openxmlformats.org/drawingml/2006/table">
            <a:tbl>
              <a:tblPr/>
              <a:tblGrid>
                <a:gridCol w="231648"/>
                <a:gridCol w="1238060"/>
                <a:gridCol w="731520"/>
                <a:gridCol w="731520"/>
                <a:gridCol w="731520"/>
                <a:gridCol w="731520"/>
                <a:gridCol w="283350"/>
                <a:gridCol w="731520"/>
                <a:gridCol w="731520"/>
                <a:gridCol w="731520"/>
                <a:gridCol w="731520"/>
              </a:tblGrid>
              <a:tr h="29870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+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maxRPWC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1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=2,4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cl-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wR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(∗,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3)C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cl-R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(∗,|</a:t>
                      </a:r>
                      <a:r>
                        <a:rPr lang="el-GR" sz="1600" i="1" dirty="0" smtClean="0">
                          <a:latin typeface="Cambria Math" pitchFamily="18" charset="0"/>
                          <a:ea typeface="Cambria Math" pitchFamily="18" charset="0"/>
                          <a:cs typeface="Times New Roman" pitchFamily="18" charset="0"/>
                        </a:rPr>
                        <a:t>ψ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cl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|)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7447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cap="small" baseline="0" dirty="0">
                          <a:solidFill>
                            <a:srgbClr val="000000"/>
                          </a:solidFill>
                          <a:latin typeface="Calibri"/>
                        </a:rPr>
                        <a:t>#</a:t>
                      </a:r>
                      <a:r>
                        <a:rPr lang="en-US" sz="1400" b="0" i="0" u="none" strike="noStrike" cap="non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Instances</a:t>
                      </a:r>
                    </a:p>
                  </a:txBody>
                  <a:tcPr marL="9144" marR="9144" marT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cap="small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Random</a:t>
                      </a:r>
                      <a:endParaRPr lang="en-US" sz="1400" b="0" i="0" u="none" strike="noStrike" cap="small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0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cap="small" baseline="0" dirty="0">
                          <a:solidFill>
                            <a:srgbClr val="000000"/>
                          </a:solidFill>
                          <a:latin typeface="Calibri"/>
                        </a:rPr>
                        <a:t>STATIC</a:t>
                      </a:r>
                    </a:p>
                  </a:txBody>
                  <a:tcPr marL="9144" marR="9144" marT="0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cap="small" baseline="0" dirty="0">
                          <a:solidFill>
                            <a:srgbClr val="000000"/>
                          </a:solidFill>
                          <a:latin typeface="Calibri"/>
                        </a:rPr>
                        <a:t>PRIORITY</a:t>
                      </a:r>
                    </a:p>
                  </a:txBody>
                  <a:tcPr marL="9144" marR="9144" marT="0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cap="small" baseline="0" dirty="0">
                          <a:solidFill>
                            <a:srgbClr val="000000"/>
                          </a:solidFill>
                          <a:latin typeface="Calibri"/>
                        </a:rPr>
                        <a:t>DYNAMIC</a:t>
                      </a:r>
                    </a:p>
                  </a:txBody>
                  <a:tcPr marL="9144" marR="9144" marT="0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cap="small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cap="small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RAndom</a:t>
                      </a:r>
                      <a:endParaRPr lang="en-US" sz="1400" b="0" i="0" u="none" strike="noStrike" cap="small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0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cap="small" baseline="0" dirty="0">
                          <a:solidFill>
                            <a:srgbClr val="000000"/>
                          </a:solidFill>
                          <a:latin typeface="Calibri"/>
                        </a:rPr>
                        <a:t>STATIC</a:t>
                      </a:r>
                    </a:p>
                  </a:txBody>
                  <a:tcPr marL="9144" marR="9144" marT="0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cap="small" baseline="0" dirty="0">
                          <a:solidFill>
                            <a:srgbClr val="000000"/>
                          </a:solidFill>
                          <a:latin typeface="Calibri"/>
                        </a:rPr>
                        <a:t>PRIORITY</a:t>
                      </a:r>
                    </a:p>
                  </a:txBody>
                  <a:tcPr marL="9144" marR="9144" marT="0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cap="small" baseline="0" dirty="0">
                          <a:solidFill>
                            <a:srgbClr val="000000"/>
                          </a:solidFill>
                          <a:latin typeface="Calibri"/>
                        </a:rPr>
                        <a:t>DYNAMIC</a:t>
                      </a:r>
                    </a:p>
                  </a:txBody>
                  <a:tcPr marL="9144" marR="9144" marT="0" vert="vert27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432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Completed</a:t>
                      </a:r>
                    </a:p>
                  </a:txBody>
                  <a:tcPr marL="9144" marR="9144" marT="9144" marB="0" vert="vert270" anchor="ctr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233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232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233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261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285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282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282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48.6%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48.4%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48.6%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48.9%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54.5%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59.5%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58.9%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58.9%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165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163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151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151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82.0%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82.0%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82.5%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81.5%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77.0%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76.0%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75.5%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75.5%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Fastest</a:t>
                      </a:r>
                    </a:p>
                  </a:txBody>
                  <a:tcPr marL="9144" marR="9144" marT="9144" marB="0" vert="vert270" anchor="ctr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157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117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151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220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161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155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13.8%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32.8%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24.4%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23.8%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31.5%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45.9%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33.6%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32.4%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108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25.5%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44.0%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55.5%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54.0%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25.0%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44.0%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37.0%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42.0%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Avg. Time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(sec)</a:t>
                      </a:r>
                    </a:p>
                  </a:txBody>
                  <a:tcPr marL="9144" marR="9144" marT="9144" marB="0" vert="vert270" anchor="ctr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Nbr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instances 232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Nbr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instances 254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402.9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383.9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366.3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369.3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397.4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318.9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341.3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344.1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Nbr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instances 162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Nbr</a:t>
                      </a: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instances 150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622.9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601.6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599.2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598.3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571.1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542.5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557.7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546.8</a:t>
                      </a:r>
                    </a:p>
                  </a:txBody>
                  <a:tcPr marL="9144" marR="9144" marT="9144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8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err="1" smtClean="0">
                <a:solidFill>
                  <a:srgbClr val="000000"/>
                </a:solidFill>
              </a:rPr>
              <a:t>Locallization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15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448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Background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Contributions</a:t>
            </a:r>
          </a:p>
          <a:p>
            <a:pPr lvl="1">
              <a:tabLst>
                <a:tab pos="8169275" algn="r"/>
              </a:tabLst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R(∗,m)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C: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Consistency p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roperty &amp;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lgorithms	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[SAC 10, AAAI 10]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Localized consistency &amp;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tructure-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g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uided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ropagation</a:t>
            </a:r>
          </a:p>
          <a:p>
            <a:pPr lvl="1">
              <a:tabLst>
                <a:tab pos="8169275" algn="r"/>
              </a:tabLst>
            </a:pPr>
            <a:r>
              <a:rPr lang="en-US" sz="2400" dirty="0" smtClean="0"/>
              <a:t>Bolstering propagation at </a:t>
            </a:r>
            <a:r>
              <a:rPr lang="en-US" sz="2400" dirty="0"/>
              <a:t>s</a:t>
            </a:r>
            <a:r>
              <a:rPr lang="en-US" sz="2400" dirty="0" smtClean="0"/>
              <a:t>eparators	</a:t>
            </a:r>
            <a:r>
              <a:rPr lang="en-US" sz="1800" dirty="0" smtClean="0">
                <a:solidFill>
                  <a:srgbClr val="E46C0A"/>
                </a:solidFill>
              </a:rPr>
              <a:t>[CP 12, AAAI 13]</a:t>
            </a:r>
            <a:endParaRPr lang="en-US" sz="2400" dirty="0" smtClean="0">
              <a:solidFill>
                <a:srgbClr val="E46C0A"/>
              </a:solidFill>
            </a:endParaRPr>
          </a:p>
          <a:p>
            <a:pPr lvl="1"/>
            <a:r>
              <a:rPr lang="en-US" sz="2400" dirty="0" smtClean="0"/>
              <a:t>Counting solutions</a:t>
            </a:r>
          </a:p>
          <a:p>
            <a:pPr lvl="1"/>
            <a:r>
              <a:rPr lang="en-US" sz="2400" dirty="0" smtClean="0"/>
              <a:t>(Appendices include other incidental contributions)</a:t>
            </a:r>
          </a:p>
          <a:p>
            <a:r>
              <a:rPr lang="en-US" sz="2800" dirty="0" smtClean="0"/>
              <a:t>Conclusions &amp; </a:t>
            </a:r>
            <a:r>
              <a:rPr lang="en-US" sz="2800" dirty="0"/>
              <a:t>Future Research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Bolstering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Bolstering Propagation at Separators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Localization</a:t>
            </a:r>
          </a:p>
          <a:p>
            <a:pPr lvl="1"/>
            <a:r>
              <a:rPr lang="en-US" sz="2400" dirty="0"/>
              <a:t>I</a:t>
            </a:r>
            <a:r>
              <a:rPr lang="en-US" sz="2400" dirty="0" smtClean="0"/>
              <a:t>mproves performance</a:t>
            </a:r>
          </a:p>
          <a:p>
            <a:pPr lvl="1"/>
            <a:r>
              <a:rPr lang="en-US" sz="2400" dirty="0" smtClean="0"/>
              <a:t>Reduces the enforced consistency level</a:t>
            </a:r>
          </a:p>
          <a:p>
            <a:r>
              <a:rPr lang="en-US" sz="2800" dirty="0" smtClean="0"/>
              <a:t>Ideally: add unique constraint </a:t>
            </a:r>
            <a:endParaRPr lang="en-US" sz="2800" dirty="0"/>
          </a:p>
          <a:p>
            <a:pPr lvl="1"/>
            <a:r>
              <a:rPr lang="en-US" sz="2400" dirty="0" smtClean="0"/>
              <a:t>Space overhead, major bottleneck</a:t>
            </a:r>
          </a:p>
          <a:p>
            <a:r>
              <a:rPr lang="en-US" sz="2800" dirty="0" smtClean="0"/>
              <a:t>Enhance propagation by </a:t>
            </a:r>
            <a:r>
              <a:rPr lang="en-US" sz="2800" dirty="0" smtClean="0">
                <a:solidFill>
                  <a:srgbClr val="3366FF"/>
                </a:solidFill>
              </a:rPr>
              <a:t>bolstering</a:t>
            </a:r>
          </a:p>
          <a:p>
            <a:pPr lvl="1"/>
            <a:r>
              <a:rPr lang="en-US" sz="2400" dirty="0" smtClean="0">
                <a:solidFill>
                  <a:srgbClr val="3366FF"/>
                </a:solidFill>
              </a:rPr>
              <a:t>Projection</a:t>
            </a:r>
            <a:r>
              <a:rPr lang="en-US" sz="2400" dirty="0" smtClean="0"/>
              <a:t> of existing constraints</a:t>
            </a:r>
          </a:p>
          <a:p>
            <a:pPr lvl="1"/>
            <a:r>
              <a:rPr lang="en-US" sz="2400" dirty="0" smtClean="0"/>
              <a:t>Adding</a:t>
            </a:r>
            <a:r>
              <a:rPr lang="en-US" sz="2400" dirty="0" smtClean="0">
                <a:solidFill>
                  <a:srgbClr val="3366FF"/>
                </a:solidFill>
              </a:rPr>
              <a:t> binary</a:t>
            </a:r>
            <a:r>
              <a:rPr lang="en-US" sz="2400" dirty="0" smtClean="0"/>
              <a:t> constraints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Adding</a:t>
            </a:r>
            <a:r>
              <a:rPr lang="en-US" sz="2400" dirty="0" smtClean="0">
                <a:solidFill>
                  <a:srgbClr val="3366FF"/>
                </a:solidFill>
              </a:rPr>
              <a:t> clique</a:t>
            </a:r>
            <a:r>
              <a:rPr lang="en-US" sz="2400" dirty="0" smtClean="0"/>
              <a:t> constraints</a:t>
            </a:r>
          </a:p>
          <a:p>
            <a:pPr lvl="1"/>
            <a:endParaRPr lang="en-US" dirty="0"/>
          </a:p>
        </p:txBody>
      </p:sp>
      <p:sp>
        <p:nvSpPr>
          <p:cNvPr id="232" name="Date Placeholder 23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169" name="Footer Placeholder 16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168" name="Slide Number Placeholder 1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09288" y="1219200"/>
            <a:ext cx="2177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solidFill>
                  <a:srgbClr val="E46C0A"/>
                </a:solidFill>
              </a:rPr>
              <a:t>[CP 2012, AAAI 2013]</a:t>
            </a:r>
            <a:endParaRPr lang="en-US" dirty="0">
              <a:solidFill>
                <a:srgbClr val="E46C0A"/>
              </a:solidFill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6019800" y="2859590"/>
            <a:ext cx="2917272" cy="1663200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2" name="Oval 111"/>
          <p:cNvSpPr/>
          <p:nvPr/>
        </p:nvSpPr>
        <p:spPr>
          <a:xfrm>
            <a:off x="6019800" y="3823348"/>
            <a:ext cx="2917272" cy="1663200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3" name="Oval 112"/>
          <p:cNvSpPr/>
          <p:nvPr/>
        </p:nvSpPr>
        <p:spPr>
          <a:xfrm>
            <a:off x="7436644" y="5334594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4" name="Oval 113"/>
          <p:cNvSpPr/>
          <p:nvPr/>
        </p:nvSpPr>
        <p:spPr>
          <a:xfrm>
            <a:off x="7434174" y="2938123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dirty="0" smtClean="0">
              <a:solidFill>
                <a:schemeClr val="tx1"/>
              </a:solidFill>
            </a:endParaRPr>
          </a:p>
        </p:txBody>
      </p:sp>
      <p:cxnSp>
        <p:nvCxnSpPr>
          <p:cNvPr id="115" name="Straight Connector 114"/>
          <p:cNvCxnSpPr>
            <a:stCxn id="133" idx="2"/>
            <a:endCxn id="113" idx="0"/>
          </p:cNvCxnSpPr>
          <p:nvPr/>
        </p:nvCxnSpPr>
        <p:spPr>
          <a:xfrm rot="16200000" flipH="1">
            <a:off x="7313732" y="5167212"/>
            <a:ext cx="333529" cy="123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23" idx="2"/>
            <a:endCxn id="148" idx="0"/>
          </p:cNvCxnSpPr>
          <p:nvPr/>
        </p:nvCxnSpPr>
        <p:spPr>
          <a:xfrm rot="16200000" flipH="1">
            <a:off x="6676286" y="3620589"/>
            <a:ext cx="735068" cy="35082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123" idx="2"/>
            <a:endCxn id="150" idx="0"/>
          </p:cNvCxnSpPr>
          <p:nvPr/>
        </p:nvCxnSpPr>
        <p:spPr>
          <a:xfrm rot="5400000">
            <a:off x="6404522" y="3699648"/>
            <a:ext cx="735068" cy="1927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34" idx="2"/>
            <a:endCxn id="113" idx="2"/>
          </p:cNvCxnSpPr>
          <p:nvPr/>
        </p:nvCxnSpPr>
        <p:spPr>
          <a:xfrm rot="16200000" flipH="1">
            <a:off x="6963526" y="4905947"/>
            <a:ext cx="378000" cy="56823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34" idx="0"/>
            <a:endCxn id="148" idx="3"/>
          </p:cNvCxnSpPr>
          <p:nvPr/>
        </p:nvCxnSpPr>
        <p:spPr>
          <a:xfrm rot="5400000" flipH="1" flipV="1">
            <a:off x="6706258" y="4386125"/>
            <a:ext cx="643678" cy="31937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22" idx="0"/>
            <a:endCxn id="114" idx="4"/>
          </p:cNvCxnSpPr>
          <p:nvPr/>
        </p:nvCxnSpPr>
        <p:spPr>
          <a:xfrm rot="16200000" flipV="1">
            <a:off x="7345266" y="3160442"/>
            <a:ext cx="267991" cy="123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124" idx="2"/>
            <a:endCxn id="152" idx="0"/>
          </p:cNvCxnSpPr>
          <p:nvPr/>
        </p:nvCxnSpPr>
        <p:spPr>
          <a:xfrm rot="16200000" flipH="1">
            <a:off x="7816463" y="3673707"/>
            <a:ext cx="735068" cy="24458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Rectangle 121"/>
          <p:cNvSpPr/>
          <p:nvPr/>
        </p:nvSpPr>
        <p:spPr>
          <a:xfrm>
            <a:off x="7413174" y="3295055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6801703" y="3295055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lvl="0"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7994997" y="3295055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125" name="Straight Connector 124"/>
          <p:cNvCxnSpPr>
            <a:stCxn id="150" idx="7"/>
            <a:endCxn id="122" idx="2"/>
          </p:cNvCxnSpPr>
          <p:nvPr/>
        </p:nvCxnSpPr>
        <p:spPr>
          <a:xfrm rot="5400000" flipH="1" flipV="1">
            <a:off x="6727205" y="3408410"/>
            <a:ext cx="732617" cy="77273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52" idx="1"/>
            <a:endCxn id="122" idx="2"/>
          </p:cNvCxnSpPr>
          <p:nvPr/>
        </p:nvCxnSpPr>
        <p:spPr>
          <a:xfrm rot="16200000" flipV="1">
            <a:off x="7511055" y="3397292"/>
            <a:ext cx="732617" cy="79496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3" idx="0"/>
            <a:endCxn id="114" idx="2"/>
          </p:cNvCxnSpPr>
          <p:nvPr/>
        </p:nvCxnSpPr>
        <p:spPr>
          <a:xfrm rot="5400000" flipH="1" flipV="1">
            <a:off x="6995060" y="2855942"/>
            <a:ext cx="312461" cy="56576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14" idx="6"/>
            <a:endCxn id="124" idx="0"/>
          </p:cNvCxnSpPr>
          <p:nvPr/>
        </p:nvCxnSpPr>
        <p:spPr>
          <a:xfrm>
            <a:off x="7523115" y="2982594"/>
            <a:ext cx="538588" cy="31246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54" idx="0"/>
            <a:endCxn id="124" idx="2"/>
          </p:cNvCxnSpPr>
          <p:nvPr/>
        </p:nvCxnSpPr>
        <p:spPr>
          <a:xfrm rot="5400000" flipH="1" flipV="1">
            <a:off x="7544699" y="3646531"/>
            <a:ext cx="735068" cy="29894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34" idx="0"/>
            <a:endCxn id="150" idx="4"/>
          </p:cNvCxnSpPr>
          <p:nvPr/>
        </p:nvCxnSpPr>
        <p:spPr>
          <a:xfrm rot="16200000" flipV="1">
            <a:off x="6456730" y="4455974"/>
            <a:ext cx="630653" cy="1927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133" idx="0"/>
            <a:endCxn id="150" idx="5"/>
          </p:cNvCxnSpPr>
          <p:nvPr/>
        </p:nvCxnSpPr>
        <p:spPr>
          <a:xfrm rot="16200000" flipV="1">
            <a:off x="6771675" y="4159448"/>
            <a:ext cx="643678" cy="77273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33" idx="0"/>
            <a:endCxn id="152" idx="3"/>
          </p:cNvCxnSpPr>
          <p:nvPr/>
        </p:nvCxnSpPr>
        <p:spPr>
          <a:xfrm rot="5400000" flipH="1" flipV="1">
            <a:off x="7555523" y="4148331"/>
            <a:ext cx="643678" cy="79496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7413174" y="4867653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6801703" y="4867653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7815880" y="4861476"/>
            <a:ext cx="133412" cy="13341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136" name="Straight Connector 135"/>
          <p:cNvCxnSpPr>
            <a:stCxn id="135" idx="2"/>
            <a:endCxn id="113" idx="7"/>
          </p:cNvCxnSpPr>
          <p:nvPr/>
        </p:nvCxnSpPr>
        <p:spPr>
          <a:xfrm rot="5400000">
            <a:off x="7521208" y="4986241"/>
            <a:ext cx="352731" cy="370025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35" idx="0"/>
            <a:endCxn id="154" idx="4"/>
          </p:cNvCxnSpPr>
          <p:nvPr/>
        </p:nvCxnSpPr>
        <p:spPr>
          <a:xfrm rot="16200000" flipV="1">
            <a:off x="7510436" y="4489327"/>
            <a:ext cx="624476" cy="11982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7164879" y="2819400"/>
            <a:ext cx="170590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139" name="TextBox 138"/>
          <p:cNvSpPr txBox="1"/>
          <p:nvPr/>
        </p:nvSpPr>
        <p:spPr>
          <a:xfrm>
            <a:off x="7587299" y="5207600"/>
            <a:ext cx="16320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F</a:t>
            </a:r>
            <a:endParaRPr lang="en-US" sz="2000" i="1" baseline="-25000" dirty="0"/>
          </a:p>
        </p:txBody>
      </p:sp>
      <p:sp>
        <p:nvSpPr>
          <p:cNvPr id="140" name="TextBox 139"/>
          <p:cNvSpPr txBox="1"/>
          <p:nvPr/>
        </p:nvSpPr>
        <p:spPr>
          <a:xfrm>
            <a:off x="6518554" y="4789694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6</a:t>
            </a:r>
            <a:endParaRPr lang="en-US" sz="2000" i="1" baseline="-25000" dirty="0"/>
          </a:p>
        </p:txBody>
      </p:sp>
      <p:sp>
        <p:nvSpPr>
          <p:cNvPr id="141" name="TextBox 140"/>
          <p:cNvSpPr txBox="1"/>
          <p:nvPr/>
        </p:nvSpPr>
        <p:spPr>
          <a:xfrm>
            <a:off x="7148554" y="4789694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5</a:t>
            </a:r>
            <a:endParaRPr lang="en-US" sz="2000" i="1" baseline="-25000" dirty="0"/>
          </a:p>
        </p:txBody>
      </p:sp>
      <p:sp>
        <p:nvSpPr>
          <p:cNvPr id="142" name="TextBox 141"/>
          <p:cNvSpPr txBox="1"/>
          <p:nvPr/>
        </p:nvSpPr>
        <p:spPr>
          <a:xfrm>
            <a:off x="7980173" y="4789694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7</a:t>
            </a:r>
            <a:endParaRPr lang="en-US" sz="2000" i="1" baseline="-25000" dirty="0"/>
          </a:p>
        </p:txBody>
      </p:sp>
      <p:sp>
        <p:nvSpPr>
          <p:cNvPr id="143" name="TextBox 142"/>
          <p:cNvSpPr txBox="1"/>
          <p:nvPr/>
        </p:nvSpPr>
        <p:spPr>
          <a:xfrm>
            <a:off x="6499548" y="3162948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2</a:t>
            </a:r>
            <a:endParaRPr lang="en-US" sz="2000" i="1" baseline="-25000" dirty="0"/>
          </a:p>
        </p:txBody>
      </p:sp>
      <p:sp>
        <p:nvSpPr>
          <p:cNvPr id="144" name="TextBox 143"/>
          <p:cNvSpPr txBox="1"/>
          <p:nvPr/>
        </p:nvSpPr>
        <p:spPr>
          <a:xfrm>
            <a:off x="7149503" y="3162948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1</a:t>
            </a:r>
            <a:endParaRPr lang="en-US" sz="2000" i="1" baseline="-25000" dirty="0"/>
          </a:p>
        </p:txBody>
      </p:sp>
      <p:sp>
        <p:nvSpPr>
          <p:cNvPr id="145" name="TextBox 144"/>
          <p:cNvSpPr txBox="1"/>
          <p:nvPr/>
        </p:nvSpPr>
        <p:spPr>
          <a:xfrm>
            <a:off x="8187151" y="3162948"/>
            <a:ext cx="27341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3</a:t>
            </a:r>
            <a:endParaRPr lang="en-US" sz="2000" i="1" baseline="-25000" dirty="0"/>
          </a:p>
        </p:txBody>
      </p:sp>
      <p:sp>
        <p:nvSpPr>
          <p:cNvPr id="148" name="Oval 147"/>
          <p:cNvSpPr/>
          <p:nvPr/>
        </p:nvSpPr>
        <p:spPr>
          <a:xfrm>
            <a:off x="7174762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6475356" y="4013346"/>
            <a:ext cx="18486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B</a:t>
            </a:r>
            <a:endParaRPr lang="en-US" sz="2000" i="1" baseline="-25000" dirty="0"/>
          </a:p>
        </p:txBody>
      </p:sp>
      <p:sp>
        <p:nvSpPr>
          <p:cNvPr id="150" name="Oval 149"/>
          <p:cNvSpPr/>
          <p:nvPr/>
        </p:nvSpPr>
        <p:spPr>
          <a:xfrm>
            <a:off x="6631232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001963" y="4013346"/>
            <a:ext cx="193759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A</a:t>
            </a:r>
            <a:endParaRPr lang="en-US" sz="2000" i="1" baseline="-25000" dirty="0"/>
          </a:p>
        </p:txBody>
      </p:sp>
      <p:sp>
        <p:nvSpPr>
          <p:cNvPr id="152" name="Oval 151"/>
          <p:cNvSpPr/>
          <p:nvPr/>
        </p:nvSpPr>
        <p:spPr>
          <a:xfrm>
            <a:off x="8261821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7896200" y="4013346"/>
            <a:ext cx="203151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D</a:t>
            </a:r>
            <a:endParaRPr lang="en-US" sz="2000" i="1" baseline="-25000" dirty="0"/>
          </a:p>
        </p:txBody>
      </p:sp>
      <p:sp>
        <p:nvSpPr>
          <p:cNvPr id="154" name="Oval 153"/>
          <p:cNvSpPr/>
          <p:nvPr/>
        </p:nvSpPr>
        <p:spPr>
          <a:xfrm>
            <a:off x="7718291" y="4148059"/>
            <a:ext cx="88941" cy="8894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800" i="1" dirty="0" smtClean="0">
              <a:solidFill>
                <a:schemeClr val="tx1"/>
              </a:solidFill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8394193" y="4013346"/>
            <a:ext cx="179357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C</a:t>
            </a:r>
            <a:endParaRPr lang="en-US" sz="2000" i="1" baseline="-25000" dirty="0"/>
          </a:p>
        </p:txBody>
      </p:sp>
      <p:grpSp>
        <p:nvGrpSpPr>
          <p:cNvPr id="160" name="Group 159"/>
          <p:cNvGrpSpPr/>
          <p:nvPr/>
        </p:nvGrpSpPr>
        <p:grpSpPr>
          <a:xfrm>
            <a:off x="6720173" y="3865028"/>
            <a:ext cx="1541648" cy="567720"/>
            <a:chOff x="6720173" y="3865028"/>
            <a:chExt cx="1541648" cy="567720"/>
          </a:xfrm>
        </p:grpSpPr>
        <p:sp>
          <p:nvSpPr>
            <p:cNvPr id="146" name="Rectangle 145"/>
            <p:cNvSpPr/>
            <p:nvPr/>
          </p:nvSpPr>
          <p:spPr>
            <a:xfrm>
              <a:off x="7424291" y="3865028"/>
              <a:ext cx="133412" cy="133412"/>
            </a:xfrm>
            <a:prstGeom prst="rect">
              <a:avLst/>
            </a:prstGeom>
            <a:solidFill>
              <a:srgbClr val="FF0000"/>
            </a:solidFill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147" name="Straight Connector 146"/>
            <p:cNvCxnSpPr>
              <a:stCxn id="146" idx="2"/>
              <a:endCxn id="148" idx="7"/>
            </p:cNvCxnSpPr>
            <p:nvPr/>
          </p:nvCxnSpPr>
          <p:spPr>
            <a:xfrm flipH="1">
              <a:off x="7250678" y="3998440"/>
              <a:ext cx="240319" cy="162644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146" idx="1"/>
              <a:endCxn id="150" idx="6"/>
            </p:cNvCxnSpPr>
            <p:nvPr/>
          </p:nvCxnSpPr>
          <p:spPr>
            <a:xfrm flipH="1">
              <a:off x="6720173" y="3931734"/>
              <a:ext cx="704118" cy="260796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>
              <a:stCxn id="152" idx="2"/>
              <a:endCxn id="146" idx="3"/>
            </p:cNvCxnSpPr>
            <p:nvPr/>
          </p:nvCxnSpPr>
          <p:spPr>
            <a:xfrm flipH="1" flipV="1">
              <a:off x="7557703" y="3931734"/>
              <a:ext cx="704118" cy="260796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8" name="TextBox 157"/>
            <p:cNvSpPr txBox="1"/>
            <p:nvPr/>
          </p:nvSpPr>
          <p:spPr>
            <a:xfrm>
              <a:off x="7335232" y="4124971"/>
              <a:ext cx="433510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/>
                <a:t>R</a:t>
              </a:r>
              <a:r>
                <a:rPr lang="en-US" sz="2000" b="1" i="1" baseline="-25000" dirty="0" smtClean="0"/>
                <a:t>sep</a:t>
              </a:r>
              <a:endParaRPr lang="en-US" sz="2000" b="1" i="1" baseline="-25000" dirty="0"/>
            </a:p>
          </p:txBody>
        </p:sp>
        <p:cxnSp>
          <p:nvCxnSpPr>
            <p:cNvPr id="159" name="Straight Connector 158"/>
            <p:cNvCxnSpPr>
              <a:stCxn id="154" idx="1"/>
              <a:endCxn id="146" idx="2"/>
            </p:cNvCxnSpPr>
            <p:nvPr/>
          </p:nvCxnSpPr>
          <p:spPr>
            <a:xfrm flipH="1" flipV="1">
              <a:off x="7490997" y="3998440"/>
              <a:ext cx="240319" cy="162644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9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Bolstering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0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1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2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63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4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Bolstering Schemas: Approximate Unique Separator Constraint</a:t>
            </a:r>
            <a:endParaRPr lang="en-US" dirty="0"/>
          </a:p>
        </p:txBody>
      </p:sp>
      <p:sp>
        <p:nvSpPr>
          <p:cNvPr id="58" name="Date Placeholder 5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0" name="Footer Placeholder 5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88" name="Oval 87"/>
          <p:cNvSpPr/>
          <p:nvPr/>
        </p:nvSpPr>
        <p:spPr>
          <a:xfrm>
            <a:off x="152400" y="2638495"/>
            <a:ext cx="2743200" cy="1563959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90" name="Oval 89"/>
          <p:cNvSpPr/>
          <p:nvPr/>
        </p:nvSpPr>
        <p:spPr>
          <a:xfrm>
            <a:off x="152400" y="3572168"/>
            <a:ext cx="2743200" cy="1563959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1492296" y="4993240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93" name="Oval 92"/>
          <p:cNvSpPr/>
          <p:nvPr/>
        </p:nvSpPr>
        <p:spPr>
          <a:xfrm>
            <a:off x="1489973" y="273976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cxnSp>
        <p:nvCxnSpPr>
          <p:cNvPr id="94" name="Straight Connector 93"/>
          <p:cNvCxnSpPr>
            <a:stCxn id="112" idx="2"/>
            <a:endCxn id="92" idx="0"/>
          </p:cNvCxnSpPr>
          <p:nvPr/>
        </p:nvCxnSpPr>
        <p:spPr>
          <a:xfrm rot="16200000" flipH="1">
            <a:off x="1376718" y="4835845"/>
            <a:ext cx="313628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102" idx="2"/>
            <a:endCxn id="127" idx="0"/>
          </p:cNvCxnSpPr>
          <p:nvPr/>
        </p:nvCxnSpPr>
        <p:spPr>
          <a:xfrm rot="16200000" flipH="1">
            <a:off x="777308" y="3381507"/>
            <a:ext cx="691208" cy="32989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102" idx="2"/>
            <a:endCxn id="129" idx="0"/>
          </p:cNvCxnSpPr>
          <p:nvPr/>
        </p:nvCxnSpPr>
        <p:spPr>
          <a:xfrm rot="5400000">
            <a:off x="521759" y="3455849"/>
            <a:ext cx="691208" cy="18120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113" idx="2"/>
            <a:endCxn id="92" idx="2"/>
          </p:cNvCxnSpPr>
          <p:nvPr/>
        </p:nvCxnSpPr>
        <p:spPr>
          <a:xfrm rot="16200000" flipH="1">
            <a:off x="1047409" y="4590170"/>
            <a:ext cx="355445" cy="534329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113" idx="0"/>
            <a:endCxn id="127" idx="3"/>
          </p:cNvCxnSpPr>
          <p:nvPr/>
        </p:nvCxnSpPr>
        <p:spPr>
          <a:xfrm rot="5400000" flipH="1" flipV="1">
            <a:off x="805492" y="4101365"/>
            <a:ext cx="605270" cy="30032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101" idx="0"/>
            <a:endCxn id="93" idx="4"/>
          </p:cNvCxnSpPr>
          <p:nvPr/>
        </p:nvCxnSpPr>
        <p:spPr>
          <a:xfrm rot="16200000" flipV="1">
            <a:off x="1406371" y="2948817"/>
            <a:ext cx="252000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103" idx="2"/>
            <a:endCxn id="131" idx="0"/>
          </p:cNvCxnSpPr>
          <p:nvPr/>
        </p:nvCxnSpPr>
        <p:spPr>
          <a:xfrm rot="16200000" flipH="1">
            <a:off x="1849451" y="3431456"/>
            <a:ext cx="691208" cy="22999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1470226" y="3075398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895241" y="3075398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lvl="0"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2017332" y="3075398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104" name="Straight Connector 103"/>
          <p:cNvCxnSpPr>
            <a:stCxn id="129" idx="7"/>
            <a:endCxn id="101" idx="2"/>
          </p:cNvCxnSpPr>
          <p:nvPr/>
        </p:nvCxnSpPr>
        <p:spPr>
          <a:xfrm rot="5400000" flipH="1" flipV="1">
            <a:off x="825188" y="3181989"/>
            <a:ext cx="688903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131" idx="1"/>
            <a:endCxn id="101" idx="2"/>
          </p:cNvCxnSpPr>
          <p:nvPr/>
        </p:nvCxnSpPr>
        <p:spPr>
          <a:xfrm rot="16200000" flipV="1">
            <a:off x="1562267" y="3171534"/>
            <a:ext cx="688903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102" idx="0"/>
            <a:endCxn id="93" idx="2"/>
          </p:cNvCxnSpPr>
          <p:nvPr/>
        </p:nvCxnSpPr>
        <p:spPr>
          <a:xfrm rot="5400000" flipH="1" flipV="1">
            <a:off x="1077061" y="2662486"/>
            <a:ext cx="293817" cy="5320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93" idx="6"/>
            <a:endCxn id="103" idx="0"/>
          </p:cNvCxnSpPr>
          <p:nvPr/>
        </p:nvCxnSpPr>
        <p:spPr>
          <a:xfrm>
            <a:off x="1573607" y="2781581"/>
            <a:ext cx="506451" cy="29381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33" idx="0"/>
            <a:endCxn id="103" idx="2"/>
          </p:cNvCxnSpPr>
          <p:nvPr/>
        </p:nvCxnSpPr>
        <p:spPr>
          <a:xfrm rot="5400000" flipH="1" flipV="1">
            <a:off x="1593903" y="3405901"/>
            <a:ext cx="691208" cy="28110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13" idx="0"/>
            <a:endCxn id="129" idx="4"/>
          </p:cNvCxnSpPr>
          <p:nvPr/>
        </p:nvCxnSpPr>
        <p:spPr>
          <a:xfrm rot="16200000" flipV="1">
            <a:off x="570852" y="4167046"/>
            <a:ext cx="593022" cy="181208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12" idx="0"/>
            <a:endCxn id="129" idx="5"/>
          </p:cNvCxnSpPr>
          <p:nvPr/>
        </p:nvCxnSpPr>
        <p:spPr>
          <a:xfrm rot="16200000" flipV="1">
            <a:off x="867006" y="3888214"/>
            <a:ext cx="605270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112" idx="0"/>
            <a:endCxn id="131" idx="3"/>
          </p:cNvCxnSpPr>
          <p:nvPr/>
        </p:nvCxnSpPr>
        <p:spPr>
          <a:xfrm rot="5400000" flipH="1" flipV="1">
            <a:off x="1604082" y="3877760"/>
            <a:ext cx="605270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" name="Rectangle 111"/>
          <p:cNvSpPr/>
          <p:nvPr/>
        </p:nvSpPr>
        <p:spPr>
          <a:xfrm>
            <a:off x="1470226" y="4554160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895241" y="4554160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1848903" y="4548353"/>
            <a:ext cx="125452" cy="125452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 smtClean="0">
              <a:solidFill>
                <a:prstClr val="black"/>
              </a:solidFill>
            </a:endParaRPr>
          </a:p>
        </p:txBody>
      </p:sp>
      <p:cxnSp>
        <p:nvCxnSpPr>
          <p:cNvPr id="115" name="Straight Connector 114"/>
          <p:cNvCxnSpPr>
            <a:stCxn id="114" idx="2"/>
            <a:endCxn id="92" idx="7"/>
          </p:cNvCxnSpPr>
          <p:nvPr/>
        </p:nvCxnSpPr>
        <p:spPr>
          <a:xfrm rot="5400000">
            <a:off x="1571814" y="4665673"/>
            <a:ext cx="331684" cy="34794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14" idx="0"/>
            <a:endCxn id="133" idx="4"/>
          </p:cNvCxnSpPr>
          <p:nvPr/>
        </p:nvCxnSpPr>
        <p:spPr>
          <a:xfrm rot="16200000" flipV="1">
            <a:off x="1561684" y="4198409"/>
            <a:ext cx="587215" cy="11267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1236747" y="2628124"/>
            <a:ext cx="12503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118" name="TextBox 117"/>
          <p:cNvSpPr txBox="1"/>
          <p:nvPr/>
        </p:nvSpPr>
        <p:spPr>
          <a:xfrm>
            <a:off x="637922" y="4480853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6</a:t>
            </a:r>
            <a:endParaRPr lang="en-US" sz="2000" i="1" baseline="-25000" dirty="0"/>
          </a:p>
        </p:txBody>
      </p:sp>
      <p:sp>
        <p:nvSpPr>
          <p:cNvPr id="119" name="TextBox 118"/>
          <p:cNvSpPr txBox="1"/>
          <p:nvPr/>
        </p:nvSpPr>
        <p:spPr>
          <a:xfrm>
            <a:off x="1230331" y="4480853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5</a:t>
            </a:r>
            <a:endParaRPr lang="en-US" sz="2000" i="1" baseline="-25000" dirty="0"/>
          </a:p>
        </p:txBody>
      </p:sp>
      <p:sp>
        <p:nvSpPr>
          <p:cNvPr id="120" name="TextBox 119"/>
          <p:cNvSpPr txBox="1"/>
          <p:nvPr/>
        </p:nvSpPr>
        <p:spPr>
          <a:xfrm>
            <a:off x="2003393" y="4480853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7</a:t>
            </a:r>
            <a:endParaRPr lang="en-US" sz="2000" i="1" baseline="-25000" dirty="0"/>
          </a:p>
        </p:txBody>
      </p:sp>
      <p:sp>
        <p:nvSpPr>
          <p:cNvPr id="121" name="TextBox 120"/>
          <p:cNvSpPr txBox="1"/>
          <p:nvPr/>
        </p:nvSpPr>
        <p:spPr>
          <a:xfrm>
            <a:off x="1501069" y="3588354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4</a:t>
            </a:r>
            <a:endParaRPr lang="en-US" sz="2000" i="1" baseline="-25000" dirty="0"/>
          </a:p>
        </p:txBody>
      </p:sp>
      <p:sp>
        <p:nvSpPr>
          <p:cNvPr id="122" name="TextBox 121"/>
          <p:cNvSpPr txBox="1"/>
          <p:nvPr/>
        </p:nvSpPr>
        <p:spPr>
          <a:xfrm>
            <a:off x="637922" y="2951172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2</a:t>
            </a:r>
            <a:endParaRPr lang="en-US" sz="2000" i="1" baseline="-25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1195484" y="2951172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1</a:t>
            </a:r>
            <a:endParaRPr lang="en-US" sz="2000" i="1" baseline="-25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2198021" y="2951172"/>
            <a:ext cx="22602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</a:t>
            </a:r>
            <a:r>
              <a:rPr lang="en-US" sz="2000" i="1" baseline="-25000" dirty="0" smtClean="0"/>
              <a:t>3</a:t>
            </a:r>
            <a:endParaRPr lang="en-US" sz="2000" i="1" baseline="-25000" dirty="0"/>
          </a:p>
        </p:txBody>
      </p:sp>
      <p:sp>
        <p:nvSpPr>
          <p:cNvPr id="125" name="Rectangle 124"/>
          <p:cNvSpPr/>
          <p:nvPr/>
        </p:nvSpPr>
        <p:spPr>
          <a:xfrm>
            <a:off x="1480680" y="3856595"/>
            <a:ext cx="125452" cy="12545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126" name="Straight Connector 125"/>
          <p:cNvCxnSpPr>
            <a:stCxn id="125" idx="1"/>
            <a:endCxn id="127" idx="6"/>
          </p:cNvCxnSpPr>
          <p:nvPr/>
        </p:nvCxnSpPr>
        <p:spPr>
          <a:xfrm rot="10800000">
            <a:off x="1329674" y="3919321"/>
            <a:ext cx="151006" cy="145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Oval 126"/>
          <p:cNvSpPr/>
          <p:nvPr/>
        </p:nvSpPr>
        <p:spPr>
          <a:xfrm>
            <a:off x="1246040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588368" y="3750827"/>
            <a:ext cx="13946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B</a:t>
            </a:r>
            <a:endParaRPr lang="en-US" sz="2000" i="1" baseline="-25000" dirty="0"/>
          </a:p>
        </p:txBody>
      </p:sp>
      <p:sp>
        <p:nvSpPr>
          <p:cNvPr id="129" name="Oval 128"/>
          <p:cNvSpPr/>
          <p:nvPr/>
        </p:nvSpPr>
        <p:spPr>
          <a:xfrm>
            <a:off x="734942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1083553" y="3750827"/>
            <a:ext cx="149080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A</a:t>
            </a:r>
            <a:endParaRPr lang="en-US" sz="2000" i="1" baseline="-25000" dirty="0"/>
          </a:p>
        </p:txBody>
      </p:sp>
      <p:sp>
        <p:nvSpPr>
          <p:cNvPr id="131" name="Oval 130"/>
          <p:cNvSpPr/>
          <p:nvPr/>
        </p:nvSpPr>
        <p:spPr>
          <a:xfrm>
            <a:off x="2268235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1924429" y="3750827"/>
            <a:ext cx="15709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D</a:t>
            </a:r>
            <a:endParaRPr lang="en-US" sz="2000" i="1" baseline="-25000" dirty="0"/>
          </a:p>
        </p:txBody>
      </p:sp>
      <p:sp>
        <p:nvSpPr>
          <p:cNvPr id="133" name="Oval 132"/>
          <p:cNvSpPr/>
          <p:nvPr/>
        </p:nvSpPr>
        <p:spPr>
          <a:xfrm>
            <a:off x="1757137" y="3877504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2392708" y="3750827"/>
            <a:ext cx="13465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C</a:t>
            </a:r>
            <a:endParaRPr lang="en-US" sz="2000" i="1" baseline="-25000" dirty="0"/>
          </a:p>
        </p:txBody>
      </p:sp>
      <p:cxnSp>
        <p:nvCxnSpPr>
          <p:cNvPr id="135" name="Straight Connector 134"/>
          <p:cNvCxnSpPr>
            <a:stCxn id="133" idx="2"/>
            <a:endCxn id="125" idx="3"/>
          </p:cNvCxnSpPr>
          <p:nvPr/>
        </p:nvCxnSpPr>
        <p:spPr>
          <a:xfrm rot="10800000">
            <a:off x="1606131" y="3919321"/>
            <a:ext cx="151006" cy="145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1645192" y="4873823"/>
            <a:ext cx="11862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F</a:t>
            </a:r>
            <a:endParaRPr lang="en-US" sz="2000" i="1" baseline="-25000" dirty="0"/>
          </a:p>
        </p:txBody>
      </p:sp>
      <p:grpSp>
        <p:nvGrpSpPr>
          <p:cNvPr id="427" name="Group 426"/>
          <p:cNvGrpSpPr/>
          <p:nvPr/>
        </p:nvGrpSpPr>
        <p:grpSpPr>
          <a:xfrm>
            <a:off x="1828524" y="3948890"/>
            <a:ext cx="801500" cy="837544"/>
            <a:chOff x="1828524" y="3710105"/>
            <a:chExt cx="801500" cy="837544"/>
          </a:xfrm>
        </p:grpSpPr>
        <p:sp>
          <p:nvSpPr>
            <p:cNvPr id="145" name="TextBox 144"/>
            <p:cNvSpPr txBox="1"/>
            <p:nvPr/>
          </p:nvSpPr>
          <p:spPr>
            <a:xfrm>
              <a:off x="2354307" y="4239872"/>
              <a:ext cx="27571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/>
                <a:t>R</a:t>
              </a:r>
              <a:r>
                <a:rPr lang="en-US" sz="2000" b="1" i="1" baseline="-25000" dirty="0" smtClean="0"/>
                <a:t>3</a:t>
              </a:r>
              <a:r>
                <a:rPr lang="en-US" sz="2000" b="1" i="1" baseline="30000" dirty="0" smtClean="0"/>
                <a:t>’</a:t>
              </a:r>
              <a:endParaRPr lang="en-US" sz="2000" b="1" i="1" baseline="30000" dirty="0"/>
            </a:p>
          </p:txBody>
        </p:sp>
        <p:cxnSp>
          <p:nvCxnSpPr>
            <p:cNvPr id="146" name="Straight Connector 145"/>
            <p:cNvCxnSpPr>
              <a:stCxn id="148" idx="0"/>
            </p:cNvCxnSpPr>
            <p:nvPr/>
          </p:nvCxnSpPr>
          <p:spPr>
            <a:xfrm flipH="1" flipV="1">
              <a:off x="2339621" y="3710105"/>
              <a:ext cx="88503" cy="422314"/>
            </a:xfrm>
            <a:prstGeom prst="line">
              <a:avLst/>
            </a:prstGeom>
            <a:ln w="25400" cap="flat" cmpd="sng" algn="ctr">
              <a:solidFill>
                <a:srgbClr val="0000FF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48" idx="1"/>
            </p:cNvCxnSpPr>
            <p:nvPr/>
          </p:nvCxnSpPr>
          <p:spPr>
            <a:xfrm flipH="1" flipV="1">
              <a:off x="1828524" y="3710105"/>
              <a:ext cx="536875" cy="485040"/>
            </a:xfrm>
            <a:prstGeom prst="line">
              <a:avLst/>
            </a:prstGeom>
            <a:ln w="25400" cap="flat" cmpd="sng" algn="ctr">
              <a:solidFill>
                <a:srgbClr val="0000FF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8" name="Rectangle 147"/>
            <p:cNvSpPr/>
            <p:nvPr/>
          </p:nvSpPr>
          <p:spPr>
            <a:xfrm>
              <a:off x="2365399" y="4132419"/>
              <a:ext cx="125452" cy="125452"/>
            </a:xfrm>
            <a:prstGeom prst="rect">
              <a:avLst/>
            </a:prstGeom>
            <a:solidFill>
              <a:srgbClr val="0000FF"/>
            </a:solidFill>
            <a:ln w="158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>
                <a:solidFill>
                  <a:prstClr val="black"/>
                </a:solidFill>
              </a:endParaRPr>
            </a:p>
          </p:txBody>
        </p:sp>
      </p:grpSp>
      <p:sp>
        <p:nvSpPr>
          <p:cNvPr id="290" name="Oval 289"/>
          <p:cNvSpPr/>
          <p:nvPr/>
        </p:nvSpPr>
        <p:spPr>
          <a:xfrm>
            <a:off x="3162300" y="2676176"/>
            <a:ext cx="2743200" cy="1563959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291" name="Oval 290"/>
          <p:cNvSpPr/>
          <p:nvPr/>
        </p:nvSpPr>
        <p:spPr>
          <a:xfrm>
            <a:off x="3162300" y="3582426"/>
            <a:ext cx="2743200" cy="1563959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292" name="Oval 291"/>
          <p:cNvSpPr/>
          <p:nvPr/>
        </p:nvSpPr>
        <p:spPr>
          <a:xfrm>
            <a:off x="4494602" y="5003500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293" name="Oval 292"/>
          <p:cNvSpPr/>
          <p:nvPr/>
        </p:nvSpPr>
        <p:spPr>
          <a:xfrm>
            <a:off x="4492279" y="275002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cxnSp>
        <p:nvCxnSpPr>
          <p:cNvPr id="294" name="Straight Connector 293"/>
          <p:cNvCxnSpPr>
            <a:stCxn id="314" idx="2"/>
            <a:endCxn id="292" idx="0"/>
          </p:cNvCxnSpPr>
          <p:nvPr/>
        </p:nvCxnSpPr>
        <p:spPr>
          <a:xfrm rot="16200000" flipH="1">
            <a:off x="4379024" y="4846104"/>
            <a:ext cx="313628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5" name="Straight Connector 294"/>
          <p:cNvCxnSpPr>
            <a:stCxn id="303" idx="2"/>
            <a:endCxn id="332" idx="0"/>
          </p:cNvCxnSpPr>
          <p:nvPr/>
        </p:nvCxnSpPr>
        <p:spPr>
          <a:xfrm rot="16200000" flipH="1">
            <a:off x="3779614" y="3391767"/>
            <a:ext cx="691207" cy="32989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>
            <a:stCxn id="303" idx="2"/>
            <a:endCxn id="334" idx="0"/>
          </p:cNvCxnSpPr>
          <p:nvPr/>
        </p:nvCxnSpPr>
        <p:spPr>
          <a:xfrm rot="5400000">
            <a:off x="3524065" y="3466109"/>
            <a:ext cx="691207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>
            <a:stCxn id="315" idx="2"/>
            <a:endCxn id="292" idx="2"/>
          </p:cNvCxnSpPr>
          <p:nvPr/>
        </p:nvCxnSpPr>
        <p:spPr>
          <a:xfrm rot="16200000" flipH="1">
            <a:off x="4049715" y="4600429"/>
            <a:ext cx="355445" cy="534329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>
            <a:stCxn id="315" idx="0"/>
            <a:endCxn id="332" idx="3"/>
          </p:cNvCxnSpPr>
          <p:nvPr/>
        </p:nvCxnSpPr>
        <p:spPr>
          <a:xfrm rot="5400000" flipH="1" flipV="1">
            <a:off x="3815074" y="4118902"/>
            <a:ext cx="590718" cy="30032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>
            <a:stCxn id="316" idx="0"/>
            <a:endCxn id="336" idx="5"/>
          </p:cNvCxnSpPr>
          <p:nvPr/>
        </p:nvCxnSpPr>
        <p:spPr>
          <a:xfrm flipH="1" flipV="1">
            <a:off x="5341927" y="3959150"/>
            <a:ext cx="88503" cy="422314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>
            <a:stCxn id="302" idx="0"/>
            <a:endCxn id="293" idx="4"/>
          </p:cNvCxnSpPr>
          <p:nvPr/>
        </p:nvCxnSpPr>
        <p:spPr>
          <a:xfrm rot="16200000" flipV="1">
            <a:off x="4408677" y="2959077"/>
            <a:ext cx="252000" cy="116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1" name="Straight Connector 300"/>
          <p:cNvCxnSpPr>
            <a:stCxn id="304" idx="2"/>
            <a:endCxn id="336" idx="0"/>
          </p:cNvCxnSpPr>
          <p:nvPr/>
        </p:nvCxnSpPr>
        <p:spPr>
          <a:xfrm rot="16200000" flipH="1">
            <a:off x="4851757" y="3441715"/>
            <a:ext cx="691207" cy="22999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2" name="Rectangle 301"/>
          <p:cNvSpPr/>
          <p:nvPr/>
        </p:nvSpPr>
        <p:spPr>
          <a:xfrm>
            <a:off x="4472532" y="3085658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303" name="Rectangle 302"/>
          <p:cNvSpPr/>
          <p:nvPr/>
        </p:nvSpPr>
        <p:spPr>
          <a:xfrm>
            <a:off x="3897547" y="3085658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304" name="Rectangle 303"/>
          <p:cNvSpPr/>
          <p:nvPr/>
        </p:nvSpPr>
        <p:spPr>
          <a:xfrm>
            <a:off x="5019638" y="3085658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305" name="Straight Connector 304"/>
          <p:cNvCxnSpPr>
            <a:stCxn id="334" idx="7"/>
            <a:endCxn id="302" idx="2"/>
          </p:cNvCxnSpPr>
          <p:nvPr/>
        </p:nvCxnSpPr>
        <p:spPr>
          <a:xfrm rot="5400000" flipH="1" flipV="1">
            <a:off x="3827494" y="3192249"/>
            <a:ext cx="688903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>
            <a:stCxn id="336" idx="1"/>
            <a:endCxn id="302" idx="2"/>
          </p:cNvCxnSpPr>
          <p:nvPr/>
        </p:nvCxnSpPr>
        <p:spPr>
          <a:xfrm rot="16200000" flipV="1">
            <a:off x="4564572" y="3181794"/>
            <a:ext cx="688903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7" name="Straight Connector 306"/>
          <p:cNvCxnSpPr>
            <a:stCxn id="303" idx="0"/>
            <a:endCxn id="293" idx="2"/>
          </p:cNvCxnSpPr>
          <p:nvPr/>
        </p:nvCxnSpPr>
        <p:spPr>
          <a:xfrm rot="5400000" flipH="1" flipV="1">
            <a:off x="4079367" y="2672746"/>
            <a:ext cx="293817" cy="5320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>
            <a:stCxn id="293" idx="6"/>
            <a:endCxn id="304" idx="0"/>
          </p:cNvCxnSpPr>
          <p:nvPr/>
        </p:nvCxnSpPr>
        <p:spPr>
          <a:xfrm>
            <a:off x="4575913" y="2791841"/>
            <a:ext cx="506451" cy="29381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>
            <a:stCxn id="338" idx="0"/>
            <a:endCxn id="304" idx="2"/>
          </p:cNvCxnSpPr>
          <p:nvPr/>
        </p:nvCxnSpPr>
        <p:spPr>
          <a:xfrm rot="5400000" flipH="1" flipV="1">
            <a:off x="4596208" y="3416161"/>
            <a:ext cx="691207" cy="28110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0" name="Straight Connector 309"/>
          <p:cNvCxnSpPr>
            <a:stCxn id="316" idx="1"/>
            <a:endCxn id="338" idx="5"/>
          </p:cNvCxnSpPr>
          <p:nvPr/>
        </p:nvCxnSpPr>
        <p:spPr>
          <a:xfrm flipH="1" flipV="1">
            <a:off x="4830830" y="3959150"/>
            <a:ext cx="536875" cy="485040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1" name="Straight Connector 310"/>
          <p:cNvCxnSpPr>
            <a:stCxn id="315" idx="0"/>
            <a:endCxn id="334" idx="4"/>
          </p:cNvCxnSpPr>
          <p:nvPr/>
        </p:nvCxnSpPr>
        <p:spPr>
          <a:xfrm rot="16200000" flipV="1">
            <a:off x="3573158" y="4177306"/>
            <a:ext cx="593022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2" name="Straight Connector 311"/>
          <p:cNvCxnSpPr>
            <a:stCxn id="314" idx="0"/>
            <a:endCxn id="334" idx="5"/>
          </p:cNvCxnSpPr>
          <p:nvPr/>
        </p:nvCxnSpPr>
        <p:spPr>
          <a:xfrm rot="16200000" flipV="1">
            <a:off x="3869311" y="3898473"/>
            <a:ext cx="605270" cy="72662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3" name="Straight Connector 312"/>
          <p:cNvCxnSpPr>
            <a:stCxn id="314" idx="0"/>
            <a:endCxn id="336" idx="3"/>
          </p:cNvCxnSpPr>
          <p:nvPr/>
        </p:nvCxnSpPr>
        <p:spPr>
          <a:xfrm rot="5400000" flipH="1" flipV="1">
            <a:off x="4606387" y="3888020"/>
            <a:ext cx="605270" cy="747532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4" name="Rectangle 313"/>
          <p:cNvSpPr/>
          <p:nvPr/>
        </p:nvSpPr>
        <p:spPr>
          <a:xfrm>
            <a:off x="4472532" y="4564420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315" name="Rectangle 314"/>
          <p:cNvSpPr/>
          <p:nvPr/>
        </p:nvSpPr>
        <p:spPr>
          <a:xfrm>
            <a:off x="3897547" y="4564420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316" name="Rectangle 315"/>
          <p:cNvSpPr/>
          <p:nvPr/>
        </p:nvSpPr>
        <p:spPr>
          <a:xfrm>
            <a:off x="5367704" y="4381464"/>
            <a:ext cx="125451" cy="125451"/>
          </a:xfrm>
          <a:prstGeom prst="rect">
            <a:avLst/>
          </a:prstGeom>
          <a:solidFill>
            <a:srgbClr val="0000FF"/>
          </a:solidFill>
          <a:ln w="158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4851209" y="4558612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318" name="Straight Connector 317"/>
          <p:cNvCxnSpPr>
            <a:stCxn id="317" idx="2"/>
            <a:endCxn id="292" idx="7"/>
          </p:cNvCxnSpPr>
          <p:nvPr/>
        </p:nvCxnSpPr>
        <p:spPr>
          <a:xfrm rot="5400000">
            <a:off x="4574120" y="4675932"/>
            <a:ext cx="331684" cy="34794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9" name="Straight Connector 318"/>
          <p:cNvCxnSpPr>
            <a:stCxn id="317" idx="0"/>
            <a:endCxn id="338" idx="4"/>
          </p:cNvCxnSpPr>
          <p:nvPr/>
        </p:nvCxnSpPr>
        <p:spPr>
          <a:xfrm rot="16200000" flipV="1">
            <a:off x="4563991" y="4208669"/>
            <a:ext cx="587215" cy="11267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0" name="TextBox 319"/>
          <p:cNvSpPr txBox="1"/>
          <p:nvPr/>
        </p:nvSpPr>
        <p:spPr>
          <a:xfrm>
            <a:off x="4239053" y="2638384"/>
            <a:ext cx="12503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321" name="TextBox 320"/>
          <p:cNvSpPr txBox="1"/>
          <p:nvPr/>
        </p:nvSpPr>
        <p:spPr>
          <a:xfrm>
            <a:off x="4676757" y="4863563"/>
            <a:ext cx="11862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F</a:t>
            </a:r>
            <a:endParaRPr lang="en-US" sz="2000" i="1" baseline="-25000" dirty="0"/>
          </a:p>
        </p:txBody>
      </p:sp>
      <p:sp>
        <p:nvSpPr>
          <p:cNvPr id="329" name="TextBox 328"/>
          <p:cNvSpPr txBox="1"/>
          <p:nvPr/>
        </p:nvSpPr>
        <p:spPr>
          <a:xfrm>
            <a:off x="5351558" y="4500475"/>
            <a:ext cx="290144" cy="30777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R’</a:t>
            </a:r>
            <a:r>
              <a:rPr lang="en-US" sz="2000" i="1" baseline="-25000" dirty="0" smtClean="0"/>
              <a:t>3</a:t>
            </a:r>
            <a:endParaRPr lang="en-US" sz="2000" i="1" baseline="30000" dirty="0"/>
          </a:p>
        </p:txBody>
      </p:sp>
      <p:sp>
        <p:nvSpPr>
          <p:cNvPr id="330" name="Rectangle 329"/>
          <p:cNvSpPr/>
          <p:nvPr/>
        </p:nvSpPr>
        <p:spPr>
          <a:xfrm>
            <a:off x="4482986" y="3866855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331" name="Straight Connector 330"/>
          <p:cNvCxnSpPr>
            <a:stCxn id="330" idx="1"/>
            <a:endCxn id="332" idx="6"/>
          </p:cNvCxnSpPr>
          <p:nvPr/>
        </p:nvCxnSpPr>
        <p:spPr>
          <a:xfrm rot="10800000">
            <a:off x="4331980" y="3929580"/>
            <a:ext cx="151006" cy="145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2" name="Oval 331"/>
          <p:cNvSpPr/>
          <p:nvPr/>
        </p:nvSpPr>
        <p:spPr>
          <a:xfrm>
            <a:off x="4248346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333" name="TextBox 332"/>
          <p:cNvSpPr txBox="1"/>
          <p:nvPr/>
        </p:nvSpPr>
        <p:spPr>
          <a:xfrm>
            <a:off x="3590673" y="3761086"/>
            <a:ext cx="13946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B</a:t>
            </a:r>
            <a:endParaRPr lang="en-US" sz="2000" i="1" baseline="-25000" dirty="0"/>
          </a:p>
        </p:txBody>
      </p:sp>
      <p:sp>
        <p:nvSpPr>
          <p:cNvPr id="334" name="Oval 333"/>
          <p:cNvSpPr/>
          <p:nvPr/>
        </p:nvSpPr>
        <p:spPr>
          <a:xfrm>
            <a:off x="3737248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335" name="TextBox 334"/>
          <p:cNvSpPr txBox="1"/>
          <p:nvPr/>
        </p:nvSpPr>
        <p:spPr>
          <a:xfrm>
            <a:off x="4085858" y="3761086"/>
            <a:ext cx="149080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A</a:t>
            </a:r>
            <a:endParaRPr lang="en-US" sz="2000" i="1" baseline="-25000" dirty="0"/>
          </a:p>
        </p:txBody>
      </p:sp>
      <p:sp>
        <p:nvSpPr>
          <p:cNvPr id="336" name="Oval 335"/>
          <p:cNvSpPr/>
          <p:nvPr/>
        </p:nvSpPr>
        <p:spPr>
          <a:xfrm>
            <a:off x="5270541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4926735" y="3761086"/>
            <a:ext cx="157094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D</a:t>
            </a:r>
            <a:endParaRPr lang="en-US" sz="2000" i="1" baseline="-25000" dirty="0"/>
          </a:p>
        </p:txBody>
      </p:sp>
      <p:sp>
        <p:nvSpPr>
          <p:cNvPr id="338" name="Oval 337"/>
          <p:cNvSpPr/>
          <p:nvPr/>
        </p:nvSpPr>
        <p:spPr>
          <a:xfrm>
            <a:off x="4759443" y="3887763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i="1" dirty="0" smtClean="0">
              <a:solidFill>
                <a:schemeClr val="tx1"/>
              </a:solidFill>
            </a:endParaRPr>
          </a:p>
        </p:txBody>
      </p:sp>
      <p:sp>
        <p:nvSpPr>
          <p:cNvPr id="339" name="TextBox 338"/>
          <p:cNvSpPr txBox="1"/>
          <p:nvPr/>
        </p:nvSpPr>
        <p:spPr>
          <a:xfrm>
            <a:off x="5395014" y="3761086"/>
            <a:ext cx="134652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C</a:t>
            </a:r>
            <a:endParaRPr lang="en-US" sz="2000" i="1" baseline="-25000" dirty="0"/>
          </a:p>
        </p:txBody>
      </p:sp>
      <p:cxnSp>
        <p:nvCxnSpPr>
          <p:cNvPr id="340" name="Straight Connector 339"/>
          <p:cNvCxnSpPr>
            <a:stCxn id="338" idx="2"/>
            <a:endCxn id="330" idx="3"/>
          </p:cNvCxnSpPr>
          <p:nvPr/>
        </p:nvCxnSpPr>
        <p:spPr>
          <a:xfrm flipH="1">
            <a:off x="4608438" y="3929580"/>
            <a:ext cx="151006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85" name="Group 101"/>
          <p:cNvGrpSpPr/>
          <p:nvPr/>
        </p:nvGrpSpPr>
        <p:grpSpPr>
          <a:xfrm>
            <a:off x="3820882" y="3416259"/>
            <a:ext cx="950808" cy="513336"/>
            <a:chOff x="1493859" y="3572814"/>
            <a:chExt cx="1386634" cy="748633"/>
          </a:xfrm>
        </p:grpSpPr>
        <p:sp>
          <p:nvSpPr>
            <p:cNvPr id="286" name="TextBox 285"/>
            <p:cNvSpPr txBox="1"/>
            <p:nvPr/>
          </p:nvSpPr>
          <p:spPr>
            <a:xfrm>
              <a:off x="2382371" y="3572814"/>
              <a:ext cx="411470" cy="44885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a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287" name="Straight Connector 286"/>
            <p:cNvCxnSpPr>
              <a:stCxn id="289" idx="1"/>
              <a:endCxn id="334" idx="6"/>
            </p:cNvCxnSpPr>
            <p:nvPr/>
          </p:nvCxnSpPr>
          <p:spPr>
            <a:xfrm flipH="1">
              <a:off x="1493859" y="3966279"/>
              <a:ext cx="646661" cy="355168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8" name="Straight Connector 287"/>
            <p:cNvCxnSpPr>
              <a:stCxn id="338" idx="1"/>
              <a:endCxn id="289" idx="3"/>
            </p:cNvCxnSpPr>
            <p:nvPr/>
          </p:nvCxnSpPr>
          <p:spPr>
            <a:xfrm flipH="1" flipV="1">
              <a:off x="2323475" y="3966279"/>
              <a:ext cx="557018" cy="312045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9" name="Rectangle 288"/>
            <p:cNvSpPr/>
            <p:nvPr/>
          </p:nvSpPr>
          <p:spPr>
            <a:xfrm>
              <a:off x="2140520" y="3874801"/>
              <a:ext cx="182955" cy="182955"/>
            </a:xfrm>
            <a:prstGeom prst="rect">
              <a:avLst/>
            </a:prstGeom>
            <a:solidFill>
              <a:srgbClr val="FF0000"/>
            </a:solidFill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 smtClean="0">
                <a:solidFill>
                  <a:prstClr val="black"/>
                </a:solidFill>
              </a:endParaRPr>
            </a:p>
          </p:txBody>
        </p:sp>
      </p:grpSp>
      <p:sp>
        <p:nvSpPr>
          <p:cNvPr id="355" name="Oval 2"/>
          <p:cNvSpPr/>
          <p:nvPr/>
        </p:nvSpPr>
        <p:spPr>
          <a:xfrm>
            <a:off x="6172200" y="3598245"/>
            <a:ext cx="2743200" cy="1563958"/>
          </a:xfrm>
          <a:prstGeom prst="ellipse">
            <a:avLst/>
          </a:prstGeom>
          <a:solidFill>
            <a:schemeClr val="accent2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356" name="Oval 3"/>
          <p:cNvSpPr/>
          <p:nvPr/>
        </p:nvSpPr>
        <p:spPr>
          <a:xfrm>
            <a:off x="6172200" y="2675240"/>
            <a:ext cx="2743200" cy="1563958"/>
          </a:xfrm>
          <a:prstGeom prst="ellipse">
            <a:avLst/>
          </a:prstGeom>
          <a:solidFill>
            <a:schemeClr val="accent3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357" name="Oval 4"/>
          <p:cNvSpPr/>
          <p:nvPr/>
        </p:nvSpPr>
        <p:spPr>
          <a:xfrm>
            <a:off x="7512096" y="5006751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358" name="Oval 5"/>
          <p:cNvSpPr/>
          <p:nvPr/>
        </p:nvSpPr>
        <p:spPr>
          <a:xfrm>
            <a:off x="7509773" y="275327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65000"/>
              </a:schemeClr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dirty="0" smtClean="0">
              <a:solidFill>
                <a:schemeClr val="tx1"/>
              </a:solidFill>
            </a:endParaRPr>
          </a:p>
        </p:txBody>
      </p:sp>
      <p:cxnSp>
        <p:nvCxnSpPr>
          <p:cNvPr id="359" name="Straight Connector 6"/>
          <p:cNvCxnSpPr>
            <a:stCxn id="375" idx="2"/>
            <a:endCxn id="355" idx="0"/>
          </p:cNvCxnSpPr>
          <p:nvPr/>
        </p:nvCxnSpPr>
        <p:spPr>
          <a:xfrm rot="5400000">
            <a:off x="7401064" y="4845972"/>
            <a:ext cx="313628" cy="793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0" name="Straight Connector 7"/>
          <p:cNvCxnSpPr>
            <a:stCxn id="365" idx="2"/>
          </p:cNvCxnSpPr>
          <p:nvPr/>
        </p:nvCxnSpPr>
        <p:spPr>
          <a:xfrm rot="16200000" flipH="1">
            <a:off x="6797108" y="3395020"/>
            <a:ext cx="691207" cy="32989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1" name="Straight Connector 8"/>
          <p:cNvCxnSpPr>
            <a:stCxn id="365" idx="2"/>
            <a:endCxn id="389" idx="0"/>
          </p:cNvCxnSpPr>
          <p:nvPr/>
        </p:nvCxnSpPr>
        <p:spPr>
          <a:xfrm rot="5400000">
            <a:off x="6541560" y="3469361"/>
            <a:ext cx="691207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2" name="Straight Connector 9"/>
          <p:cNvCxnSpPr>
            <a:stCxn id="376" idx="2"/>
            <a:endCxn id="355" idx="2"/>
          </p:cNvCxnSpPr>
          <p:nvPr/>
        </p:nvCxnSpPr>
        <p:spPr>
          <a:xfrm rot="16200000" flipH="1">
            <a:off x="7067209" y="4603681"/>
            <a:ext cx="355445" cy="53433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3" name="Straight Connector 10"/>
          <p:cNvCxnSpPr>
            <a:stCxn id="376" idx="0"/>
          </p:cNvCxnSpPr>
          <p:nvPr/>
        </p:nvCxnSpPr>
        <p:spPr>
          <a:xfrm rot="5400000" flipH="1" flipV="1">
            <a:off x="6825292" y="4114877"/>
            <a:ext cx="605270" cy="300321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4" name="Straight Connector 11"/>
          <p:cNvCxnSpPr>
            <a:stCxn id="364" idx="0"/>
            <a:endCxn id="356" idx="4"/>
          </p:cNvCxnSpPr>
          <p:nvPr/>
        </p:nvCxnSpPr>
        <p:spPr>
          <a:xfrm rot="16200000" flipV="1">
            <a:off x="7430717" y="2957784"/>
            <a:ext cx="252000" cy="1025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5" name="Straight Connector 12"/>
          <p:cNvCxnSpPr>
            <a:stCxn id="366" idx="2"/>
            <a:endCxn id="391" idx="0"/>
          </p:cNvCxnSpPr>
          <p:nvPr/>
        </p:nvCxnSpPr>
        <p:spPr>
          <a:xfrm rot="16200000" flipH="1">
            <a:off x="7869251" y="3444968"/>
            <a:ext cx="691207" cy="22999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6" name="Rectangle 13"/>
          <p:cNvSpPr/>
          <p:nvPr/>
        </p:nvSpPr>
        <p:spPr>
          <a:xfrm>
            <a:off x="7499117" y="3088911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367" name="Rectangle 14"/>
          <p:cNvSpPr/>
          <p:nvPr/>
        </p:nvSpPr>
        <p:spPr>
          <a:xfrm>
            <a:off x="6915041" y="3088911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368" name="Rectangle 15"/>
          <p:cNvSpPr/>
          <p:nvPr/>
        </p:nvSpPr>
        <p:spPr>
          <a:xfrm>
            <a:off x="8037133" y="3088911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369" name="Straight Connector 16"/>
          <p:cNvCxnSpPr>
            <a:stCxn id="389" idx="7"/>
            <a:endCxn id="364" idx="2"/>
          </p:cNvCxnSpPr>
          <p:nvPr/>
        </p:nvCxnSpPr>
        <p:spPr>
          <a:xfrm rot="5400000" flipH="1" flipV="1">
            <a:off x="6849535" y="3190956"/>
            <a:ext cx="688902" cy="73571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0" name="Straight Connector 17"/>
          <p:cNvCxnSpPr>
            <a:stCxn id="391" idx="1"/>
            <a:endCxn id="364" idx="2"/>
          </p:cNvCxnSpPr>
          <p:nvPr/>
        </p:nvCxnSpPr>
        <p:spPr>
          <a:xfrm rot="16200000" flipV="1">
            <a:off x="7586612" y="3189592"/>
            <a:ext cx="688902" cy="73844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1" name="Straight Connector 18"/>
          <p:cNvCxnSpPr>
            <a:stCxn id="365" idx="0"/>
            <a:endCxn id="356" idx="2"/>
          </p:cNvCxnSpPr>
          <p:nvPr/>
        </p:nvCxnSpPr>
        <p:spPr>
          <a:xfrm rot="5400000" flipH="1" flipV="1">
            <a:off x="7096862" y="2675999"/>
            <a:ext cx="293817" cy="53200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2" name="Straight Connector 19"/>
          <p:cNvCxnSpPr>
            <a:stCxn id="356" idx="6"/>
            <a:endCxn id="366" idx="0"/>
          </p:cNvCxnSpPr>
          <p:nvPr/>
        </p:nvCxnSpPr>
        <p:spPr>
          <a:xfrm>
            <a:off x="7593407" y="2795093"/>
            <a:ext cx="506451" cy="29381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3" name="Straight Connector 20"/>
          <p:cNvCxnSpPr>
            <a:stCxn id="393" idx="0"/>
            <a:endCxn id="366" idx="2"/>
          </p:cNvCxnSpPr>
          <p:nvPr/>
        </p:nvCxnSpPr>
        <p:spPr>
          <a:xfrm rot="5400000" flipH="1" flipV="1">
            <a:off x="7613703" y="3419413"/>
            <a:ext cx="691207" cy="281103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4" name="Straight Connector 21"/>
          <p:cNvCxnSpPr>
            <a:stCxn id="376" idx="0"/>
            <a:endCxn id="389" idx="4"/>
          </p:cNvCxnSpPr>
          <p:nvPr/>
        </p:nvCxnSpPr>
        <p:spPr>
          <a:xfrm rot="16200000" flipV="1">
            <a:off x="6590653" y="4180558"/>
            <a:ext cx="593022" cy="181207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5" name="Straight Connector 22"/>
          <p:cNvCxnSpPr>
            <a:stCxn id="375" idx="0"/>
            <a:endCxn id="389" idx="5"/>
          </p:cNvCxnSpPr>
          <p:nvPr/>
        </p:nvCxnSpPr>
        <p:spPr>
          <a:xfrm rot="16200000" flipV="1">
            <a:off x="6891351" y="3897179"/>
            <a:ext cx="605270" cy="73571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6" name="Straight Connector 23"/>
          <p:cNvCxnSpPr>
            <a:stCxn id="375" idx="0"/>
            <a:endCxn id="391" idx="3"/>
          </p:cNvCxnSpPr>
          <p:nvPr/>
        </p:nvCxnSpPr>
        <p:spPr>
          <a:xfrm rot="5400000" flipH="1" flipV="1">
            <a:off x="7628428" y="3895818"/>
            <a:ext cx="605270" cy="738440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7" name="Rectangle 24"/>
          <p:cNvSpPr/>
          <p:nvPr/>
        </p:nvSpPr>
        <p:spPr>
          <a:xfrm>
            <a:off x="7499117" y="4567672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378" name="Rectangle 25"/>
          <p:cNvSpPr/>
          <p:nvPr/>
        </p:nvSpPr>
        <p:spPr>
          <a:xfrm>
            <a:off x="6915041" y="4567672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sp>
        <p:nvSpPr>
          <p:cNvPr id="379" name="Rectangle 26"/>
          <p:cNvSpPr/>
          <p:nvPr/>
        </p:nvSpPr>
        <p:spPr>
          <a:xfrm>
            <a:off x="7868703" y="4561864"/>
            <a:ext cx="125451" cy="125451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000" baseline="-25000" dirty="0">
              <a:solidFill>
                <a:prstClr val="black"/>
              </a:solidFill>
            </a:endParaRPr>
          </a:p>
        </p:txBody>
      </p:sp>
      <p:cxnSp>
        <p:nvCxnSpPr>
          <p:cNvPr id="380" name="Straight Connector 27"/>
          <p:cNvCxnSpPr>
            <a:stCxn id="377" idx="2"/>
            <a:endCxn id="355" idx="7"/>
          </p:cNvCxnSpPr>
          <p:nvPr/>
        </p:nvCxnSpPr>
        <p:spPr>
          <a:xfrm rot="5400000">
            <a:off x="7591614" y="4679185"/>
            <a:ext cx="331684" cy="347946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1" name="Straight Connector 28"/>
          <p:cNvCxnSpPr>
            <a:stCxn id="377" idx="0"/>
            <a:endCxn id="393" idx="4"/>
          </p:cNvCxnSpPr>
          <p:nvPr/>
        </p:nvCxnSpPr>
        <p:spPr>
          <a:xfrm rot="16200000" flipV="1">
            <a:off x="7581485" y="4211921"/>
            <a:ext cx="587214" cy="112674"/>
          </a:xfrm>
          <a:prstGeom prst="line">
            <a:avLst/>
          </a:prstGeom>
          <a:ln w="9525" cap="flat" cmpd="sng" algn="ctr">
            <a:solidFill>
              <a:schemeClr val="dk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2" name="TextBox 29"/>
          <p:cNvSpPr txBox="1"/>
          <p:nvPr/>
        </p:nvSpPr>
        <p:spPr>
          <a:xfrm>
            <a:off x="7256547" y="2641637"/>
            <a:ext cx="1122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E</a:t>
            </a:r>
            <a:endParaRPr lang="en-US" sz="2000" i="1" baseline="-25000" dirty="0"/>
          </a:p>
        </p:txBody>
      </p:sp>
      <p:sp>
        <p:nvSpPr>
          <p:cNvPr id="389" name="Oval 36"/>
          <p:cNvSpPr/>
          <p:nvPr/>
        </p:nvSpPr>
        <p:spPr>
          <a:xfrm>
            <a:off x="7265840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390" name="TextBox 37"/>
          <p:cNvSpPr txBox="1"/>
          <p:nvPr/>
        </p:nvSpPr>
        <p:spPr>
          <a:xfrm>
            <a:off x="6608168" y="3764340"/>
            <a:ext cx="1250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B</a:t>
            </a:r>
            <a:endParaRPr lang="en-US" i="1" baseline="-25000" dirty="0"/>
          </a:p>
        </p:txBody>
      </p:sp>
      <p:sp>
        <p:nvSpPr>
          <p:cNvPr id="391" name="Oval 38"/>
          <p:cNvSpPr/>
          <p:nvPr/>
        </p:nvSpPr>
        <p:spPr>
          <a:xfrm>
            <a:off x="6754742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392" name="TextBox 39"/>
          <p:cNvSpPr txBox="1"/>
          <p:nvPr/>
        </p:nvSpPr>
        <p:spPr>
          <a:xfrm>
            <a:off x="7103353" y="3764340"/>
            <a:ext cx="13305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A</a:t>
            </a:r>
            <a:endParaRPr lang="en-US" i="1" baseline="-25000" dirty="0"/>
          </a:p>
        </p:txBody>
      </p:sp>
      <p:sp>
        <p:nvSpPr>
          <p:cNvPr id="393" name="Oval 40"/>
          <p:cNvSpPr/>
          <p:nvPr/>
        </p:nvSpPr>
        <p:spPr>
          <a:xfrm>
            <a:off x="8288035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394" name="TextBox 41"/>
          <p:cNvSpPr txBox="1"/>
          <p:nvPr/>
        </p:nvSpPr>
        <p:spPr>
          <a:xfrm>
            <a:off x="7912717" y="3764340"/>
            <a:ext cx="14266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D</a:t>
            </a:r>
            <a:endParaRPr lang="en-US" i="1" baseline="-25000" dirty="0"/>
          </a:p>
        </p:txBody>
      </p:sp>
      <p:sp>
        <p:nvSpPr>
          <p:cNvPr id="395" name="Oval 42"/>
          <p:cNvSpPr/>
          <p:nvPr/>
        </p:nvSpPr>
        <p:spPr>
          <a:xfrm>
            <a:off x="7776938" y="3891016"/>
            <a:ext cx="83634" cy="8363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endParaRPr lang="en-US" sz="2400" i="1" dirty="0" smtClean="0">
              <a:solidFill>
                <a:schemeClr val="tx1"/>
              </a:solidFill>
            </a:endParaRPr>
          </a:p>
        </p:txBody>
      </p:sp>
      <p:sp>
        <p:nvSpPr>
          <p:cNvPr id="396" name="TextBox 43"/>
          <p:cNvSpPr txBox="1"/>
          <p:nvPr/>
        </p:nvSpPr>
        <p:spPr>
          <a:xfrm>
            <a:off x="8412509" y="3764340"/>
            <a:ext cx="12022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C</a:t>
            </a:r>
            <a:endParaRPr lang="en-US" i="1" baseline="-25000" dirty="0"/>
          </a:p>
        </p:txBody>
      </p:sp>
      <p:sp>
        <p:nvSpPr>
          <p:cNvPr id="397" name="TextBox 44"/>
          <p:cNvSpPr txBox="1"/>
          <p:nvPr/>
        </p:nvSpPr>
        <p:spPr>
          <a:xfrm>
            <a:off x="7640075" y="4891089"/>
            <a:ext cx="10579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F</a:t>
            </a:r>
            <a:endParaRPr lang="en-US" i="1" baseline="-25000" dirty="0"/>
          </a:p>
        </p:txBody>
      </p:sp>
      <p:cxnSp>
        <p:nvCxnSpPr>
          <p:cNvPr id="398" name="Straight Connector 45"/>
          <p:cNvCxnSpPr>
            <a:stCxn id="398" idx="0"/>
          </p:cNvCxnSpPr>
          <p:nvPr/>
        </p:nvCxnSpPr>
        <p:spPr>
          <a:xfrm flipH="1" flipV="1">
            <a:off x="8334505" y="3966157"/>
            <a:ext cx="88503" cy="422314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9" name="Straight Connector 46"/>
          <p:cNvCxnSpPr>
            <a:stCxn id="398" idx="1"/>
          </p:cNvCxnSpPr>
          <p:nvPr/>
        </p:nvCxnSpPr>
        <p:spPr>
          <a:xfrm flipH="1" flipV="1">
            <a:off x="7823407" y="3966157"/>
            <a:ext cx="536874" cy="485039"/>
          </a:xfrm>
          <a:prstGeom prst="line">
            <a:avLst/>
          </a:prstGeom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0" name="Rectangle 47"/>
          <p:cNvSpPr/>
          <p:nvPr/>
        </p:nvSpPr>
        <p:spPr>
          <a:xfrm>
            <a:off x="8360282" y="4388471"/>
            <a:ext cx="125451" cy="125451"/>
          </a:xfrm>
          <a:prstGeom prst="rect">
            <a:avLst/>
          </a:prstGeom>
          <a:solidFill>
            <a:srgbClr val="0000FF"/>
          </a:solidFill>
          <a:ln w="158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0" tIns="0" rIns="0" bIns="0" rtlCol="0" anchor="ctr" anchorCtr="0"/>
          <a:lstStyle/>
          <a:p>
            <a:pPr algn="ctr"/>
            <a:endParaRPr lang="en-US" baseline="-25000" dirty="0">
              <a:solidFill>
                <a:prstClr val="black"/>
              </a:solidFill>
            </a:endParaRPr>
          </a:p>
        </p:txBody>
      </p:sp>
      <p:sp>
        <p:nvSpPr>
          <p:cNvPr id="401" name="TextBox 48"/>
          <p:cNvSpPr txBox="1"/>
          <p:nvPr/>
        </p:nvSpPr>
        <p:spPr>
          <a:xfrm>
            <a:off x="8344136" y="4507483"/>
            <a:ext cx="290144" cy="30777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000" i="1" dirty="0" smtClean="0"/>
              <a:t>R’</a:t>
            </a:r>
            <a:r>
              <a:rPr lang="en-US" sz="2000" i="1" baseline="-25000" dirty="0" smtClean="0"/>
              <a:t>3</a:t>
            </a:r>
            <a:endParaRPr lang="en-US" sz="2000" i="1" baseline="30000" dirty="0"/>
          </a:p>
        </p:txBody>
      </p:sp>
      <p:grpSp>
        <p:nvGrpSpPr>
          <p:cNvPr id="343" name="Group 342"/>
          <p:cNvGrpSpPr/>
          <p:nvPr/>
        </p:nvGrpSpPr>
        <p:grpSpPr>
          <a:xfrm>
            <a:off x="6838377" y="3297792"/>
            <a:ext cx="1449658" cy="635040"/>
            <a:chOff x="5843491" y="3505475"/>
            <a:chExt cx="2103603" cy="921509"/>
          </a:xfrm>
        </p:grpSpPr>
        <p:sp>
          <p:nvSpPr>
            <p:cNvPr id="350" name="TextBox 107"/>
            <p:cNvSpPr txBox="1"/>
            <p:nvPr/>
          </p:nvSpPr>
          <p:spPr>
            <a:xfrm>
              <a:off x="6751921" y="3505475"/>
              <a:ext cx="353188" cy="4019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y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351" name="Rectangle 350"/>
            <p:cNvSpPr/>
            <p:nvPr/>
          </p:nvSpPr>
          <p:spPr>
            <a:xfrm>
              <a:off x="6736967" y="3994936"/>
              <a:ext cx="182043" cy="182043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352" name="Straight Connector 351"/>
            <p:cNvCxnSpPr>
              <a:stCxn id="351" idx="1"/>
              <a:endCxn id="389" idx="6"/>
            </p:cNvCxnSpPr>
            <p:nvPr/>
          </p:nvCxnSpPr>
          <p:spPr>
            <a:xfrm flipH="1">
              <a:off x="5843491" y="4085957"/>
              <a:ext cx="893477" cy="341027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3" name="Straight Connector 352"/>
            <p:cNvCxnSpPr>
              <a:stCxn id="393" idx="0"/>
              <a:endCxn id="351" idx="3"/>
            </p:cNvCxnSpPr>
            <p:nvPr/>
          </p:nvCxnSpPr>
          <p:spPr>
            <a:xfrm flipH="1" flipV="1">
              <a:off x="6919010" y="4085957"/>
              <a:ext cx="347110" cy="280346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4" name="Straight Connector 353"/>
            <p:cNvCxnSpPr>
              <a:stCxn id="391" idx="2"/>
              <a:endCxn id="351" idx="3"/>
            </p:cNvCxnSpPr>
            <p:nvPr/>
          </p:nvCxnSpPr>
          <p:spPr>
            <a:xfrm flipH="1" flipV="1">
              <a:off x="6919010" y="4085957"/>
              <a:ext cx="1028084" cy="341027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4" name="Group 112"/>
          <p:cNvGrpSpPr/>
          <p:nvPr/>
        </p:nvGrpSpPr>
        <p:grpSpPr>
          <a:xfrm>
            <a:off x="6826129" y="3962402"/>
            <a:ext cx="992626" cy="520105"/>
            <a:chOff x="5825718" y="4469892"/>
            <a:chExt cx="1440402" cy="754726"/>
          </a:xfrm>
        </p:grpSpPr>
        <p:sp>
          <p:nvSpPr>
            <p:cNvPr id="345" name="TextBox 344"/>
            <p:cNvSpPr txBox="1"/>
            <p:nvPr/>
          </p:nvSpPr>
          <p:spPr>
            <a:xfrm>
              <a:off x="6739971" y="4822664"/>
              <a:ext cx="350790" cy="40195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x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346" name="Straight Connector 345"/>
            <p:cNvCxnSpPr>
              <a:stCxn id="347" idx="1"/>
              <a:endCxn id="389" idx="5"/>
            </p:cNvCxnSpPr>
            <p:nvPr/>
          </p:nvCxnSpPr>
          <p:spPr>
            <a:xfrm flipH="1" flipV="1">
              <a:off x="5825718" y="4469892"/>
              <a:ext cx="906445" cy="235061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7" name="Rectangle 346"/>
            <p:cNvSpPr/>
            <p:nvPr/>
          </p:nvSpPr>
          <p:spPr>
            <a:xfrm>
              <a:off x="6732163" y="4613932"/>
              <a:ext cx="182043" cy="182043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348" name="Straight Connector 347"/>
            <p:cNvCxnSpPr>
              <a:stCxn id="347" idx="1"/>
            </p:cNvCxnSpPr>
            <p:nvPr/>
          </p:nvCxnSpPr>
          <p:spPr>
            <a:xfrm flipH="1" flipV="1">
              <a:off x="6567373" y="4469892"/>
              <a:ext cx="164790" cy="235061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9" name="Straight Connector 348"/>
            <p:cNvCxnSpPr>
              <a:stCxn id="347" idx="3"/>
              <a:endCxn id="393" idx="4"/>
            </p:cNvCxnSpPr>
            <p:nvPr/>
          </p:nvCxnSpPr>
          <p:spPr>
            <a:xfrm flipV="1">
              <a:off x="6914205" y="4487665"/>
              <a:ext cx="351915" cy="217288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28" name="Group 104"/>
          <p:cNvGrpSpPr>
            <a:grpSpLocks noChangeAspect="1"/>
          </p:cNvGrpSpPr>
          <p:nvPr/>
        </p:nvGrpSpPr>
        <p:grpSpPr>
          <a:xfrm>
            <a:off x="76200" y="1600200"/>
            <a:ext cx="2743200" cy="665406"/>
            <a:chOff x="1727340" y="3013707"/>
            <a:chExt cx="2160298" cy="524013"/>
          </a:xfrm>
        </p:grpSpPr>
        <p:cxnSp>
          <p:nvCxnSpPr>
            <p:cNvPr id="429" name="Straight Connector 428"/>
            <p:cNvCxnSpPr>
              <a:stCxn id="434" idx="6"/>
              <a:endCxn id="432" idx="2"/>
            </p:cNvCxnSpPr>
            <p:nvPr/>
          </p:nvCxnSpPr>
          <p:spPr>
            <a:xfrm>
              <a:off x="1979035" y="3291052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0" name="Straight Connector 429"/>
            <p:cNvCxnSpPr>
              <a:stCxn id="438" idx="6"/>
              <a:endCxn id="436" idx="2"/>
            </p:cNvCxnSpPr>
            <p:nvPr/>
          </p:nvCxnSpPr>
          <p:spPr>
            <a:xfrm>
              <a:off x="3096635" y="3291052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1" name="Straight Connector 430"/>
            <p:cNvCxnSpPr>
              <a:stCxn id="438" idx="2"/>
              <a:endCxn id="432" idx="6"/>
            </p:cNvCxnSpPr>
            <p:nvPr/>
          </p:nvCxnSpPr>
          <p:spPr>
            <a:xfrm rot="10800000">
              <a:off x="2537835" y="3291052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2" name="Oval 431"/>
            <p:cNvSpPr/>
            <p:nvPr/>
          </p:nvSpPr>
          <p:spPr>
            <a:xfrm>
              <a:off x="2446395" y="324533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33" name="TextBox 432"/>
            <p:cNvSpPr txBox="1"/>
            <p:nvPr/>
          </p:nvSpPr>
          <p:spPr>
            <a:xfrm>
              <a:off x="1727340" y="3106833"/>
              <a:ext cx="195566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B</a:t>
              </a:r>
              <a:endParaRPr lang="en-US" sz="2800" i="1" baseline="-25000" dirty="0"/>
            </a:p>
          </p:txBody>
        </p:sp>
        <p:sp>
          <p:nvSpPr>
            <p:cNvPr id="434" name="Oval 433"/>
            <p:cNvSpPr/>
            <p:nvPr/>
          </p:nvSpPr>
          <p:spPr>
            <a:xfrm>
              <a:off x="1887595" y="324533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35" name="TextBox 434"/>
            <p:cNvSpPr txBox="1"/>
            <p:nvPr/>
          </p:nvSpPr>
          <p:spPr>
            <a:xfrm>
              <a:off x="2302606" y="3013707"/>
              <a:ext cx="208390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A</a:t>
              </a:r>
              <a:endParaRPr lang="en-US" sz="2800" i="1" baseline="-25000" dirty="0"/>
            </a:p>
          </p:txBody>
        </p:sp>
        <p:sp>
          <p:nvSpPr>
            <p:cNvPr id="436" name="Oval 435"/>
            <p:cNvSpPr/>
            <p:nvPr/>
          </p:nvSpPr>
          <p:spPr>
            <a:xfrm>
              <a:off x="3563995" y="324533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37" name="TextBox 436"/>
            <p:cNvSpPr txBox="1"/>
            <p:nvPr/>
          </p:nvSpPr>
          <p:spPr>
            <a:xfrm>
              <a:off x="3116140" y="3022173"/>
              <a:ext cx="22121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D</a:t>
              </a:r>
              <a:endParaRPr lang="en-US" sz="2800" i="1" baseline="-25000" dirty="0"/>
            </a:p>
          </p:txBody>
        </p:sp>
        <p:sp>
          <p:nvSpPr>
            <p:cNvPr id="438" name="Oval 437"/>
            <p:cNvSpPr/>
            <p:nvPr/>
          </p:nvSpPr>
          <p:spPr>
            <a:xfrm>
              <a:off x="3005195" y="3245332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39" name="TextBox 438"/>
            <p:cNvSpPr txBox="1"/>
            <p:nvPr/>
          </p:nvSpPr>
          <p:spPr>
            <a:xfrm>
              <a:off x="3700086" y="3106833"/>
              <a:ext cx="187552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C</a:t>
              </a:r>
              <a:endParaRPr lang="en-US" sz="2800" i="1" baseline="-25000" dirty="0"/>
            </a:p>
          </p:txBody>
        </p:sp>
        <p:cxnSp>
          <p:nvCxnSpPr>
            <p:cNvPr id="440" name="Curved Connector 439"/>
            <p:cNvCxnSpPr>
              <a:stCxn id="434" idx="0"/>
              <a:endCxn id="436" idx="0"/>
            </p:cNvCxnSpPr>
            <p:nvPr/>
          </p:nvCxnSpPr>
          <p:spPr>
            <a:xfrm rot="5400000" flipH="1" flipV="1">
              <a:off x="2771515" y="2407132"/>
              <a:ext cx="1588" cy="1676400"/>
            </a:xfrm>
            <a:prstGeom prst="curvedConnector3">
              <a:avLst>
                <a:gd name="adj1" fmla="val 14395466"/>
              </a:avLst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41" name="Group 440"/>
          <p:cNvGrpSpPr>
            <a:grpSpLocks noChangeAspect="1"/>
          </p:cNvGrpSpPr>
          <p:nvPr/>
        </p:nvGrpSpPr>
        <p:grpSpPr>
          <a:xfrm>
            <a:off x="3276600" y="1620595"/>
            <a:ext cx="2743200" cy="665405"/>
            <a:chOff x="637305" y="2846855"/>
            <a:chExt cx="2160298" cy="524013"/>
          </a:xfrm>
        </p:grpSpPr>
        <p:cxnSp>
          <p:nvCxnSpPr>
            <p:cNvPr id="454" name="Curved Connector 453"/>
            <p:cNvCxnSpPr>
              <a:stCxn id="447" idx="4"/>
              <a:endCxn id="451" idx="4"/>
            </p:cNvCxnSpPr>
            <p:nvPr/>
          </p:nvCxnSpPr>
          <p:spPr>
            <a:xfrm rot="16200000" flipH="1">
              <a:off x="1402081" y="2611120"/>
              <a:ext cx="10001" cy="1117600"/>
            </a:xfrm>
            <a:prstGeom prst="curvedConnector3">
              <a:avLst>
                <a:gd name="adj1" fmla="val 1800000"/>
              </a:avLst>
            </a:prstGeom>
            <a:ln w="1587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2" name="Straight Connector 441"/>
            <p:cNvCxnSpPr>
              <a:stCxn id="447" idx="6"/>
              <a:endCxn id="445" idx="2"/>
            </p:cNvCxnSpPr>
            <p:nvPr/>
          </p:nvCxnSpPr>
          <p:spPr>
            <a:xfrm>
              <a:off x="8890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4" name="Straight Connector 443"/>
            <p:cNvCxnSpPr>
              <a:stCxn id="451" idx="2"/>
              <a:endCxn id="445" idx="6"/>
            </p:cNvCxnSpPr>
            <p:nvPr/>
          </p:nvCxnSpPr>
          <p:spPr>
            <a:xfrm rot="10800000">
              <a:off x="14478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3" name="Straight Connector 442"/>
            <p:cNvCxnSpPr>
              <a:stCxn id="451" idx="6"/>
              <a:endCxn id="449" idx="2"/>
            </p:cNvCxnSpPr>
            <p:nvPr/>
          </p:nvCxnSpPr>
          <p:spPr>
            <a:xfrm>
              <a:off x="20066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6" name="TextBox 445"/>
            <p:cNvSpPr txBox="1"/>
            <p:nvPr/>
          </p:nvSpPr>
          <p:spPr>
            <a:xfrm>
              <a:off x="637305" y="2939981"/>
              <a:ext cx="195566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B</a:t>
              </a:r>
              <a:endParaRPr lang="en-US" sz="2800" i="1" baseline="-25000" dirty="0"/>
            </a:p>
          </p:txBody>
        </p:sp>
        <p:sp>
          <p:nvSpPr>
            <p:cNvPr id="447" name="Oval 446"/>
            <p:cNvSpPr/>
            <p:nvPr/>
          </p:nvSpPr>
          <p:spPr>
            <a:xfrm>
              <a:off x="7975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48" name="TextBox 447"/>
            <p:cNvSpPr txBox="1"/>
            <p:nvPr/>
          </p:nvSpPr>
          <p:spPr>
            <a:xfrm>
              <a:off x="1212571" y="2846855"/>
              <a:ext cx="208390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A</a:t>
              </a:r>
              <a:endParaRPr lang="en-US" sz="2800" i="1" baseline="-25000" dirty="0"/>
            </a:p>
          </p:txBody>
        </p:sp>
        <p:sp>
          <p:nvSpPr>
            <p:cNvPr id="449" name="Oval 448"/>
            <p:cNvSpPr/>
            <p:nvPr/>
          </p:nvSpPr>
          <p:spPr>
            <a:xfrm>
              <a:off x="24739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50" name="TextBox 449"/>
            <p:cNvSpPr txBox="1"/>
            <p:nvPr/>
          </p:nvSpPr>
          <p:spPr>
            <a:xfrm>
              <a:off x="2026105" y="2855321"/>
              <a:ext cx="22121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D</a:t>
              </a:r>
              <a:endParaRPr lang="en-US" sz="2800" i="1" baseline="-25000" dirty="0"/>
            </a:p>
          </p:txBody>
        </p:sp>
        <p:sp>
          <p:nvSpPr>
            <p:cNvPr id="451" name="Oval 450"/>
            <p:cNvSpPr/>
            <p:nvPr/>
          </p:nvSpPr>
          <p:spPr>
            <a:xfrm>
              <a:off x="19151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52" name="TextBox 451"/>
            <p:cNvSpPr txBox="1"/>
            <p:nvPr/>
          </p:nvSpPr>
          <p:spPr>
            <a:xfrm>
              <a:off x="2610051" y="2939981"/>
              <a:ext cx="187552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C</a:t>
              </a:r>
              <a:endParaRPr lang="en-US" sz="2800" i="1" baseline="-25000" dirty="0"/>
            </a:p>
          </p:txBody>
        </p:sp>
        <p:cxnSp>
          <p:nvCxnSpPr>
            <p:cNvPr id="453" name="Curved Connector 452"/>
            <p:cNvCxnSpPr>
              <a:stCxn id="447" idx="0"/>
              <a:endCxn id="449" idx="0"/>
            </p:cNvCxnSpPr>
            <p:nvPr/>
          </p:nvCxnSpPr>
          <p:spPr>
            <a:xfrm rot="5400000" flipH="1" flipV="1">
              <a:off x="1681480" y="2240280"/>
              <a:ext cx="1588" cy="1676400"/>
            </a:xfrm>
            <a:prstGeom prst="curvedConnector3">
              <a:avLst>
                <a:gd name="adj1" fmla="val 14395466"/>
              </a:avLst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45" name="Oval 444"/>
            <p:cNvSpPr/>
            <p:nvPr/>
          </p:nvSpPr>
          <p:spPr>
            <a:xfrm>
              <a:off x="13563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480" name="Group 479"/>
          <p:cNvGrpSpPr/>
          <p:nvPr/>
        </p:nvGrpSpPr>
        <p:grpSpPr>
          <a:xfrm>
            <a:off x="7348191" y="3872061"/>
            <a:ext cx="427464" cy="243230"/>
            <a:chOff x="4484380" y="4019255"/>
            <a:chExt cx="427464" cy="243230"/>
          </a:xfrm>
        </p:grpSpPr>
        <p:sp>
          <p:nvSpPr>
            <p:cNvPr id="476" name="TextBox 475"/>
            <p:cNvSpPr txBox="1"/>
            <p:nvPr/>
          </p:nvSpPr>
          <p:spPr>
            <a:xfrm>
              <a:off x="4499749" y="4057301"/>
              <a:ext cx="0" cy="20518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en-US" sz="2000" i="1" baseline="-25000" dirty="0"/>
            </a:p>
          </p:txBody>
        </p:sp>
        <p:sp>
          <p:nvSpPr>
            <p:cNvPr id="477" name="Rectangle 476"/>
            <p:cNvSpPr/>
            <p:nvPr/>
          </p:nvSpPr>
          <p:spPr>
            <a:xfrm>
              <a:off x="4635386" y="4019255"/>
              <a:ext cx="125451" cy="125451"/>
            </a:xfrm>
            <a:prstGeom prst="rect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 smtClean="0">
                <a:solidFill>
                  <a:prstClr val="black"/>
                </a:solidFill>
              </a:endParaRPr>
            </a:p>
          </p:txBody>
        </p:sp>
        <p:cxnSp>
          <p:nvCxnSpPr>
            <p:cNvPr id="478" name="Straight Connector 477"/>
            <p:cNvCxnSpPr>
              <a:stCxn id="477" idx="1"/>
            </p:cNvCxnSpPr>
            <p:nvPr/>
          </p:nvCxnSpPr>
          <p:spPr>
            <a:xfrm rot="10800000">
              <a:off x="4484380" y="4081980"/>
              <a:ext cx="151006" cy="1452"/>
            </a:xfrm>
            <a:prstGeom prst="line">
              <a:avLst/>
            </a:prstGeom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9" name="Straight Connector 478"/>
            <p:cNvCxnSpPr>
              <a:endCxn id="477" idx="3"/>
            </p:cNvCxnSpPr>
            <p:nvPr/>
          </p:nvCxnSpPr>
          <p:spPr>
            <a:xfrm flipH="1">
              <a:off x="4760838" y="4081980"/>
              <a:ext cx="151006" cy="0"/>
            </a:xfrm>
            <a:prstGeom prst="line">
              <a:avLst/>
            </a:prstGeom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0" name="TextBox 239"/>
          <p:cNvSpPr txBox="1"/>
          <p:nvPr/>
        </p:nvSpPr>
        <p:spPr>
          <a:xfrm>
            <a:off x="600974" y="5410200"/>
            <a:ext cx="18374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By projection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3352800" y="5410200"/>
            <a:ext cx="2419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Binary constraints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6400800" y="5410200"/>
            <a:ext cx="2407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</a:rPr>
              <a:t>Clique constraints</a:t>
            </a:r>
            <a:endParaRPr lang="en-US" sz="2400" dirty="0">
              <a:solidFill>
                <a:srgbClr val="3366FF"/>
              </a:solidFill>
            </a:endParaRPr>
          </a:p>
        </p:txBody>
      </p:sp>
      <p:sp>
        <p:nvSpPr>
          <p:cNvPr id="243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Bolstering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244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45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46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247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48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249" name="Group 248"/>
          <p:cNvGrpSpPr>
            <a:grpSpLocks noChangeAspect="1"/>
          </p:cNvGrpSpPr>
          <p:nvPr/>
        </p:nvGrpSpPr>
        <p:grpSpPr>
          <a:xfrm>
            <a:off x="6063912" y="1611884"/>
            <a:ext cx="2743200" cy="665405"/>
            <a:chOff x="637305" y="2846855"/>
            <a:chExt cx="2160298" cy="524013"/>
          </a:xfrm>
        </p:grpSpPr>
        <p:cxnSp>
          <p:nvCxnSpPr>
            <p:cNvPr id="250" name="Curved Connector 249"/>
            <p:cNvCxnSpPr>
              <a:stCxn id="255" idx="4"/>
              <a:endCxn id="259" idx="4"/>
            </p:cNvCxnSpPr>
            <p:nvPr/>
          </p:nvCxnSpPr>
          <p:spPr>
            <a:xfrm rot="16200000" flipH="1">
              <a:off x="1402081" y="2611120"/>
              <a:ext cx="10001" cy="1117600"/>
            </a:xfrm>
            <a:prstGeom prst="curvedConnector3">
              <a:avLst>
                <a:gd name="adj1" fmla="val 1800000"/>
              </a:avLst>
            </a:prstGeom>
            <a:ln w="1587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>
              <a:stCxn id="255" idx="6"/>
              <a:endCxn id="262" idx="2"/>
            </p:cNvCxnSpPr>
            <p:nvPr/>
          </p:nvCxnSpPr>
          <p:spPr>
            <a:xfrm>
              <a:off x="8890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>
              <a:stCxn id="259" idx="2"/>
              <a:endCxn id="262" idx="6"/>
            </p:cNvCxnSpPr>
            <p:nvPr/>
          </p:nvCxnSpPr>
          <p:spPr>
            <a:xfrm rot="10800000">
              <a:off x="14478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>
              <a:stCxn id="259" idx="6"/>
              <a:endCxn id="257" idx="2"/>
            </p:cNvCxnSpPr>
            <p:nvPr/>
          </p:nvCxnSpPr>
          <p:spPr>
            <a:xfrm>
              <a:off x="2006600" y="3124200"/>
              <a:ext cx="467360" cy="1588"/>
            </a:xfrm>
            <a:prstGeom prst="line">
              <a:avLst/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4" name="TextBox 253"/>
            <p:cNvSpPr txBox="1"/>
            <p:nvPr/>
          </p:nvSpPr>
          <p:spPr>
            <a:xfrm>
              <a:off x="637305" y="2939981"/>
              <a:ext cx="195566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B</a:t>
              </a:r>
              <a:endParaRPr lang="en-US" sz="2800" i="1" baseline="-25000" dirty="0"/>
            </a:p>
          </p:txBody>
        </p:sp>
        <p:sp>
          <p:nvSpPr>
            <p:cNvPr id="255" name="Oval 254"/>
            <p:cNvSpPr/>
            <p:nvPr/>
          </p:nvSpPr>
          <p:spPr>
            <a:xfrm>
              <a:off x="7975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1212571" y="2846855"/>
              <a:ext cx="208390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A</a:t>
              </a:r>
              <a:endParaRPr lang="en-US" sz="2800" i="1" baseline="-25000" dirty="0"/>
            </a:p>
          </p:txBody>
        </p:sp>
        <p:sp>
          <p:nvSpPr>
            <p:cNvPr id="257" name="Oval 256"/>
            <p:cNvSpPr/>
            <p:nvPr/>
          </p:nvSpPr>
          <p:spPr>
            <a:xfrm>
              <a:off x="24739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2026105" y="2855321"/>
              <a:ext cx="22121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D</a:t>
              </a:r>
              <a:endParaRPr lang="en-US" sz="2800" i="1" baseline="-25000" dirty="0"/>
            </a:p>
          </p:txBody>
        </p:sp>
        <p:sp>
          <p:nvSpPr>
            <p:cNvPr id="259" name="Oval 258"/>
            <p:cNvSpPr/>
            <p:nvPr/>
          </p:nvSpPr>
          <p:spPr>
            <a:xfrm>
              <a:off x="19151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0" name="TextBox 259"/>
            <p:cNvSpPr txBox="1"/>
            <p:nvPr/>
          </p:nvSpPr>
          <p:spPr>
            <a:xfrm>
              <a:off x="2610051" y="2939981"/>
              <a:ext cx="187552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i="1" dirty="0" smtClean="0"/>
                <a:t>C</a:t>
              </a:r>
              <a:endParaRPr lang="en-US" sz="2800" i="1" baseline="-25000" dirty="0"/>
            </a:p>
          </p:txBody>
        </p:sp>
        <p:cxnSp>
          <p:nvCxnSpPr>
            <p:cNvPr id="261" name="Curved Connector 260"/>
            <p:cNvCxnSpPr>
              <a:stCxn id="255" idx="0"/>
              <a:endCxn id="257" idx="0"/>
            </p:cNvCxnSpPr>
            <p:nvPr/>
          </p:nvCxnSpPr>
          <p:spPr>
            <a:xfrm rot="5400000" flipH="1" flipV="1">
              <a:off x="1681480" y="2240280"/>
              <a:ext cx="1588" cy="1676400"/>
            </a:xfrm>
            <a:prstGeom prst="curvedConnector3">
              <a:avLst>
                <a:gd name="adj1" fmla="val 14395466"/>
              </a:avLst>
            </a:prstGeom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2" name="Oval 261"/>
            <p:cNvSpPr/>
            <p:nvPr/>
          </p:nvSpPr>
          <p:spPr>
            <a:xfrm>
              <a:off x="1356360" y="307848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3600" i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284412" y="1336754"/>
            <a:ext cx="2169787" cy="586257"/>
            <a:chOff x="6284412" y="1336754"/>
            <a:chExt cx="2169787" cy="586257"/>
          </a:xfrm>
        </p:grpSpPr>
        <p:sp>
          <p:nvSpPr>
            <p:cNvPr id="270" name="TextBox 107"/>
            <p:cNvSpPr txBox="1"/>
            <p:nvPr/>
          </p:nvSpPr>
          <p:spPr>
            <a:xfrm>
              <a:off x="7351422" y="1336754"/>
              <a:ext cx="243393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y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7341117" y="1674057"/>
              <a:ext cx="91440" cy="91440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272" name="Straight Connector 271"/>
            <p:cNvCxnSpPr>
              <a:stCxn id="271" idx="1"/>
              <a:endCxn id="255" idx="1"/>
            </p:cNvCxnSpPr>
            <p:nvPr/>
          </p:nvCxnSpPr>
          <p:spPr>
            <a:xfrm flipH="1">
              <a:off x="6284412" y="1719777"/>
              <a:ext cx="1056705" cy="203234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3" name="Straight Connector 272"/>
            <p:cNvCxnSpPr>
              <a:stCxn id="259" idx="0"/>
              <a:endCxn id="271" idx="3"/>
            </p:cNvCxnSpPr>
            <p:nvPr/>
          </p:nvCxnSpPr>
          <p:spPr>
            <a:xfrm flipH="1" flipV="1">
              <a:off x="7432557" y="1719777"/>
              <a:ext cx="312064" cy="186230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>
              <a:stCxn id="257" idx="0"/>
              <a:endCxn id="271" idx="3"/>
            </p:cNvCxnSpPr>
            <p:nvPr/>
          </p:nvCxnSpPr>
          <p:spPr>
            <a:xfrm flipH="1" flipV="1">
              <a:off x="7432557" y="1719777"/>
              <a:ext cx="1021642" cy="186230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6366517" y="2005116"/>
            <a:ext cx="1378104" cy="525852"/>
            <a:chOff x="6366517" y="2005116"/>
            <a:chExt cx="1378104" cy="525852"/>
          </a:xfrm>
        </p:grpSpPr>
        <p:sp>
          <p:nvSpPr>
            <p:cNvPr id="278" name="TextBox 277"/>
            <p:cNvSpPr txBox="1"/>
            <p:nvPr/>
          </p:nvSpPr>
          <p:spPr>
            <a:xfrm>
              <a:off x="7134665" y="2253969"/>
              <a:ext cx="241740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b="1" i="1" baseline="-25000" dirty="0" smtClean="0">
                  <a:solidFill>
                    <a:srgbClr val="FF0000"/>
                  </a:solidFill>
                </a:rPr>
                <a:t>x</a:t>
              </a:r>
              <a:endParaRPr lang="en-US" b="1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279" name="Straight Connector 278"/>
            <p:cNvCxnSpPr>
              <a:stCxn id="280" idx="1"/>
              <a:endCxn id="255" idx="5"/>
            </p:cNvCxnSpPr>
            <p:nvPr/>
          </p:nvCxnSpPr>
          <p:spPr>
            <a:xfrm flipH="1" flipV="1">
              <a:off x="6366517" y="2005116"/>
              <a:ext cx="753290" cy="169683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0" name="Rectangle 279"/>
            <p:cNvSpPr/>
            <p:nvPr/>
          </p:nvSpPr>
          <p:spPr>
            <a:xfrm>
              <a:off x="7119807" y="2129079"/>
              <a:ext cx="91440" cy="91440"/>
            </a:xfrm>
            <a:prstGeom prst="rect">
              <a:avLst/>
            </a:prstGeom>
            <a:solidFill>
              <a:srgbClr val="FF0000"/>
            </a:solidFill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baseline="-25000" dirty="0">
                <a:solidFill>
                  <a:prstClr val="black"/>
                </a:solidFill>
              </a:endParaRPr>
            </a:p>
          </p:txBody>
        </p:sp>
        <p:cxnSp>
          <p:nvCxnSpPr>
            <p:cNvPr id="281" name="Straight Connector 280"/>
            <p:cNvCxnSpPr>
              <a:stCxn id="280" idx="0"/>
              <a:endCxn id="262" idx="5"/>
            </p:cNvCxnSpPr>
            <p:nvPr/>
          </p:nvCxnSpPr>
          <p:spPr>
            <a:xfrm flipH="1" flipV="1">
              <a:off x="7076095" y="2005116"/>
              <a:ext cx="89432" cy="123963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2" name="Straight Connector 281"/>
            <p:cNvCxnSpPr>
              <a:stCxn id="280" idx="3"/>
              <a:endCxn id="259" idx="4"/>
            </p:cNvCxnSpPr>
            <p:nvPr/>
          </p:nvCxnSpPr>
          <p:spPr>
            <a:xfrm flipV="1">
              <a:off x="7211247" y="2022120"/>
              <a:ext cx="533374" cy="152679"/>
            </a:xfrm>
            <a:prstGeom prst="line">
              <a:avLst/>
            </a:prstGeom>
            <a:ln w="2540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3544503" y="2024481"/>
            <a:ext cx="1419156" cy="489927"/>
            <a:chOff x="3544503" y="2024481"/>
            <a:chExt cx="1419156" cy="489927"/>
          </a:xfrm>
        </p:grpSpPr>
        <p:cxnSp>
          <p:nvCxnSpPr>
            <p:cNvPr id="525" name="Curved Connector 524"/>
            <p:cNvCxnSpPr>
              <a:stCxn id="447" idx="4"/>
              <a:endCxn id="451" idx="4"/>
            </p:cNvCxnSpPr>
            <p:nvPr/>
          </p:nvCxnSpPr>
          <p:spPr>
            <a:xfrm rot="16200000" flipH="1">
              <a:off x="4247731" y="1321253"/>
              <a:ext cx="12700" cy="1419156"/>
            </a:xfrm>
            <a:prstGeom prst="curvedConnector3">
              <a:avLst>
                <a:gd name="adj1" fmla="val 1800000"/>
              </a:avLst>
            </a:prstGeom>
            <a:ln w="38100" cap="flat" cmpd="sng" algn="ctr">
              <a:solidFill>
                <a:srgbClr val="FF0000"/>
              </a:solidFill>
              <a:prstDash val="dashDot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1" name="TextBox 340"/>
            <p:cNvSpPr txBox="1"/>
            <p:nvPr/>
          </p:nvSpPr>
          <p:spPr>
            <a:xfrm>
              <a:off x="3930840" y="2206631"/>
              <a:ext cx="28214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a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239615" y="2633987"/>
            <a:ext cx="1334316" cy="1430480"/>
            <a:chOff x="-1290613" y="1051370"/>
            <a:chExt cx="1334316" cy="1430480"/>
          </a:xfrm>
        </p:grpSpPr>
        <p:sp>
          <p:nvSpPr>
            <p:cNvPr id="489" name="Oval 488"/>
            <p:cNvSpPr/>
            <p:nvPr/>
          </p:nvSpPr>
          <p:spPr>
            <a:xfrm>
              <a:off x="-1037387" y="1163010"/>
              <a:ext cx="83634" cy="8363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496" name="Straight Connector 495"/>
            <p:cNvCxnSpPr>
              <a:stCxn id="499" idx="2"/>
              <a:endCxn id="528" idx="0"/>
            </p:cNvCxnSpPr>
            <p:nvPr/>
          </p:nvCxnSpPr>
          <p:spPr>
            <a:xfrm rot="16200000" flipH="1">
              <a:off x="-677909" y="1854702"/>
              <a:ext cx="691208" cy="229994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3" name="Straight Connector 502"/>
            <p:cNvCxnSpPr>
              <a:stCxn id="489" idx="6"/>
              <a:endCxn id="499" idx="0"/>
            </p:cNvCxnSpPr>
            <p:nvPr/>
          </p:nvCxnSpPr>
          <p:spPr>
            <a:xfrm>
              <a:off x="-953753" y="1204827"/>
              <a:ext cx="506451" cy="293817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4" name="Straight Connector 503"/>
            <p:cNvCxnSpPr>
              <a:stCxn id="530" idx="0"/>
              <a:endCxn id="499" idx="2"/>
            </p:cNvCxnSpPr>
            <p:nvPr/>
          </p:nvCxnSpPr>
          <p:spPr>
            <a:xfrm rot="5400000" flipH="1" flipV="1">
              <a:off x="-933457" y="1829147"/>
              <a:ext cx="691208" cy="281104"/>
            </a:xfrm>
            <a:prstGeom prst="line">
              <a:avLst/>
            </a:prstGeom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3" name="TextBox 512"/>
            <p:cNvSpPr txBox="1"/>
            <p:nvPr/>
          </p:nvSpPr>
          <p:spPr>
            <a:xfrm>
              <a:off x="-1290613" y="1051370"/>
              <a:ext cx="17046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E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20" name="TextBox 519"/>
            <p:cNvSpPr txBox="1"/>
            <p:nvPr/>
          </p:nvSpPr>
          <p:spPr>
            <a:xfrm>
              <a:off x="-329339" y="1374418"/>
              <a:ext cx="27855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3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28" name="Oval 527"/>
            <p:cNvSpPr/>
            <p:nvPr/>
          </p:nvSpPr>
          <p:spPr>
            <a:xfrm>
              <a:off x="-259125" y="2300750"/>
              <a:ext cx="83634" cy="8363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529" name="TextBox 528"/>
            <p:cNvSpPr txBox="1"/>
            <p:nvPr/>
          </p:nvSpPr>
          <p:spPr>
            <a:xfrm>
              <a:off x="-602931" y="2174073"/>
              <a:ext cx="207034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D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30" name="Oval 529"/>
            <p:cNvSpPr/>
            <p:nvPr/>
          </p:nvSpPr>
          <p:spPr>
            <a:xfrm>
              <a:off x="-770223" y="2300750"/>
              <a:ext cx="83634" cy="8363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531" name="TextBox 530"/>
            <p:cNvSpPr txBox="1"/>
            <p:nvPr/>
          </p:nvSpPr>
          <p:spPr>
            <a:xfrm>
              <a:off x="-134652" y="2174073"/>
              <a:ext cx="17835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C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-953753" y="1204827"/>
              <a:ext cx="737508" cy="1114478"/>
              <a:chOff x="-953753" y="1204827"/>
              <a:chExt cx="737508" cy="1114478"/>
            </a:xfrm>
          </p:grpSpPr>
          <p:sp>
            <p:nvSpPr>
              <p:cNvPr id="499" name="Rectangle 498"/>
              <p:cNvSpPr/>
              <p:nvPr/>
            </p:nvSpPr>
            <p:spPr>
              <a:xfrm>
                <a:off x="-510028" y="1498644"/>
                <a:ext cx="125452" cy="125452"/>
              </a:xfrm>
              <a:prstGeom prst="rect">
                <a:avLst/>
              </a:prstGeom>
              <a:solidFill>
                <a:srgbClr val="FF0000"/>
              </a:solidFill>
              <a:ln w="222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000" b="1" baseline="-25000" dirty="0" smtClean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552" name="Group 551"/>
              <p:cNvGrpSpPr/>
              <p:nvPr/>
            </p:nvGrpSpPr>
            <p:grpSpPr>
              <a:xfrm>
                <a:off x="-953753" y="1204827"/>
                <a:ext cx="737508" cy="1114478"/>
                <a:chOff x="1573607" y="2542796"/>
                <a:chExt cx="737508" cy="1114478"/>
              </a:xfrm>
              <a:solidFill>
                <a:srgbClr val="FF0000"/>
              </a:solidFill>
            </p:grpSpPr>
            <p:cxnSp>
              <p:nvCxnSpPr>
                <p:cNvPr id="553" name="Straight Connector 552"/>
                <p:cNvCxnSpPr/>
                <p:nvPr/>
              </p:nvCxnSpPr>
              <p:spPr>
                <a:xfrm rot="16200000" flipH="1">
                  <a:off x="1850514" y="3196673"/>
                  <a:ext cx="691208" cy="229994"/>
                </a:xfrm>
                <a:prstGeom prst="line">
                  <a:avLst/>
                </a:prstGeom>
                <a:grp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54" name="Straight Connector 553"/>
                <p:cNvCxnSpPr/>
                <p:nvPr/>
              </p:nvCxnSpPr>
              <p:spPr>
                <a:xfrm rot="5400000" flipH="1" flipV="1">
                  <a:off x="1594966" y="3171118"/>
                  <a:ext cx="691208" cy="281104"/>
                </a:xfrm>
                <a:prstGeom prst="line">
                  <a:avLst/>
                </a:prstGeom>
                <a:grp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55" name="Straight Connector 554"/>
                <p:cNvCxnSpPr>
                  <a:stCxn id="489" idx="6"/>
                  <a:endCxn id="499" idx="0"/>
                </p:cNvCxnSpPr>
                <p:nvPr/>
              </p:nvCxnSpPr>
              <p:spPr>
                <a:xfrm>
                  <a:off x="1573607" y="2542796"/>
                  <a:ext cx="506451" cy="293817"/>
                </a:xfrm>
                <a:prstGeom prst="line">
                  <a:avLst/>
                </a:prstGeom>
                <a:grpFill/>
                <a:ln w="38100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556" name="Group 555"/>
          <p:cNvGrpSpPr/>
          <p:nvPr/>
        </p:nvGrpSpPr>
        <p:grpSpPr>
          <a:xfrm>
            <a:off x="590397" y="2630074"/>
            <a:ext cx="1220025" cy="2553476"/>
            <a:chOff x="740768" y="2780524"/>
            <a:chExt cx="1220025" cy="2553476"/>
          </a:xfrm>
          <a:solidFill>
            <a:srgbClr val="FF0000"/>
          </a:solidFill>
        </p:grpSpPr>
        <p:sp>
          <p:nvSpPr>
            <p:cNvPr id="557" name="Oval 556"/>
            <p:cNvSpPr/>
            <p:nvPr/>
          </p:nvSpPr>
          <p:spPr>
            <a:xfrm>
              <a:off x="1644696" y="5145640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558" name="Oval 557"/>
            <p:cNvSpPr/>
            <p:nvPr/>
          </p:nvSpPr>
          <p:spPr>
            <a:xfrm>
              <a:off x="1642373" y="289216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560" name="Straight Connector 559"/>
            <p:cNvCxnSpPr>
              <a:stCxn id="567" idx="2"/>
              <a:endCxn id="585" idx="0"/>
            </p:cNvCxnSpPr>
            <p:nvPr/>
          </p:nvCxnSpPr>
          <p:spPr>
            <a:xfrm rot="16200000" flipH="1">
              <a:off x="929708" y="3533907"/>
              <a:ext cx="691208" cy="329890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1" name="Straight Connector 560"/>
            <p:cNvCxnSpPr>
              <a:stCxn id="567" idx="2"/>
              <a:endCxn id="587" idx="0"/>
            </p:cNvCxnSpPr>
            <p:nvPr/>
          </p:nvCxnSpPr>
          <p:spPr>
            <a:xfrm rot="5400000">
              <a:off x="674159" y="3608249"/>
              <a:ext cx="691208" cy="181208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2" name="Straight Connector 561"/>
            <p:cNvCxnSpPr>
              <a:stCxn id="578" idx="2"/>
              <a:endCxn id="557" idx="2"/>
            </p:cNvCxnSpPr>
            <p:nvPr/>
          </p:nvCxnSpPr>
          <p:spPr>
            <a:xfrm rot="16200000" flipH="1">
              <a:off x="1199809" y="4742570"/>
              <a:ext cx="355445" cy="534329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3" name="Straight Connector 562"/>
            <p:cNvCxnSpPr>
              <a:stCxn id="578" idx="0"/>
              <a:endCxn id="585" idx="3"/>
            </p:cNvCxnSpPr>
            <p:nvPr/>
          </p:nvCxnSpPr>
          <p:spPr>
            <a:xfrm rot="5400000" flipH="1" flipV="1">
              <a:off x="957892" y="4253765"/>
              <a:ext cx="605270" cy="300321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7" name="Rectangle 566"/>
            <p:cNvSpPr/>
            <p:nvPr/>
          </p:nvSpPr>
          <p:spPr>
            <a:xfrm>
              <a:off x="1047641" y="3227798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lvl="0" algn="ctr"/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571" name="Straight Connector 570"/>
            <p:cNvCxnSpPr>
              <a:stCxn id="567" idx="0"/>
              <a:endCxn id="558" idx="2"/>
            </p:cNvCxnSpPr>
            <p:nvPr/>
          </p:nvCxnSpPr>
          <p:spPr>
            <a:xfrm rot="5400000" flipH="1" flipV="1">
              <a:off x="1229461" y="2814886"/>
              <a:ext cx="293817" cy="532006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4" name="Straight Connector 573"/>
            <p:cNvCxnSpPr>
              <a:stCxn id="578" idx="0"/>
              <a:endCxn id="587" idx="4"/>
            </p:cNvCxnSpPr>
            <p:nvPr/>
          </p:nvCxnSpPr>
          <p:spPr>
            <a:xfrm rot="16200000" flipV="1">
              <a:off x="723252" y="4319446"/>
              <a:ext cx="593022" cy="181208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8" name="Rectangle 577"/>
            <p:cNvSpPr/>
            <p:nvPr/>
          </p:nvSpPr>
          <p:spPr>
            <a:xfrm>
              <a:off x="1047641" y="4706560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79" name="TextBox 578"/>
            <p:cNvSpPr txBox="1"/>
            <p:nvPr/>
          </p:nvSpPr>
          <p:spPr>
            <a:xfrm>
              <a:off x="1389147" y="2780524"/>
              <a:ext cx="170590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E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80" name="TextBox 579"/>
            <p:cNvSpPr txBox="1"/>
            <p:nvPr/>
          </p:nvSpPr>
          <p:spPr>
            <a:xfrm>
              <a:off x="790322" y="4633253"/>
              <a:ext cx="27341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i="1" baseline="-25000" dirty="0" smtClean="0">
                  <a:solidFill>
                    <a:srgbClr val="FF0000"/>
                  </a:solidFill>
                </a:rPr>
                <a:t>6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82" name="TextBox 581"/>
            <p:cNvSpPr txBox="1"/>
            <p:nvPr/>
          </p:nvSpPr>
          <p:spPr>
            <a:xfrm>
              <a:off x="790322" y="3103572"/>
              <a:ext cx="27341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i="1" baseline="-25000" dirty="0" smtClean="0">
                  <a:solidFill>
                    <a:srgbClr val="FF0000"/>
                  </a:solidFill>
                </a:rPr>
                <a:t>2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85" name="Oval 584"/>
            <p:cNvSpPr/>
            <p:nvPr/>
          </p:nvSpPr>
          <p:spPr>
            <a:xfrm>
              <a:off x="1398440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586" name="TextBox 585"/>
            <p:cNvSpPr txBox="1"/>
            <p:nvPr/>
          </p:nvSpPr>
          <p:spPr>
            <a:xfrm>
              <a:off x="740768" y="3903227"/>
              <a:ext cx="18486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B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87" name="Oval 586"/>
            <p:cNvSpPr/>
            <p:nvPr/>
          </p:nvSpPr>
          <p:spPr>
            <a:xfrm>
              <a:off x="887342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588" name="TextBox 587"/>
            <p:cNvSpPr txBox="1"/>
            <p:nvPr/>
          </p:nvSpPr>
          <p:spPr>
            <a:xfrm>
              <a:off x="1235953" y="3903227"/>
              <a:ext cx="19375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A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593" name="TextBox 592"/>
            <p:cNvSpPr txBox="1"/>
            <p:nvPr/>
          </p:nvSpPr>
          <p:spPr>
            <a:xfrm>
              <a:off x="1797592" y="5026223"/>
              <a:ext cx="16320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i="1" dirty="0" smtClean="0">
                  <a:solidFill>
                    <a:srgbClr val="FF0000"/>
                  </a:solidFill>
                </a:rPr>
                <a:t>F</a:t>
              </a:r>
              <a:endParaRPr lang="en-US" sz="2000" i="1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594" name="Straight Connector 593"/>
            <p:cNvCxnSpPr/>
            <p:nvPr/>
          </p:nvCxnSpPr>
          <p:spPr>
            <a:xfrm rot="16200000" flipH="1">
              <a:off x="945602" y="3539417"/>
              <a:ext cx="691208" cy="329890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5" name="Straight Connector 594"/>
            <p:cNvCxnSpPr/>
            <p:nvPr/>
          </p:nvCxnSpPr>
          <p:spPr>
            <a:xfrm rot="5400000">
              <a:off x="690053" y="3613759"/>
              <a:ext cx="691208" cy="181208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6" name="Straight Connector 595"/>
            <p:cNvCxnSpPr/>
            <p:nvPr/>
          </p:nvCxnSpPr>
          <p:spPr>
            <a:xfrm rot="5400000" flipH="1" flipV="1">
              <a:off x="973786" y="4259275"/>
              <a:ext cx="605270" cy="300321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7" name="Straight Connector 596"/>
            <p:cNvCxnSpPr/>
            <p:nvPr/>
          </p:nvCxnSpPr>
          <p:spPr>
            <a:xfrm rot="16200000" flipV="1">
              <a:off x="739146" y="4324955"/>
              <a:ext cx="593022" cy="181208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8" name="Straight Connector 597"/>
            <p:cNvCxnSpPr>
              <a:stCxn id="578" idx="2"/>
              <a:endCxn id="557" idx="2"/>
            </p:cNvCxnSpPr>
            <p:nvPr/>
          </p:nvCxnSpPr>
          <p:spPr>
            <a:xfrm>
              <a:off x="1120136" y="4832012"/>
              <a:ext cx="534329" cy="355445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9" name="Straight Connector 598"/>
            <p:cNvCxnSpPr>
              <a:stCxn id="567" idx="0"/>
              <a:endCxn id="558" idx="2"/>
            </p:cNvCxnSpPr>
            <p:nvPr/>
          </p:nvCxnSpPr>
          <p:spPr>
            <a:xfrm flipV="1">
              <a:off x="1120136" y="2933981"/>
              <a:ext cx="532006" cy="293817"/>
            </a:xfrm>
            <a:prstGeom prst="line">
              <a:avLst/>
            </a:prstGeom>
            <a:grp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11" name="Group 610"/>
          <p:cNvGrpSpPr/>
          <p:nvPr/>
        </p:nvGrpSpPr>
        <p:grpSpPr>
          <a:xfrm>
            <a:off x="587328" y="2624224"/>
            <a:ext cx="1983697" cy="2553476"/>
            <a:chOff x="740768" y="2780524"/>
            <a:chExt cx="1983697" cy="2553476"/>
          </a:xfrm>
          <a:solidFill>
            <a:srgbClr val="FF0000"/>
          </a:solidFill>
        </p:grpSpPr>
        <p:sp>
          <p:nvSpPr>
            <p:cNvPr id="612" name="Oval 611"/>
            <p:cNvSpPr/>
            <p:nvPr/>
          </p:nvSpPr>
          <p:spPr>
            <a:xfrm>
              <a:off x="1644696" y="5145640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613" name="Oval 612"/>
            <p:cNvSpPr/>
            <p:nvPr/>
          </p:nvSpPr>
          <p:spPr>
            <a:xfrm>
              <a:off x="1642373" y="289216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614" name="Straight Connector 613"/>
            <p:cNvCxnSpPr>
              <a:stCxn id="632" idx="2"/>
              <a:endCxn id="612" idx="0"/>
            </p:cNvCxnSpPr>
            <p:nvPr/>
          </p:nvCxnSpPr>
          <p:spPr>
            <a:xfrm rot="16200000" flipH="1">
              <a:off x="1529118" y="4988245"/>
              <a:ext cx="313628" cy="116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9" name="Straight Connector 618"/>
            <p:cNvCxnSpPr>
              <a:stCxn id="621" idx="0"/>
              <a:endCxn id="613" idx="4"/>
            </p:cNvCxnSpPr>
            <p:nvPr/>
          </p:nvCxnSpPr>
          <p:spPr>
            <a:xfrm rot="16200000" flipV="1">
              <a:off x="1558771" y="3101217"/>
              <a:ext cx="252000" cy="116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21" name="Rectangle 620"/>
            <p:cNvSpPr/>
            <p:nvPr/>
          </p:nvSpPr>
          <p:spPr>
            <a:xfrm>
              <a:off x="1622626" y="3227798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baseline="-250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624" name="Straight Connector 623"/>
            <p:cNvCxnSpPr>
              <a:stCxn id="642" idx="7"/>
              <a:endCxn id="621" idx="2"/>
            </p:cNvCxnSpPr>
            <p:nvPr/>
          </p:nvCxnSpPr>
          <p:spPr>
            <a:xfrm rot="5400000" flipH="1" flipV="1">
              <a:off x="977588" y="3334389"/>
              <a:ext cx="688903" cy="726623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5" name="Straight Connector 624"/>
            <p:cNvCxnSpPr>
              <a:stCxn id="644" idx="1"/>
              <a:endCxn id="621" idx="2"/>
            </p:cNvCxnSpPr>
            <p:nvPr/>
          </p:nvCxnSpPr>
          <p:spPr>
            <a:xfrm rot="16200000" flipV="1">
              <a:off x="1714667" y="3323934"/>
              <a:ext cx="688903" cy="74753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0" name="Straight Connector 629"/>
            <p:cNvCxnSpPr>
              <a:stCxn id="632" idx="0"/>
              <a:endCxn id="642" idx="5"/>
            </p:cNvCxnSpPr>
            <p:nvPr/>
          </p:nvCxnSpPr>
          <p:spPr>
            <a:xfrm rot="16200000" flipV="1">
              <a:off x="1019406" y="4040614"/>
              <a:ext cx="605270" cy="726623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1" name="Straight Connector 630"/>
            <p:cNvCxnSpPr>
              <a:stCxn id="632" idx="0"/>
              <a:endCxn id="644" idx="3"/>
            </p:cNvCxnSpPr>
            <p:nvPr/>
          </p:nvCxnSpPr>
          <p:spPr>
            <a:xfrm rot="5400000" flipH="1" flipV="1">
              <a:off x="1756482" y="4030160"/>
              <a:ext cx="605270" cy="747532"/>
            </a:xfrm>
            <a:prstGeom prst="line">
              <a:avLst/>
            </a:prstGeom>
            <a:grp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32" name="Rectangle 631"/>
            <p:cNvSpPr/>
            <p:nvPr/>
          </p:nvSpPr>
          <p:spPr>
            <a:xfrm>
              <a:off x="1622626" y="4706560"/>
              <a:ext cx="125452" cy="125452"/>
            </a:xfrm>
            <a:prstGeom prst="rect">
              <a:avLst/>
            </a:prstGeom>
            <a:grpFill/>
            <a:ln w="222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baseline="-250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634" name="TextBox 633"/>
            <p:cNvSpPr txBox="1"/>
            <p:nvPr/>
          </p:nvSpPr>
          <p:spPr>
            <a:xfrm>
              <a:off x="1389147" y="2780524"/>
              <a:ext cx="170590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E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36" name="TextBox 635"/>
            <p:cNvSpPr txBox="1"/>
            <p:nvPr/>
          </p:nvSpPr>
          <p:spPr>
            <a:xfrm>
              <a:off x="1382731" y="4633253"/>
              <a:ext cx="27855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5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38" name="TextBox 637"/>
            <p:cNvSpPr txBox="1"/>
            <p:nvPr/>
          </p:nvSpPr>
          <p:spPr>
            <a:xfrm>
              <a:off x="1347884" y="3103572"/>
              <a:ext cx="27855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R</a:t>
              </a:r>
              <a:r>
                <a:rPr lang="en-US" sz="2000" b="1" i="1" baseline="-25000" dirty="0" smtClean="0">
                  <a:solidFill>
                    <a:srgbClr val="FF0000"/>
                  </a:solidFill>
                </a:rPr>
                <a:t>1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41" name="TextBox 640"/>
            <p:cNvSpPr txBox="1"/>
            <p:nvPr/>
          </p:nvSpPr>
          <p:spPr>
            <a:xfrm>
              <a:off x="740768" y="3903227"/>
              <a:ext cx="18912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B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42" name="Oval 641"/>
            <p:cNvSpPr/>
            <p:nvPr/>
          </p:nvSpPr>
          <p:spPr>
            <a:xfrm>
              <a:off x="887342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644" name="Oval 643"/>
            <p:cNvSpPr/>
            <p:nvPr/>
          </p:nvSpPr>
          <p:spPr>
            <a:xfrm>
              <a:off x="2420635" y="4029904"/>
              <a:ext cx="83634" cy="83634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000" b="1" i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647" name="TextBox 646"/>
            <p:cNvSpPr txBox="1"/>
            <p:nvPr/>
          </p:nvSpPr>
          <p:spPr>
            <a:xfrm>
              <a:off x="2545108" y="3903227"/>
              <a:ext cx="17935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C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48" name="TextBox 647"/>
            <p:cNvSpPr txBox="1"/>
            <p:nvPr/>
          </p:nvSpPr>
          <p:spPr>
            <a:xfrm>
              <a:off x="1797592" y="5026223"/>
              <a:ext cx="16320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</a:rPr>
                <a:t>F</a:t>
              </a:r>
              <a:endParaRPr lang="en-US" sz="2000" b="1" i="1" baseline="-25000" dirty="0">
                <a:solidFill>
                  <a:srgbClr val="FF0000"/>
                </a:solidFill>
              </a:endParaRPr>
            </a:p>
          </p:txBody>
        </p:sp>
        <p:grpSp>
          <p:nvGrpSpPr>
            <p:cNvPr id="655" name="Group 654"/>
            <p:cNvGrpSpPr/>
            <p:nvPr/>
          </p:nvGrpSpPr>
          <p:grpSpPr>
            <a:xfrm>
              <a:off x="958964" y="2892164"/>
              <a:ext cx="1474156" cy="2253476"/>
              <a:chOff x="806564" y="2500979"/>
              <a:chExt cx="1474156" cy="2253476"/>
            </a:xfrm>
            <a:grpFill/>
          </p:grpSpPr>
          <p:cxnSp>
            <p:nvCxnSpPr>
              <p:cNvPr id="660" name="Straight Connector 659"/>
              <p:cNvCxnSpPr/>
              <p:nvPr/>
            </p:nvCxnSpPr>
            <p:spPr>
              <a:xfrm rot="5400000" flipH="1" flipV="1">
                <a:off x="825424" y="2936486"/>
                <a:ext cx="688903" cy="726623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1" name="Straight Connector 660"/>
              <p:cNvCxnSpPr/>
              <p:nvPr/>
            </p:nvCxnSpPr>
            <p:spPr>
              <a:xfrm rot="16200000" flipV="1">
                <a:off x="1562502" y="2926031"/>
                <a:ext cx="688903" cy="747532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2" name="Straight Connector 661"/>
              <p:cNvCxnSpPr/>
              <p:nvPr/>
            </p:nvCxnSpPr>
            <p:spPr>
              <a:xfrm rot="16200000" flipV="1">
                <a:off x="867241" y="3642711"/>
                <a:ext cx="605270" cy="726623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3" name="Straight Connector 662"/>
              <p:cNvCxnSpPr/>
              <p:nvPr/>
            </p:nvCxnSpPr>
            <p:spPr>
              <a:xfrm rot="5400000" flipH="1" flipV="1">
                <a:off x="1604317" y="3632257"/>
                <a:ext cx="605270" cy="747532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4" name="Straight Connector 663"/>
              <p:cNvCxnSpPr>
                <a:stCxn id="632" idx="2"/>
                <a:endCxn id="612" idx="0"/>
              </p:cNvCxnSpPr>
              <p:nvPr/>
            </p:nvCxnSpPr>
            <p:spPr>
              <a:xfrm>
                <a:off x="1532952" y="4440827"/>
                <a:ext cx="1161" cy="313628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5" name="Straight Connector 664"/>
              <p:cNvCxnSpPr>
                <a:stCxn id="621" idx="0"/>
                <a:endCxn id="613" idx="0"/>
              </p:cNvCxnSpPr>
              <p:nvPr/>
            </p:nvCxnSpPr>
            <p:spPr>
              <a:xfrm flipH="1" flipV="1">
                <a:off x="1531790" y="2500979"/>
                <a:ext cx="1162" cy="335634"/>
              </a:xfrm>
              <a:prstGeom prst="line">
                <a:avLst/>
              </a:prstGeom>
              <a:grp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" grpId="0" animBg="1"/>
      <p:bldP spid="329" grpId="0"/>
      <p:bldP spid="400" grpId="0" animBg="1"/>
      <p:bldP spid="40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Resulting Consistency Properties</a:t>
            </a:r>
            <a:endParaRPr lang="en-US" dirty="0"/>
          </a:p>
        </p:txBody>
      </p:sp>
      <p:grpSp>
        <p:nvGrpSpPr>
          <p:cNvPr id="50" name="Group 49"/>
          <p:cNvGrpSpPr/>
          <p:nvPr/>
        </p:nvGrpSpPr>
        <p:grpSpPr>
          <a:xfrm>
            <a:off x="258193" y="2133600"/>
            <a:ext cx="8613487" cy="3035712"/>
            <a:chOff x="258193" y="2433000"/>
            <a:chExt cx="8613487" cy="3035712"/>
          </a:xfrm>
        </p:grpSpPr>
        <p:cxnSp>
          <p:nvCxnSpPr>
            <p:cNvPr id="5" name="Straight Arrow Connector 4"/>
            <p:cNvCxnSpPr>
              <a:stCxn id="12" idx="0"/>
              <a:endCxn id="13" idx="2"/>
            </p:cNvCxnSpPr>
            <p:nvPr/>
          </p:nvCxnSpPr>
          <p:spPr>
            <a:xfrm flipH="1" flipV="1">
              <a:off x="7833836" y="4590579"/>
              <a:ext cx="3264" cy="576381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Rounded Rectangle 5"/>
            <p:cNvSpPr/>
            <p:nvPr/>
          </p:nvSpPr>
          <p:spPr>
            <a:xfrm>
              <a:off x="258193" y="5166960"/>
              <a:ext cx="567583" cy="301752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>
                  <a:latin typeface="+mj-lt"/>
                  <a:cs typeface="Arial" pitchFamily="34" charset="0"/>
                </a:rPr>
                <a:t>GAC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3339" y="4619497"/>
              <a:ext cx="1080626" cy="301752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latin typeface="+mj-lt"/>
                  <a:cs typeface="Arial" pitchFamily="34" charset="0"/>
                </a:rPr>
                <a:t>maxRPWC</a:t>
              </a:r>
              <a:endParaRPr lang="en-US" dirty="0">
                <a:latin typeface="+mj-lt"/>
                <a:cs typeface="Arial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031199" y="2433000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907508" y="2433000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135355" y="2433000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,2)C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211710" y="3691546"/>
              <a:ext cx="851375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smtClean="0">
                  <a:latin typeface="+mj-lt"/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991373" y="5166960"/>
              <a:ext cx="1691454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>
                  <a:latin typeface="+mj-lt"/>
                  <a:cs typeface="Arial" pitchFamily="34" charset="0"/>
                </a:rPr>
                <a:t>c</a:t>
              </a:r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795992" y="4288827"/>
              <a:ext cx="207568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14" name="Straight Arrow Connector 13"/>
            <p:cNvCxnSpPr>
              <a:stCxn id="28" idx="0"/>
              <a:endCxn id="41" idx="2"/>
            </p:cNvCxnSpPr>
            <p:nvPr/>
          </p:nvCxnSpPr>
          <p:spPr>
            <a:xfrm flipV="1">
              <a:off x="1866648" y="4409226"/>
              <a:ext cx="6590" cy="75773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41" idx="3"/>
              <a:endCxn id="27" idx="1"/>
            </p:cNvCxnSpPr>
            <p:nvPr/>
          </p:nvCxnSpPr>
          <p:spPr>
            <a:xfrm>
              <a:off x="2632001" y="3860587"/>
              <a:ext cx="395191" cy="57911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28" idx="3"/>
              <a:endCxn id="42" idx="1"/>
            </p:cNvCxnSpPr>
            <p:nvPr/>
          </p:nvCxnSpPr>
          <p:spPr>
            <a:xfrm>
              <a:off x="2381999" y="5317836"/>
              <a:ext cx="83616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42" idx="3"/>
              <a:endCxn id="43" idx="1"/>
            </p:cNvCxnSpPr>
            <p:nvPr/>
          </p:nvCxnSpPr>
          <p:spPr>
            <a:xfrm>
              <a:off x="4311358" y="5317836"/>
              <a:ext cx="785711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43" idx="3"/>
              <a:endCxn id="12" idx="1"/>
            </p:cNvCxnSpPr>
            <p:nvPr/>
          </p:nvCxnSpPr>
          <p:spPr>
            <a:xfrm>
              <a:off x="6184937" y="5317836"/>
              <a:ext cx="806436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42" idx="0"/>
              <a:endCxn id="27" idx="2"/>
            </p:cNvCxnSpPr>
            <p:nvPr/>
          </p:nvCxnSpPr>
          <p:spPr>
            <a:xfrm flipH="1" flipV="1">
              <a:off x="3758712" y="4703586"/>
              <a:ext cx="6050" cy="46337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27" idx="3"/>
              <a:endCxn id="46" idx="1"/>
            </p:cNvCxnSpPr>
            <p:nvPr/>
          </p:nvCxnSpPr>
          <p:spPr>
            <a:xfrm>
              <a:off x="4490232" y="4439703"/>
              <a:ext cx="417276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41" idx="0"/>
              <a:endCxn id="10" idx="2"/>
            </p:cNvCxnSpPr>
            <p:nvPr/>
          </p:nvCxnSpPr>
          <p:spPr>
            <a:xfrm flipH="1" flipV="1">
              <a:off x="1866875" y="2734752"/>
              <a:ext cx="6363" cy="577196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0" idx="3"/>
              <a:endCxn id="8" idx="1"/>
            </p:cNvCxnSpPr>
            <p:nvPr/>
          </p:nvCxnSpPr>
          <p:spPr>
            <a:xfrm>
              <a:off x="2598395" y="2583876"/>
              <a:ext cx="432804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8" idx="3"/>
              <a:endCxn id="9" idx="1"/>
            </p:cNvCxnSpPr>
            <p:nvPr/>
          </p:nvCxnSpPr>
          <p:spPr>
            <a:xfrm>
              <a:off x="4494239" y="2583876"/>
              <a:ext cx="413269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7" idx="0"/>
              <a:endCxn id="33" idx="2"/>
            </p:cNvCxnSpPr>
            <p:nvPr/>
          </p:nvCxnSpPr>
          <p:spPr>
            <a:xfrm flipH="1" flipV="1">
              <a:off x="3755099" y="3472217"/>
              <a:ext cx="3613" cy="70360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H="1" flipV="1">
              <a:off x="5124450" y="3457576"/>
              <a:ext cx="19050" cy="835024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43" idx="0"/>
              <a:endCxn id="46" idx="2"/>
            </p:cNvCxnSpPr>
            <p:nvPr/>
          </p:nvCxnSpPr>
          <p:spPr>
            <a:xfrm flipH="1" flipV="1">
              <a:off x="5639028" y="4590579"/>
              <a:ext cx="1975" cy="576381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Rounded Rectangle 26"/>
            <p:cNvSpPr/>
            <p:nvPr/>
          </p:nvSpPr>
          <p:spPr>
            <a:xfrm>
              <a:off x="3027192" y="4175820"/>
              <a:ext cx="1463040" cy="527766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</a:p>
            <a:p>
              <a:pPr algn="ctr" fontAlgn="b"/>
              <a:r>
                <a:rPr lang="en-US" dirty="0" smtClean="0"/>
                <a:t> </a:t>
              </a:r>
              <a:r>
                <a:rPr lang="en-US" dirty="0" smtClean="0"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dirty="0" smtClean="0">
                  <a:cs typeface="Arial" pitchFamily="34" charset="0"/>
                </a:rPr>
                <a:t>,3)C</a:t>
              </a: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1351296" y="5166960"/>
              <a:ext cx="1030703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,2)C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29" name="Straight Arrow Connector 28"/>
            <p:cNvCxnSpPr>
              <a:stCxn id="33" idx="0"/>
              <a:endCxn id="8" idx="2"/>
            </p:cNvCxnSpPr>
            <p:nvPr/>
          </p:nvCxnSpPr>
          <p:spPr>
            <a:xfrm flipV="1">
              <a:off x="3755099" y="2734752"/>
              <a:ext cx="7620" cy="43571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ounded Rectangle 29"/>
            <p:cNvSpPr/>
            <p:nvPr/>
          </p:nvSpPr>
          <p:spPr>
            <a:xfrm>
              <a:off x="4907508" y="3170465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cl+bin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31" name="Straight Arrow Connector 30"/>
            <p:cNvCxnSpPr>
              <a:stCxn id="30" idx="0"/>
              <a:endCxn id="9" idx="2"/>
            </p:cNvCxnSpPr>
            <p:nvPr/>
          </p:nvCxnSpPr>
          <p:spPr>
            <a:xfrm flipV="1">
              <a:off x="5639028" y="2734752"/>
              <a:ext cx="0" cy="4357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3" idx="3"/>
              <a:endCxn id="30" idx="1"/>
            </p:cNvCxnSpPr>
            <p:nvPr/>
          </p:nvCxnSpPr>
          <p:spPr>
            <a:xfrm>
              <a:off x="4486619" y="3321341"/>
              <a:ext cx="42088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Rounded Rectangle 32"/>
            <p:cNvSpPr/>
            <p:nvPr/>
          </p:nvSpPr>
          <p:spPr>
            <a:xfrm>
              <a:off x="3023579" y="3170465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cl+bin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6795990" y="3170465"/>
              <a:ext cx="207568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cl+bin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35" name="Straight Arrow Connector 34"/>
            <p:cNvCxnSpPr>
              <a:stCxn id="13" idx="0"/>
              <a:endCxn id="34" idx="2"/>
            </p:cNvCxnSpPr>
            <p:nvPr/>
          </p:nvCxnSpPr>
          <p:spPr>
            <a:xfrm flipH="1" flipV="1">
              <a:off x="7833834" y="3472217"/>
              <a:ext cx="2" cy="81661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Rounded Rectangle 35"/>
            <p:cNvSpPr/>
            <p:nvPr/>
          </p:nvSpPr>
          <p:spPr>
            <a:xfrm>
              <a:off x="6795991" y="2433000"/>
              <a:ext cx="207568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cl+clq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,|</a:t>
              </a:r>
              <a:r>
                <a:rPr lang="el-GR" i="1" dirty="0" smtClean="0">
                  <a:latin typeface="Cambria Math" pitchFamily="18" charset="0"/>
                  <a:ea typeface="Cambria Math" pitchFamily="18" charset="0"/>
                  <a:cs typeface="Times New Roman" pitchFamily="18" charset="0"/>
                </a:rPr>
                <a:t>ψ</a:t>
              </a:r>
              <a:r>
                <a:rPr lang="el-GR" dirty="0" smtClean="0">
                  <a:latin typeface="Cambria Math" pitchFamily="18" charset="0"/>
                  <a:ea typeface="Cambria Math" pitchFamily="18" charset="0"/>
                </a:rPr>
                <a:t>(</a:t>
              </a:r>
              <a:r>
                <a:rPr lang="en-US" i="1" dirty="0" err="1" smtClean="0">
                  <a:latin typeface="Cambria Math" pitchFamily="18" charset="0"/>
                  <a:ea typeface="Cambria Math" pitchFamily="18" charset="0"/>
                </a:rPr>
                <a:t>cl</a:t>
              </a:r>
              <a:r>
                <a:rPr lang="en-US" i="1" baseline="-25000" dirty="0" err="1" smtClean="0"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dirty="0" smtClean="0">
                  <a:latin typeface="Cambria Math" pitchFamily="18" charset="0"/>
                  <a:ea typeface="Cambria Math" pitchFamily="18" charset="0"/>
                </a:rPr>
                <a:t>)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|)C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37" name="Straight Arrow Connector 36"/>
            <p:cNvCxnSpPr>
              <a:stCxn id="34" idx="0"/>
              <a:endCxn id="36" idx="2"/>
            </p:cNvCxnSpPr>
            <p:nvPr/>
          </p:nvCxnSpPr>
          <p:spPr>
            <a:xfrm flipV="1">
              <a:off x="7833834" y="2734752"/>
              <a:ext cx="1" cy="435713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30" idx="3"/>
              <a:endCxn id="34" idx="1"/>
            </p:cNvCxnSpPr>
            <p:nvPr/>
          </p:nvCxnSpPr>
          <p:spPr>
            <a:xfrm>
              <a:off x="6370548" y="3321341"/>
              <a:ext cx="425442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9" idx="3"/>
              <a:endCxn id="36" idx="1"/>
            </p:cNvCxnSpPr>
            <p:nvPr/>
          </p:nvCxnSpPr>
          <p:spPr>
            <a:xfrm>
              <a:off x="6370548" y="2583876"/>
              <a:ext cx="425443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41" idx="3"/>
              <a:endCxn id="33" idx="1"/>
            </p:cNvCxnSpPr>
            <p:nvPr/>
          </p:nvCxnSpPr>
          <p:spPr>
            <a:xfrm flipV="1">
              <a:off x="2632001" y="3321341"/>
              <a:ext cx="391578" cy="539246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Rounded Rectangle 40"/>
            <p:cNvSpPr/>
            <p:nvPr/>
          </p:nvSpPr>
          <p:spPr>
            <a:xfrm>
              <a:off x="1114475" y="3311948"/>
              <a:ext cx="1517526" cy="1097278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dirty="0" err="1" smtClean="0">
                  <a:cs typeface="Arial" pitchFamily="34" charset="0"/>
                </a:rPr>
                <a:t>cl+bin-R</a:t>
              </a:r>
              <a:r>
                <a:rPr lang="en-US" dirty="0" smtClean="0">
                  <a:cs typeface="Arial" pitchFamily="34" charset="0"/>
                </a:rPr>
                <a:t>(</a:t>
              </a:r>
              <a:r>
                <a:rPr lang="en-US" dirty="0" smtClean="0"/>
                <a:t>∗</a:t>
              </a:r>
              <a:r>
                <a:rPr lang="en-US" dirty="0" smtClean="0">
                  <a:cs typeface="Arial" pitchFamily="34" charset="0"/>
                </a:rPr>
                <a:t>,2)C</a:t>
              </a:r>
            </a:p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,2)C</a:t>
              </a:r>
            </a:p>
            <a:p>
              <a:pPr algn="ctr" fontAlgn="b"/>
              <a:r>
                <a:rPr lang="en-US" dirty="0" smtClean="0"/>
                <a:t> </a:t>
              </a:r>
              <a:r>
                <a:rPr lang="en-US" dirty="0" smtClean="0">
                  <a:cs typeface="Arial" pitchFamily="34" charset="0"/>
                </a:rPr>
                <a:t>R(</a:t>
              </a:r>
              <a:r>
                <a:rPr lang="en-US" dirty="0" smtClean="0"/>
                <a:t>∗</a:t>
              </a:r>
              <a:r>
                <a:rPr lang="en-US" dirty="0" smtClean="0">
                  <a:cs typeface="Arial" pitchFamily="34" charset="0"/>
                </a:rPr>
                <a:t>,2)C</a:t>
              </a: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3218165" y="5166960"/>
              <a:ext cx="1093193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,3)C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5097069" y="5166960"/>
              <a:ext cx="1087868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4" name="Straight Arrow Connector 43"/>
            <p:cNvCxnSpPr>
              <a:stCxn id="6" idx="3"/>
              <a:endCxn id="28" idx="1"/>
            </p:cNvCxnSpPr>
            <p:nvPr/>
          </p:nvCxnSpPr>
          <p:spPr>
            <a:xfrm>
              <a:off x="825776" y="5317836"/>
              <a:ext cx="525520" cy="0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46" idx="3"/>
              <a:endCxn id="13" idx="1"/>
            </p:cNvCxnSpPr>
            <p:nvPr/>
          </p:nvCxnSpPr>
          <p:spPr>
            <a:xfrm>
              <a:off x="6370548" y="4439703"/>
              <a:ext cx="425444" cy="0"/>
            </a:xfrm>
            <a:prstGeom prst="straightConnector1">
              <a:avLst/>
            </a:prstGeom>
            <a:ln>
              <a:prstDash val="dash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Rounded Rectangle 45"/>
            <p:cNvSpPr/>
            <p:nvPr/>
          </p:nvSpPr>
          <p:spPr>
            <a:xfrm>
              <a:off x="4907508" y="4288827"/>
              <a:ext cx="1463040" cy="301752"/>
            </a:xfrm>
            <a:prstGeom prst="roundRect">
              <a:avLst/>
            </a:prstGeom>
            <a:ln w="12700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r>
                <a:rPr lang="en-US" u="none" strike="noStrike" dirty="0" err="1" smtClean="0">
                  <a:latin typeface="+mj-lt"/>
                  <a:cs typeface="Arial" pitchFamily="34" charset="0"/>
                </a:rPr>
                <a:t>cl+proj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-R(</a:t>
              </a:r>
              <a:r>
                <a:rPr lang="en-US" dirty="0" smtClean="0"/>
                <a:t>∗</a:t>
              </a:r>
              <a:r>
                <a:rPr lang="en-US" u="none" strike="noStrike" dirty="0" smtClean="0">
                  <a:latin typeface="+mj-lt"/>
                  <a:cs typeface="Arial" pitchFamily="34" charset="0"/>
                </a:rPr>
                <a:t>,4)C</a:t>
              </a:r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cxnSp>
          <p:nvCxnSpPr>
            <p:cNvPr id="47" name="Straight Arrow Connector 46"/>
            <p:cNvCxnSpPr>
              <a:stCxn id="46" idx="0"/>
              <a:endCxn id="11" idx="2"/>
            </p:cNvCxnSpPr>
            <p:nvPr/>
          </p:nvCxnSpPr>
          <p:spPr>
            <a:xfrm flipH="1" flipV="1">
              <a:off x="5637398" y="3993298"/>
              <a:ext cx="1630" cy="295529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1114952" y="4394200"/>
              <a:ext cx="231248" cy="225297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6" idx="0"/>
              <a:endCxn id="7" idx="2"/>
            </p:cNvCxnSpPr>
            <p:nvPr/>
          </p:nvCxnSpPr>
          <p:spPr>
            <a:xfrm flipV="1">
              <a:off x="541985" y="4921249"/>
              <a:ext cx="331667" cy="245711"/>
            </a:xfrm>
            <a:prstGeom prst="straightConnector1">
              <a:avLst/>
            </a:prstGeom>
            <a:ln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Date Placeholder 5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3" name="Footer Placeholder 5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54" name="Rounded Rectangle 53"/>
          <p:cNvSpPr/>
          <p:nvPr/>
        </p:nvSpPr>
        <p:spPr>
          <a:xfrm>
            <a:off x="1113020" y="3007180"/>
            <a:ext cx="1517526" cy="1097278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dirty="0" smtClean="0">
              <a:cs typeface="Arial" pitchFamily="34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3016770" y="3876610"/>
            <a:ext cx="1463040" cy="527766"/>
          </a:xfrm>
          <a:prstGeom prst="roundRect">
            <a:avLst/>
          </a:prstGeom>
          <a:noFill/>
          <a:ln w="38100" cmpd="sng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fontAlgn="b"/>
            <a:endParaRPr lang="en-US" dirty="0" smtClean="0">
              <a:cs typeface="Arial" pitchFamily="34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1121163" y="2139000"/>
            <a:ext cx="7736325" cy="2157579"/>
            <a:chOff x="-2696482" y="4795200"/>
            <a:chExt cx="7736325" cy="2157579"/>
          </a:xfrm>
        </p:grpSpPr>
        <p:sp>
          <p:nvSpPr>
            <p:cNvPr id="56" name="Rounded Rectangle 55"/>
            <p:cNvSpPr/>
            <p:nvPr/>
          </p:nvSpPr>
          <p:spPr>
            <a:xfrm>
              <a:off x="-800638" y="4795200"/>
              <a:ext cx="1463040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075671" y="4795200"/>
              <a:ext cx="1463040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-2696482" y="4795200"/>
              <a:ext cx="1463040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964155" y="6651027"/>
              <a:ext cx="2075688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1075671" y="5532665"/>
              <a:ext cx="1463040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-808258" y="5532665"/>
              <a:ext cx="1463040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2964153" y="5532665"/>
              <a:ext cx="2075688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2964154" y="4795200"/>
              <a:ext cx="2075688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1075671" y="6651027"/>
              <a:ext cx="1463040" cy="301752"/>
            </a:xfrm>
            <a:prstGeom prst="roundRect">
              <a:avLst/>
            </a:prstGeom>
            <a:noFill/>
            <a:ln w="38100" cmpd="sng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 fontAlgn="b"/>
              <a:endParaRPr lang="en-US" i="0" u="none" strike="noStrike" dirty="0">
                <a:solidFill>
                  <a:srgbClr val="000000"/>
                </a:solidFill>
                <a:latin typeface="+mj-lt"/>
                <a:cs typeface="Arial" pitchFamily="34" charset="0"/>
              </a:endParaRPr>
            </a:p>
          </p:txBody>
        </p:sp>
      </p:grpSp>
      <p:sp>
        <p:nvSpPr>
          <p:cNvPr id="66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Bolstering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8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9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7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70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1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4" grpId="1" animBg="1"/>
      <p:bldP spid="54" grpId="2" animBg="1"/>
      <p:bldP spid="54" grpId="3" animBg="1"/>
      <p:bldP spid="55" grpId="0" animBg="1"/>
      <p:bldP spid="55" grpId="1" animBg="1"/>
      <p:bldP spid="55" grpId="2" animBg="1"/>
      <p:bldP spid="55" grpId="3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Evaluations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37</a:t>
            </a:fld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7270639"/>
              </p:ext>
            </p:extLst>
          </p:nvPr>
        </p:nvGraphicFramePr>
        <p:xfrm>
          <a:off x="914400" y="1219200"/>
          <a:ext cx="7086596" cy="5015658"/>
        </p:xfrm>
        <a:graphic>
          <a:graphicData uri="http://schemas.openxmlformats.org/drawingml/2006/table">
            <a:tbl>
              <a:tblPr/>
              <a:tblGrid>
                <a:gridCol w="355906"/>
                <a:gridCol w="606693"/>
                <a:gridCol w="606693"/>
                <a:gridCol w="42047"/>
                <a:gridCol w="603690"/>
                <a:gridCol w="603690"/>
                <a:gridCol w="603690"/>
                <a:gridCol w="603690"/>
                <a:gridCol w="603690"/>
                <a:gridCol w="42047"/>
                <a:gridCol w="603690"/>
                <a:gridCol w="603690"/>
                <a:gridCol w="603690"/>
                <a:gridCol w="603690"/>
              </a:tblGrid>
              <a:tr h="16883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+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maxRPWC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1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=3,4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wR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(∗,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2)C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R(∗,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|</a:t>
                      </a:r>
                      <a:r>
                        <a:rPr lang="en-US" sz="1400" i="1" u="none" dirty="0" smtClean="0">
                          <a:latin typeface="Pristina" pitchFamily="66" charset="0"/>
                        </a:rPr>
                        <a:t>𝜓</a:t>
                      </a:r>
                      <a:r>
                        <a:rPr lang="el-G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cl</a:t>
                      </a:r>
                      <a:r>
                        <a:rPr lang="en-US" sz="1400" b="1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)|)C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016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#inst.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GAC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global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binary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clique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binary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clique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Completed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285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286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271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179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BT-Free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223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46.6%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Min(#NV)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16.1%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249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49.9%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Fastest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20.9%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176</a:t>
                      </a:r>
                    </a:p>
                    <a:p>
                      <a:pPr algn="r" fontAlgn="b"/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22.5%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36.5%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6" name="Group 18"/>
          <p:cNvGrpSpPr/>
          <p:nvPr/>
        </p:nvGrpSpPr>
        <p:grpSpPr>
          <a:xfrm>
            <a:off x="1233286" y="2057400"/>
            <a:ext cx="6795146" cy="3733800"/>
            <a:chOff x="1262073" y="2057400"/>
            <a:chExt cx="6712031" cy="3733800"/>
          </a:xfrm>
          <a:solidFill>
            <a:srgbClr val="757575">
              <a:alpha val="80000"/>
            </a:srgbClr>
          </a:solidFill>
        </p:grpSpPr>
        <p:sp>
          <p:nvSpPr>
            <p:cNvPr id="20" name="Rectangle 19"/>
            <p:cNvSpPr/>
            <p:nvPr/>
          </p:nvSpPr>
          <p:spPr>
            <a:xfrm>
              <a:off x="1268504" y="20574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268504" y="3160056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268504" y="423672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262073" y="5334000"/>
              <a:ext cx="6710891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24"/>
          <p:cNvGrpSpPr/>
          <p:nvPr/>
        </p:nvGrpSpPr>
        <p:grpSpPr>
          <a:xfrm>
            <a:off x="1239797" y="2514600"/>
            <a:ext cx="6788635" cy="3733800"/>
            <a:chOff x="1295400" y="2057400"/>
            <a:chExt cx="6705600" cy="3733800"/>
          </a:xfrm>
          <a:solidFill>
            <a:srgbClr val="757575">
              <a:alpha val="80000"/>
            </a:srgbClr>
          </a:solidFill>
        </p:grpSpPr>
        <p:sp>
          <p:nvSpPr>
            <p:cNvPr id="26" name="Rectangle 25"/>
            <p:cNvSpPr/>
            <p:nvPr/>
          </p:nvSpPr>
          <p:spPr>
            <a:xfrm>
              <a:off x="1295400" y="20574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295400" y="31242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295400" y="423672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295400" y="53340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9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Bolstering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24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5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0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31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2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Background</a:t>
            </a:r>
          </a:p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Contributions</a:t>
            </a:r>
          </a:p>
          <a:p>
            <a:pPr lvl="1">
              <a:tabLst>
                <a:tab pos="8169275" algn="r"/>
              </a:tabLst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R(∗,m)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C: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Consistency p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roperty &amp;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lgorithms	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[SAC 10, AAAI 10]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Localized consistency &amp;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tructure-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g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uided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ropagation</a:t>
            </a:r>
          </a:p>
          <a:p>
            <a:pPr lvl="1">
              <a:tabLst>
                <a:tab pos="8169275" algn="r"/>
              </a:tabLst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Bolstering propagation at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eparators	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[CP 12, AAAI 13]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sz="2400" dirty="0" smtClean="0"/>
              <a:t>Counting solutions</a:t>
            </a:r>
          </a:p>
          <a:p>
            <a:pPr lvl="1"/>
            <a:r>
              <a:rPr lang="en-US" sz="2400" dirty="0" smtClean="0"/>
              <a:t>(Appendices include other incidental contributions)</a:t>
            </a:r>
          </a:p>
          <a:p>
            <a:r>
              <a:rPr lang="en-US" sz="2800" dirty="0" smtClean="0"/>
              <a:t>Conclusions &amp; </a:t>
            </a:r>
            <a:r>
              <a:rPr lang="en-US" sz="2800" dirty="0"/>
              <a:t>Future Research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Sol</a:t>
            </a:r>
            <a:r>
              <a:rPr lang="en-US" b="1" baseline="0" dirty="0" smtClean="0">
                <a:solidFill>
                  <a:srgbClr val="000000"/>
                </a:solidFill>
              </a:rPr>
              <a:t> Counting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9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8001000" algn="r"/>
              </a:tabLst>
            </a:pPr>
            <a:r>
              <a:rPr lang="en-US" sz="2400" dirty="0" smtClean="0"/>
              <a:t>BTD is used to count the number of solutions	</a:t>
            </a:r>
            <a:r>
              <a:rPr lang="en-US" sz="2000" dirty="0" smtClean="0">
                <a:solidFill>
                  <a:srgbClr val="FF6600"/>
                </a:solidFill>
              </a:rPr>
              <a:t>[</a:t>
            </a:r>
            <a:r>
              <a:rPr lang="en-US" sz="2000" dirty="0" err="1" smtClean="0">
                <a:solidFill>
                  <a:srgbClr val="FF6600"/>
                </a:solidFill>
              </a:rPr>
              <a:t>Favier</a:t>
            </a:r>
            <a:r>
              <a:rPr lang="en-US" sz="2000" dirty="0" smtClean="0">
                <a:solidFill>
                  <a:srgbClr val="FF6600"/>
                </a:solidFill>
              </a:rPr>
              <a:t>+ 09] </a:t>
            </a:r>
            <a:endParaRPr lang="en-US" sz="2400" dirty="0" smtClean="0">
              <a:solidFill>
                <a:srgbClr val="FF6600"/>
              </a:solidFill>
            </a:endParaRPr>
          </a:p>
          <a:p>
            <a:pPr>
              <a:tabLst>
                <a:tab pos="8001000" algn="r"/>
              </a:tabLst>
            </a:pPr>
            <a:r>
              <a:rPr lang="en-US" sz="2400" dirty="0" smtClean="0"/>
              <a:t>Using </a:t>
            </a:r>
            <a:r>
              <a:rPr lang="en-US" sz="2400" cap="small" dirty="0" smtClean="0"/>
              <a:t>Count</a:t>
            </a:r>
            <a:r>
              <a:rPr lang="en-US" sz="2400" dirty="0" smtClean="0"/>
              <a:t> algorithm on trees 	</a:t>
            </a:r>
            <a:r>
              <a:rPr lang="en-US" sz="2000" dirty="0" smtClean="0">
                <a:solidFill>
                  <a:srgbClr val="FF6600"/>
                </a:solidFill>
              </a:rPr>
              <a:t>[</a:t>
            </a:r>
            <a:r>
              <a:rPr lang="en-US" sz="2000" dirty="0" err="1" smtClean="0">
                <a:solidFill>
                  <a:srgbClr val="FF6600"/>
                </a:solidFill>
              </a:rPr>
              <a:t>Dechter</a:t>
            </a:r>
            <a:r>
              <a:rPr lang="en-US" sz="2000" dirty="0" smtClean="0">
                <a:solidFill>
                  <a:srgbClr val="FF6600"/>
                </a:solidFill>
              </a:rPr>
              <a:t>+ 87]</a:t>
            </a:r>
            <a:endParaRPr lang="en-US" sz="2400" dirty="0" smtClean="0">
              <a:solidFill>
                <a:srgbClr val="FF6600"/>
              </a:solidFill>
            </a:endParaRPr>
          </a:p>
          <a:p>
            <a:r>
              <a:rPr lang="en-US" sz="2400" dirty="0" smtClean="0"/>
              <a:t>Witness-based solution counting</a:t>
            </a:r>
          </a:p>
          <a:p>
            <a:r>
              <a:rPr lang="en-US" sz="2400" dirty="0" smtClean="0"/>
              <a:t>Find a witness solution before counting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4" name="Footer Placeholder 4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39</a:t>
            </a:fld>
            <a:endParaRPr lang="en-US" dirty="0"/>
          </a:p>
        </p:txBody>
      </p:sp>
      <p:grpSp>
        <p:nvGrpSpPr>
          <p:cNvPr id="4" name="Group 54"/>
          <p:cNvGrpSpPr/>
          <p:nvPr/>
        </p:nvGrpSpPr>
        <p:grpSpPr>
          <a:xfrm>
            <a:off x="6324600" y="3200400"/>
            <a:ext cx="1858263" cy="2240690"/>
            <a:chOff x="5765804" y="2483710"/>
            <a:chExt cx="1858263" cy="2240690"/>
          </a:xfrm>
        </p:grpSpPr>
        <p:sp>
          <p:nvSpPr>
            <p:cNvPr id="7" name="Rounded Rectangle 6"/>
            <p:cNvSpPr/>
            <p:nvPr/>
          </p:nvSpPr>
          <p:spPr>
            <a:xfrm>
              <a:off x="6406030" y="261917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211283" y="311025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939439" y="320338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863230" y="2644561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096001" y="2483710"/>
              <a:ext cx="119379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765804" y="3017110"/>
              <a:ext cx="84632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841071" y="3017109"/>
              <a:ext cx="78299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782749" y="3716907"/>
              <a:ext cx="73151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6422952" y="329652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7066438" y="314411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7455914" y="329651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891875" y="3721671"/>
              <a:ext cx="73151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5999602" y="383841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6194337" y="384687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7117240" y="383840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7311975" y="384686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5957261" y="443956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6151996" y="444802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7134168" y="4431092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328903" y="4439553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5923381" y="3431980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/>
            <p:cNvCxnSpPr>
              <a:stCxn id="7" idx="3"/>
              <a:endCxn id="10" idx="1"/>
            </p:cNvCxnSpPr>
            <p:nvPr/>
          </p:nvCxnSpPr>
          <p:spPr>
            <a:xfrm>
              <a:off x="6497470" y="2664898"/>
              <a:ext cx="365760" cy="2538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7" idx="2"/>
              <a:endCxn id="8" idx="0"/>
            </p:cNvCxnSpPr>
            <p:nvPr/>
          </p:nvCxnSpPr>
          <p:spPr>
            <a:xfrm rot="5400000">
              <a:off x="6154557" y="2813065"/>
              <a:ext cx="399640" cy="19474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15" idx="0"/>
              <a:endCxn id="10" idx="2"/>
            </p:cNvCxnSpPr>
            <p:nvPr/>
          </p:nvCxnSpPr>
          <p:spPr>
            <a:xfrm rot="5400000" flipH="1" flipV="1">
              <a:off x="6408549" y="2796125"/>
              <a:ext cx="560525" cy="44027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7" idx="2"/>
              <a:endCxn id="9" idx="0"/>
            </p:cNvCxnSpPr>
            <p:nvPr/>
          </p:nvCxnSpPr>
          <p:spPr>
            <a:xfrm rot="16200000" flipH="1">
              <a:off x="6472069" y="2690298"/>
              <a:ext cx="492771" cy="53340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0" idx="2"/>
              <a:endCxn id="16" idx="0"/>
            </p:cNvCxnSpPr>
            <p:nvPr/>
          </p:nvCxnSpPr>
          <p:spPr>
            <a:xfrm rot="16200000" flipH="1">
              <a:off x="6806498" y="2838453"/>
              <a:ext cx="408113" cy="20320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16" idx="3"/>
              <a:endCxn id="17" idx="1"/>
            </p:cNvCxnSpPr>
            <p:nvPr/>
          </p:nvCxnSpPr>
          <p:spPr>
            <a:xfrm>
              <a:off x="7157878" y="3189834"/>
              <a:ext cx="298036" cy="152400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9" idx="2"/>
              <a:endCxn id="21" idx="0"/>
            </p:cNvCxnSpPr>
            <p:nvPr/>
          </p:nvCxnSpPr>
          <p:spPr>
            <a:xfrm rot="16200000" flipH="1">
              <a:off x="6802270" y="3477717"/>
              <a:ext cx="543579" cy="17780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16" idx="2"/>
              <a:endCxn id="21" idx="0"/>
            </p:cNvCxnSpPr>
            <p:nvPr/>
          </p:nvCxnSpPr>
          <p:spPr>
            <a:xfrm rot="16200000" flipH="1">
              <a:off x="6836132" y="3511580"/>
              <a:ext cx="602854" cy="508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17" idx="2"/>
              <a:endCxn id="22" idx="0"/>
            </p:cNvCxnSpPr>
            <p:nvPr/>
          </p:nvCxnSpPr>
          <p:spPr>
            <a:xfrm rot="5400000">
              <a:off x="7200208" y="3545442"/>
              <a:ext cx="458915" cy="14393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21" idx="3"/>
              <a:endCxn id="22" idx="1"/>
            </p:cNvCxnSpPr>
            <p:nvPr/>
          </p:nvCxnSpPr>
          <p:spPr>
            <a:xfrm>
              <a:off x="7208680" y="3884128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8" idx="1"/>
              <a:endCxn id="27" idx="0"/>
            </p:cNvCxnSpPr>
            <p:nvPr/>
          </p:nvCxnSpPr>
          <p:spPr>
            <a:xfrm rot="10800000" flipV="1">
              <a:off x="5969101" y="3155978"/>
              <a:ext cx="242182" cy="2760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27" idx="2"/>
              <a:endCxn id="19" idx="0"/>
            </p:cNvCxnSpPr>
            <p:nvPr/>
          </p:nvCxnSpPr>
          <p:spPr>
            <a:xfrm rot="16200000" flipH="1">
              <a:off x="5849714" y="3642806"/>
              <a:ext cx="314994" cy="7622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19" idx="3"/>
              <a:endCxn id="20" idx="1"/>
            </p:cNvCxnSpPr>
            <p:nvPr/>
          </p:nvCxnSpPr>
          <p:spPr>
            <a:xfrm>
              <a:off x="6091042" y="3884134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15" idx="2"/>
              <a:endCxn id="20" idx="0"/>
            </p:cNvCxnSpPr>
            <p:nvPr/>
          </p:nvCxnSpPr>
          <p:spPr>
            <a:xfrm rot="5400000">
              <a:off x="6124911" y="3503113"/>
              <a:ext cx="458909" cy="228615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27" idx="3"/>
              <a:endCxn id="15" idx="1"/>
            </p:cNvCxnSpPr>
            <p:nvPr/>
          </p:nvCxnSpPr>
          <p:spPr>
            <a:xfrm flipV="1">
              <a:off x="6014821" y="3342246"/>
              <a:ext cx="408131" cy="135454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8" idx="3"/>
              <a:endCxn id="15" idx="0"/>
            </p:cNvCxnSpPr>
            <p:nvPr/>
          </p:nvCxnSpPr>
          <p:spPr>
            <a:xfrm>
              <a:off x="6302723" y="3155978"/>
              <a:ext cx="165949" cy="14054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19" idx="2"/>
              <a:endCxn id="23" idx="0"/>
            </p:cNvCxnSpPr>
            <p:nvPr/>
          </p:nvCxnSpPr>
          <p:spPr>
            <a:xfrm rot="5400000">
              <a:off x="5769297" y="4163539"/>
              <a:ext cx="509711" cy="4234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24" idx="1"/>
              <a:endCxn id="23" idx="3"/>
            </p:cNvCxnSpPr>
            <p:nvPr/>
          </p:nvCxnSpPr>
          <p:spPr>
            <a:xfrm rot="10800000">
              <a:off x="6048702" y="4485286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20" idx="2"/>
              <a:endCxn id="24" idx="0"/>
            </p:cNvCxnSpPr>
            <p:nvPr/>
          </p:nvCxnSpPr>
          <p:spPr>
            <a:xfrm rot="5400000">
              <a:off x="5964032" y="4172000"/>
              <a:ext cx="509711" cy="4234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22" idx="2"/>
              <a:endCxn id="25" idx="0"/>
            </p:cNvCxnSpPr>
            <p:nvPr/>
          </p:nvCxnSpPr>
          <p:spPr>
            <a:xfrm rot="5400000">
              <a:off x="7022401" y="4095797"/>
              <a:ext cx="492783" cy="17780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21" idx="2"/>
              <a:endCxn id="25" idx="0"/>
            </p:cNvCxnSpPr>
            <p:nvPr/>
          </p:nvCxnSpPr>
          <p:spPr>
            <a:xfrm rot="16200000" flipH="1">
              <a:off x="6920802" y="4172006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25" idx="0"/>
              <a:endCxn id="26" idx="1"/>
            </p:cNvCxnSpPr>
            <p:nvPr/>
          </p:nvCxnSpPr>
          <p:spPr>
            <a:xfrm rot="16200000" flipH="1">
              <a:off x="7227304" y="4383675"/>
              <a:ext cx="54181" cy="149015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26" idx="0"/>
              <a:endCxn id="21" idx="2"/>
            </p:cNvCxnSpPr>
            <p:nvPr/>
          </p:nvCxnSpPr>
          <p:spPr>
            <a:xfrm rot="16200000" flipV="1">
              <a:off x="7013940" y="4078869"/>
              <a:ext cx="509705" cy="21166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26" idx="0"/>
              <a:endCxn id="22" idx="2"/>
            </p:cNvCxnSpPr>
            <p:nvPr/>
          </p:nvCxnSpPr>
          <p:spPr>
            <a:xfrm rot="16200000" flipV="1">
              <a:off x="7115537" y="4180467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8" name="Straight Connector 57"/>
          <p:cNvCxnSpPr>
            <a:stCxn id="11" idx="0"/>
            <a:endCxn id="87" idx="7"/>
          </p:cNvCxnSpPr>
          <p:nvPr/>
        </p:nvCxnSpPr>
        <p:spPr>
          <a:xfrm>
            <a:off x="7251697" y="3200400"/>
            <a:ext cx="18616" cy="6579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87" idx="7"/>
            <a:endCxn id="100" idx="0"/>
          </p:cNvCxnSpPr>
          <p:nvPr/>
        </p:nvCxnSpPr>
        <p:spPr>
          <a:xfrm>
            <a:off x="7270313" y="3858305"/>
            <a:ext cx="500338" cy="7969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Oval 86"/>
          <p:cNvSpPr/>
          <p:nvPr/>
        </p:nvSpPr>
        <p:spPr>
          <a:xfrm>
            <a:off x="7207031" y="3847447"/>
            <a:ext cx="74140" cy="741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>
            <a:stCxn id="87" idx="7"/>
            <a:endCxn id="19" idx="1"/>
          </p:cNvCxnSpPr>
          <p:nvPr/>
        </p:nvCxnSpPr>
        <p:spPr>
          <a:xfrm flipH="1">
            <a:off x="6558398" y="3858305"/>
            <a:ext cx="711915" cy="7425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9" idx="1"/>
            <a:endCxn id="14" idx="2"/>
          </p:cNvCxnSpPr>
          <p:nvPr/>
        </p:nvCxnSpPr>
        <p:spPr>
          <a:xfrm>
            <a:off x="6558398" y="4600824"/>
            <a:ext cx="148907" cy="8355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19" idx="1"/>
          </p:cNvCxnSpPr>
          <p:nvPr/>
        </p:nvCxnSpPr>
        <p:spPr>
          <a:xfrm flipH="1">
            <a:off x="6372598" y="4600824"/>
            <a:ext cx="185800" cy="6136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9" idx="1"/>
          </p:cNvCxnSpPr>
          <p:nvPr/>
        </p:nvCxnSpPr>
        <p:spPr>
          <a:xfrm>
            <a:off x="6558398" y="4600824"/>
            <a:ext cx="446723" cy="6955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6682800" y="4627940"/>
            <a:ext cx="74140" cy="741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7733581" y="4655302"/>
            <a:ext cx="74140" cy="7414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5" name="Straight Connector 154"/>
          <p:cNvCxnSpPr>
            <a:stCxn id="19" idx="1"/>
          </p:cNvCxnSpPr>
          <p:nvPr/>
        </p:nvCxnSpPr>
        <p:spPr>
          <a:xfrm>
            <a:off x="6558398" y="4600824"/>
            <a:ext cx="148472" cy="85471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6545580" y="4598670"/>
            <a:ext cx="459759" cy="70502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>
            <a:off x="7770651" y="4655302"/>
            <a:ext cx="199923" cy="7555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>
            <a:off x="7270313" y="3858305"/>
            <a:ext cx="500338" cy="7969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7251697" y="3200400"/>
            <a:ext cx="28512" cy="6678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Date Placeholder 6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7780218" y="3200237"/>
            <a:ext cx="2974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 smtClean="0"/>
              <a:t>C</a:t>
            </a:r>
            <a:r>
              <a:rPr lang="en-US" sz="2000" baseline="-25000" dirty="0" smtClean="0"/>
              <a:t>p</a:t>
            </a:r>
            <a:endParaRPr lang="en-US" sz="2000" baseline="-25000" dirty="0"/>
          </a:p>
        </p:txBody>
      </p:sp>
      <p:sp>
        <p:nvSpPr>
          <p:cNvPr id="68" name="TextBox 67"/>
          <p:cNvSpPr txBox="1"/>
          <p:nvPr/>
        </p:nvSpPr>
        <p:spPr>
          <a:xfrm>
            <a:off x="7056777" y="2699889"/>
            <a:ext cx="29749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 err="1" smtClean="0"/>
              <a:t>a</a:t>
            </a:r>
            <a:r>
              <a:rPr lang="en-US" sz="2000" baseline="-25000" dirty="0" err="1" smtClean="0"/>
              <a:t>p</a:t>
            </a:r>
            <a:endParaRPr lang="en-US" sz="2000" baseline="-25000" dirty="0"/>
          </a:p>
        </p:txBody>
      </p:sp>
      <p:cxnSp>
        <p:nvCxnSpPr>
          <p:cNvPr id="69" name="Straight Arrow Connector 68"/>
          <p:cNvCxnSpPr>
            <a:stCxn id="68" idx="2"/>
            <a:endCxn id="11" idx="0"/>
          </p:cNvCxnSpPr>
          <p:nvPr/>
        </p:nvCxnSpPr>
        <p:spPr>
          <a:xfrm>
            <a:off x="7205526" y="3007666"/>
            <a:ext cx="46171" cy="1927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6355739" y="5747889"/>
            <a:ext cx="829978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 smtClean="0"/>
              <a:t>wasted</a:t>
            </a:r>
            <a:endParaRPr lang="en-US" sz="2000" baseline="-25000" dirty="0"/>
          </a:p>
        </p:txBody>
      </p:sp>
      <p:cxnSp>
        <p:nvCxnSpPr>
          <p:cNvPr id="71" name="Straight Arrow Connector 70"/>
          <p:cNvCxnSpPr>
            <a:stCxn id="70" idx="0"/>
            <a:endCxn id="14" idx="2"/>
          </p:cNvCxnSpPr>
          <p:nvPr/>
        </p:nvCxnSpPr>
        <p:spPr>
          <a:xfrm flipH="1" flipV="1">
            <a:off x="6707305" y="5436326"/>
            <a:ext cx="63423" cy="311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6833062" y="5385447"/>
            <a:ext cx="15638" cy="372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7319304" y="5747889"/>
            <a:ext cx="1261473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 smtClean="0"/>
              <a:t>no solution</a:t>
            </a:r>
            <a:endParaRPr lang="en-US" sz="2000" baseline="-25000" dirty="0"/>
          </a:p>
        </p:txBody>
      </p:sp>
      <p:cxnSp>
        <p:nvCxnSpPr>
          <p:cNvPr id="74" name="Straight Arrow Connector 73"/>
          <p:cNvCxnSpPr>
            <a:stCxn id="73" idx="0"/>
          </p:cNvCxnSpPr>
          <p:nvPr/>
        </p:nvCxnSpPr>
        <p:spPr>
          <a:xfrm flipH="1" flipV="1">
            <a:off x="7934497" y="5401471"/>
            <a:ext cx="15544" cy="346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Sol</a:t>
            </a:r>
            <a:r>
              <a:rPr lang="en-US" b="1" baseline="0" dirty="0" smtClean="0">
                <a:solidFill>
                  <a:srgbClr val="000000"/>
                </a:solidFill>
              </a:rPr>
              <a:t> Counting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78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79" name="Straight Connector 78"/>
          <p:cNvCxnSpPr>
            <a:stCxn id="87" idx="6"/>
            <a:endCxn id="20" idx="3"/>
          </p:cNvCxnSpPr>
          <p:nvPr/>
        </p:nvCxnSpPr>
        <p:spPr>
          <a:xfrm flipH="1">
            <a:off x="6844573" y="3884517"/>
            <a:ext cx="436598" cy="7247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20" idx="3"/>
          </p:cNvCxnSpPr>
          <p:nvPr/>
        </p:nvCxnSpPr>
        <p:spPr>
          <a:xfrm flipH="1">
            <a:off x="6463573" y="4609285"/>
            <a:ext cx="381000" cy="7277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20" idx="3"/>
          </p:cNvCxnSpPr>
          <p:nvPr/>
        </p:nvCxnSpPr>
        <p:spPr>
          <a:xfrm>
            <a:off x="6844573" y="4609285"/>
            <a:ext cx="13427" cy="785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20" idx="3"/>
          </p:cNvCxnSpPr>
          <p:nvPr/>
        </p:nvCxnSpPr>
        <p:spPr>
          <a:xfrm>
            <a:off x="6844573" y="4609285"/>
            <a:ext cx="184877" cy="6180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20" idx="3"/>
          </p:cNvCxnSpPr>
          <p:nvPr/>
        </p:nvCxnSpPr>
        <p:spPr>
          <a:xfrm flipH="1">
            <a:off x="6461760" y="4609285"/>
            <a:ext cx="382813" cy="72471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20" idx="3"/>
          </p:cNvCxnSpPr>
          <p:nvPr/>
        </p:nvCxnSpPr>
        <p:spPr>
          <a:xfrm>
            <a:off x="6844573" y="4609285"/>
            <a:ext cx="181067" cy="62184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20" idx="3"/>
          </p:cNvCxnSpPr>
          <p:nvPr/>
        </p:nvCxnSpPr>
        <p:spPr>
          <a:xfrm>
            <a:off x="6844573" y="4609285"/>
            <a:ext cx="9617" cy="79329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87" idx="6"/>
            <a:endCxn id="20" idx="3"/>
          </p:cNvCxnSpPr>
          <p:nvPr/>
        </p:nvCxnSpPr>
        <p:spPr>
          <a:xfrm flipH="1">
            <a:off x="6844573" y="3884517"/>
            <a:ext cx="436598" cy="72476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flipH="1" flipV="1">
            <a:off x="6474628" y="5316173"/>
            <a:ext cx="120136" cy="4473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flipV="1">
            <a:off x="6938356" y="5242560"/>
            <a:ext cx="88669" cy="504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90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2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4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70" grpId="0"/>
      <p:bldP spid="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3094037"/>
            <a:ext cx="6172201" cy="2849563"/>
          </a:xfrm>
        </p:spPr>
        <p:txBody>
          <a:bodyPr>
            <a:normAutofit lnSpcReduction="10000"/>
          </a:bodyPr>
          <a:lstStyle/>
          <a:p>
            <a:pPr lvl="0">
              <a:defRPr/>
            </a:pPr>
            <a:r>
              <a:rPr lang="en-US" dirty="0" smtClean="0"/>
              <a:t>Exploit a tree decomposition </a:t>
            </a:r>
          </a:p>
          <a:p>
            <a:pPr lvl="1">
              <a:defRPr/>
            </a:pPr>
            <a:r>
              <a:rPr lang="en-US" dirty="0" smtClean="0">
                <a:solidFill>
                  <a:srgbClr val="3366FF"/>
                </a:solidFill>
              </a:rPr>
              <a:t>Localize</a:t>
            </a:r>
            <a:r>
              <a:rPr lang="en-US" dirty="0" smtClean="0"/>
              <a:t> application of the consistency algorithm</a:t>
            </a:r>
          </a:p>
          <a:p>
            <a:pPr lvl="1">
              <a:defRPr/>
            </a:pPr>
            <a:r>
              <a:rPr lang="en-US" dirty="0" smtClean="0">
                <a:solidFill>
                  <a:srgbClr val="3366FF"/>
                </a:solidFill>
              </a:rPr>
              <a:t>Steer</a:t>
            </a:r>
            <a:r>
              <a:rPr lang="en-US" dirty="0" smtClean="0"/>
              <a:t> constraint propagation along the branches of the tree</a:t>
            </a:r>
          </a:p>
          <a:p>
            <a:pPr lvl="1">
              <a:defRPr/>
            </a:pPr>
            <a:r>
              <a:rPr lang="en-US" dirty="0">
                <a:solidFill>
                  <a:srgbClr val="3366FF"/>
                </a:solidFill>
              </a:rPr>
              <a:t>Add</a:t>
            </a:r>
            <a:r>
              <a:rPr lang="en-US" dirty="0"/>
              <a:t> redundant constraints at </a:t>
            </a:r>
            <a:r>
              <a:rPr lang="en-US" dirty="0" smtClean="0"/>
              <a:t>separators to </a:t>
            </a:r>
            <a:r>
              <a:rPr lang="en-US"/>
              <a:t>e</a:t>
            </a:r>
            <a:r>
              <a:rPr lang="en-US" smtClean="0"/>
              <a:t>nhance propagation</a:t>
            </a:r>
            <a:endParaRPr lang="en-US" sz="20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1" name="Date Placeholder 6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/>
          </a:p>
        </p:txBody>
      </p:sp>
      <p:sp>
        <p:nvSpPr>
          <p:cNvPr id="6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7620000" cy="1676400"/>
          </a:xfrm>
        </p:spPr>
        <p:txBody>
          <a:bodyPr>
            <a:normAutofit/>
          </a:bodyPr>
          <a:lstStyle/>
          <a:p>
            <a:r>
              <a:rPr lang="en-US" dirty="0" smtClean="0"/>
              <a:t>Propose consistency properties that</a:t>
            </a:r>
          </a:p>
          <a:p>
            <a:pPr lvl="1"/>
            <a:r>
              <a:rPr lang="en-US" dirty="0" smtClean="0"/>
              <a:t>Enforce a (parameterized) consistency level</a:t>
            </a:r>
          </a:p>
          <a:p>
            <a:pPr lvl="1"/>
            <a:r>
              <a:rPr lang="en-US" dirty="0" smtClean="0"/>
              <a:t>While preserving the width of </a:t>
            </a:r>
            <a:r>
              <a:rPr lang="en-US" dirty="0"/>
              <a:t>a</a:t>
            </a:r>
            <a:r>
              <a:rPr lang="en-US" dirty="0" smtClean="0"/>
              <a:t> problem instance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6629400" y="3200400"/>
            <a:ext cx="2158998" cy="2240690"/>
            <a:chOff x="6629400" y="3200400"/>
            <a:chExt cx="2158998" cy="2240690"/>
          </a:xfrm>
        </p:grpSpPr>
        <p:cxnSp>
          <p:nvCxnSpPr>
            <p:cNvPr id="40" name="Straight Connector 39"/>
            <p:cNvCxnSpPr>
              <a:stCxn id="19" idx="3"/>
              <a:endCxn id="20" idx="1"/>
            </p:cNvCxnSpPr>
            <p:nvPr/>
          </p:nvCxnSpPr>
          <p:spPr>
            <a:xfrm>
              <a:off x="7064710" y="4609290"/>
              <a:ext cx="200654" cy="42294"/>
            </a:xfrm>
            <a:prstGeom prst="line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19" idx="0"/>
              <a:endCxn id="57" idx="1"/>
            </p:cNvCxnSpPr>
            <p:nvPr/>
          </p:nvCxnSpPr>
          <p:spPr>
            <a:xfrm rot="5400000" flipH="1" flipV="1">
              <a:off x="7054048" y="4470058"/>
              <a:ext cx="58455" cy="128570"/>
            </a:xfrm>
            <a:prstGeom prst="line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57" idx="3"/>
              <a:endCxn id="20" idx="0"/>
            </p:cNvCxnSpPr>
            <p:nvPr/>
          </p:nvCxnSpPr>
          <p:spPr>
            <a:xfrm>
              <a:off x="7239000" y="4505115"/>
              <a:ext cx="72084" cy="100749"/>
            </a:xfrm>
            <a:prstGeom prst="line">
              <a:avLst/>
            </a:prstGeom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57" idx="2"/>
              <a:endCxn id="23" idx="0"/>
            </p:cNvCxnSpPr>
            <p:nvPr/>
          </p:nvCxnSpPr>
          <p:spPr>
            <a:xfrm rot="5400000">
              <a:off x="6803420" y="4766395"/>
              <a:ext cx="605420" cy="17430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ounded Rectangle 6"/>
            <p:cNvSpPr/>
            <p:nvPr/>
          </p:nvSpPr>
          <p:spPr>
            <a:xfrm>
              <a:off x="7422028" y="333586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7227281" y="382694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7955437" y="392007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7879228" y="3361251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7111999" y="3200400"/>
              <a:ext cx="119379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781802" y="3733800"/>
              <a:ext cx="84632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7857069" y="3733799"/>
              <a:ext cx="782996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6798747" y="4433597"/>
              <a:ext cx="731519" cy="1002729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7438950" y="401321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8082436" y="386080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8471912" y="401320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7907873" y="4438361"/>
              <a:ext cx="731519" cy="1002729"/>
            </a:xfrm>
            <a:prstGeom prst="roundRect">
              <a:avLst>
                <a:gd name="adj" fmla="val 50000"/>
              </a:avLst>
            </a:prstGeom>
            <a:solidFill>
              <a:srgbClr val="3366FF">
                <a:alpha val="33000"/>
              </a:srgb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973270" y="4563570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265364" y="4605864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133238" y="4555098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327973" y="4563559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6973259" y="515625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7167994" y="5164716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8150166" y="5147782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8344901" y="5156243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939379" y="4148670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/>
            <p:cNvCxnSpPr>
              <a:stCxn id="7" idx="3"/>
              <a:endCxn id="10" idx="1"/>
            </p:cNvCxnSpPr>
            <p:nvPr/>
          </p:nvCxnSpPr>
          <p:spPr>
            <a:xfrm>
              <a:off x="7513468" y="3381588"/>
              <a:ext cx="365760" cy="2538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7" idx="2"/>
              <a:endCxn id="8" idx="0"/>
            </p:cNvCxnSpPr>
            <p:nvPr/>
          </p:nvCxnSpPr>
          <p:spPr>
            <a:xfrm rot="5400000">
              <a:off x="7170555" y="3529755"/>
              <a:ext cx="399640" cy="19474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15" idx="0"/>
              <a:endCxn id="10" idx="2"/>
            </p:cNvCxnSpPr>
            <p:nvPr/>
          </p:nvCxnSpPr>
          <p:spPr>
            <a:xfrm rot="5400000" flipH="1" flipV="1">
              <a:off x="7424547" y="3512815"/>
              <a:ext cx="560525" cy="44027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7" idx="2"/>
              <a:endCxn id="9" idx="0"/>
            </p:cNvCxnSpPr>
            <p:nvPr/>
          </p:nvCxnSpPr>
          <p:spPr>
            <a:xfrm rot="16200000" flipH="1">
              <a:off x="7488067" y="3406988"/>
              <a:ext cx="492771" cy="53340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0" idx="2"/>
              <a:endCxn id="16" idx="0"/>
            </p:cNvCxnSpPr>
            <p:nvPr/>
          </p:nvCxnSpPr>
          <p:spPr>
            <a:xfrm rot="16200000" flipH="1">
              <a:off x="7822496" y="3555143"/>
              <a:ext cx="408113" cy="20320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16" idx="3"/>
              <a:endCxn id="17" idx="1"/>
            </p:cNvCxnSpPr>
            <p:nvPr/>
          </p:nvCxnSpPr>
          <p:spPr>
            <a:xfrm>
              <a:off x="8173876" y="3906524"/>
              <a:ext cx="298036" cy="152400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9" idx="2"/>
              <a:endCxn id="21" idx="0"/>
            </p:cNvCxnSpPr>
            <p:nvPr/>
          </p:nvCxnSpPr>
          <p:spPr>
            <a:xfrm rot="16200000" flipH="1">
              <a:off x="7818268" y="4194407"/>
              <a:ext cx="543579" cy="17780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16" idx="2"/>
              <a:endCxn id="21" idx="0"/>
            </p:cNvCxnSpPr>
            <p:nvPr/>
          </p:nvCxnSpPr>
          <p:spPr>
            <a:xfrm rot="16200000" flipH="1">
              <a:off x="7852130" y="4228270"/>
              <a:ext cx="602854" cy="508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17" idx="2"/>
              <a:endCxn id="22" idx="0"/>
            </p:cNvCxnSpPr>
            <p:nvPr/>
          </p:nvCxnSpPr>
          <p:spPr>
            <a:xfrm rot="5400000">
              <a:off x="8216206" y="4262132"/>
              <a:ext cx="458915" cy="143939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stCxn id="21" idx="3"/>
              <a:endCxn id="22" idx="1"/>
            </p:cNvCxnSpPr>
            <p:nvPr/>
          </p:nvCxnSpPr>
          <p:spPr>
            <a:xfrm>
              <a:off x="8224678" y="4600818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8" idx="1"/>
              <a:endCxn id="27" idx="0"/>
            </p:cNvCxnSpPr>
            <p:nvPr/>
          </p:nvCxnSpPr>
          <p:spPr>
            <a:xfrm rot="10800000" flipV="1">
              <a:off x="6985099" y="3872668"/>
              <a:ext cx="242182" cy="2760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27" idx="2"/>
              <a:endCxn id="19" idx="0"/>
            </p:cNvCxnSpPr>
            <p:nvPr/>
          </p:nvCxnSpPr>
          <p:spPr>
            <a:xfrm rot="16200000" flipH="1">
              <a:off x="6840314" y="4384894"/>
              <a:ext cx="323460" cy="3389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15" idx="2"/>
              <a:endCxn id="20" idx="0"/>
            </p:cNvCxnSpPr>
            <p:nvPr/>
          </p:nvCxnSpPr>
          <p:spPr>
            <a:xfrm rot="5400000">
              <a:off x="7147273" y="4268467"/>
              <a:ext cx="501208" cy="173586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27" idx="3"/>
              <a:endCxn id="15" idx="1"/>
            </p:cNvCxnSpPr>
            <p:nvPr/>
          </p:nvCxnSpPr>
          <p:spPr>
            <a:xfrm flipV="1">
              <a:off x="7030819" y="4058936"/>
              <a:ext cx="408131" cy="135454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8" idx="3"/>
              <a:endCxn id="15" idx="0"/>
            </p:cNvCxnSpPr>
            <p:nvPr/>
          </p:nvCxnSpPr>
          <p:spPr>
            <a:xfrm>
              <a:off x="7318721" y="3872668"/>
              <a:ext cx="165949" cy="14054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19" idx="2"/>
              <a:endCxn id="23" idx="0"/>
            </p:cNvCxnSpPr>
            <p:nvPr/>
          </p:nvCxnSpPr>
          <p:spPr>
            <a:xfrm rot="5400000">
              <a:off x="6768363" y="4905627"/>
              <a:ext cx="501245" cy="1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24" idx="1"/>
              <a:endCxn id="23" idx="3"/>
            </p:cNvCxnSpPr>
            <p:nvPr/>
          </p:nvCxnSpPr>
          <p:spPr>
            <a:xfrm rot="10800000">
              <a:off x="7064700" y="5201976"/>
              <a:ext cx="103295" cy="846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20" idx="2"/>
              <a:endCxn id="24" idx="0"/>
            </p:cNvCxnSpPr>
            <p:nvPr/>
          </p:nvCxnSpPr>
          <p:spPr>
            <a:xfrm rot="5400000">
              <a:off x="7028693" y="4882325"/>
              <a:ext cx="467412" cy="97370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22" idx="2"/>
              <a:endCxn id="25" idx="0"/>
            </p:cNvCxnSpPr>
            <p:nvPr/>
          </p:nvCxnSpPr>
          <p:spPr>
            <a:xfrm rot="5400000">
              <a:off x="8038399" y="4812487"/>
              <a:ext cx="492783" cy="177807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21" idx="2"/>
              <a:endCxn id="25" idx="0"/>
            </p:cNvCxnSpPr>
            <p:nvPr/>
          </p:nvCxnSpPr>
          <p:spPr>
            <a:xfrm rot="16200000" flipH="1">
              <a:off x="7936800" y="4888696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25" idx="0"/>
              <a:endCxn id="26" idx="1"/>
            </p:cNvCxnSpPr>
            <p:nvPr/>
          </p:nvCxnSpPr>
          <p:spPr>
            <a:xfrm rot="16200000" flipH="1">
              <a:off x="8243302" y="5100365"/>
              <a:ext cx="54181" cy="149015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26" idx="0"/>
              <a:endCxn id="21" idx="2"/>
            </p:cNvCxnSpPr>
            <p:nvPr/>
          </p:nvCxnSpPr>
          <p:spPr>
            <a:xfrm rot="16200000" flipV="1">
              <a:off x="8029938" y="4795559"/>
              <a:ext cx="509705" cy="211663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26" idx="0"/>
              <a:endCxn id="22" idx="2"/>
            </p:cNvCxnSpPr>
            <p:nvPr/>
          </p:nvCxnSpPr>
          <p:spPr>
            <a:xfrm rot="16200000" flipV="1">
              <a:off x="8131535" y="4897157"/>
              <a:ext cx="501244" cy="1692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Up Arrow 51"/>
            <p:cNvSpPr/>
            <p:nvPr/>
          </p:nvSpPr>
          <p:spPr>
            <a:xfrm>
              <a:off x="6629400" y="4380931"/>
              <a:ext cx="127000" cy="321733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3" name="Up Arrow 52"/>
            <p:cNvSpPr/>
            <p:nvPr/>
          </p:nvSpPr>
          <p:spPr>
            <a:xfrm>
              <a:off x="8661398" y="4347064"/>
              <a:ext cx="127000" cy="321733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4" name="Up Arrow 53"/>
            <p:cNvSpPr/>
            <p:nvPr/>
          </p:nvSpPr>
          <p:spPr>
            <a:xfrm rot="19308597">
              <a:off x="8407398" y="3499455"/>
              <a:ext cx="149481" cy="338667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5" name="Up Arrow 54"/>
            <p:cNvSpPr/>
            <p:nvPr/>
          </p:nvSpPr>
          <p:spPr>
            <a:xfrm rot="13091403" flipV="1">
              <a:off x="6866465" y="3499453"/>
              <a:ext cx="149481" cy="338667"/>
            </a:xfrm>
            <a:prstGeom prst="upArrow">
              <a:avLst/>
            </a:prstGeom>
            <a:solidFill>
              <a:srgbClr val="3366FF">
                <a:alpha val="60000"/>
              </a:srgb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7147560" y="4459395"/>
              <a:ext cx="91440" cy="91440"/>
            </a:xfrm>
            <a:prstGeom prst="roundRect">
              <a:avLst>
                <a:gd name="adj" fmla="val 50000"/>
              </a:avLst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45720" rtlCol="0" anchor="ctr" anchorCtr="1"/>
            <a:lstStyle/>
            <a:p>
              <a:pPr algn="ctr"/>
              <a:endParaRPr lang="en-US" i="1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5" name="Straight Connector 64"/>
            <p:cNvCxnSpPr>
              <a:stCxn id="8" idx="2"/>
              <a:endCxn id="57" idx="0"/>
            </p:cNvCxnSpPr>
            <p:nvPr/>
          </p:nvCxnSpPr>
          <p:spPr>
            <a:xfrm rot="5400000">
              <a:off x="6962638" y="4149031"/>
              <a:ext cx="541007" cy="7972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 rot="311996">
              <a:off x="6872838" y="4419600"/>
              <a:ext cx="594762" cy="304800"/>
            </a:xfrm>
            <a:prstGeom prst="ellipse">
              <a:avLst/>
            </a:prstGeom>
            <a:solidFill>
              <a:srgbClr val="3366FF">
                <a:alpha val="2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Evaluations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Task: Count solutions </a:t>
            </a:r>
            <a:endParaRPr lang="en-US" sz="2800" dirty="0"/>
          </a:p>
          <a:p>
            <a:pPr lvl="1"/>
            <a:r>
              <a:rPr lang="en-US" sz="2400" dirty="0" smtClean="0"/>
              <a:t>BTD versus </a:t>
            </a:r>
            <a:r>
              <a:rPr lang="en-US" sz="2400" cap="small" dirty="0" err="1" smtClean="0">
                <a:solidFill>
                  <a:srgbClr val="000000"/>
                </a:solidFill>
              </a:rPr>
              <a:t>WitnessBTD</a:t>
            </a:r>
            <a:r>
              <a:rPr lang="en-US" sz="2400" cap="small" dirty="0" smtClean="0"/>
              <a:t> </a:t>
            </a:r>
          </a:p>
          <a:p>
            <a:pPr lvl="1"/>
            <a:r>
              <a:rPr lang="en-US" sz="2400" dirty="0"/>
              <a:t>GAC: Pre-processing &amp; full look-ahead</a:t>
            </a:r>
          </a:p>
          <a:p>
            <a:pPr marL="457200" lvl="1" indent="0">
              <a:buNone/>
            </a:pPr>
            <a:endParaRPr lang="en-US" sz="2400" dirty="0"/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Sol</a:t>
            </a:r>
            <a:r>
              <a:rPr lang="en-US" b="1" baseline="0" dirty="0" smtClean="0">
                <a:solidFill>
                  <a:srgbClr val="000000"/>
                </a:solidFill>
              </a:rPr>
              <a:t> Counting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47155910"/>
              </p:ext>
            </p:extLst>
          </p:nvPr>
        </p:nvGraphicFramePr>
        <p:xfrm>
          <a:off x="1756064" y="3655920"/>
          <a:ext cx="5503718" cy="1757795"/>
        </p:xfrm>
        <a:graphic>
          <a:graphicData uri="http://schemas.openxmlformats.org/drawingml/2006/table">
            <a:tbl>
              <a:tblPr/>
              <a:tblGrid>
                <a:gridCol w="1567496"/>
                <a:gridCol w="1192054"/>
                <a:gridCol w="1372084"/>
                <a:gridCol w="1372084"/>
              </a:tblGrid>
              <a:tr h="35155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cap="small" baseline="0" dirty="0" err="1">
                          <a:solidFill>
                            <a:srgbClr val="000000"/>
                          </a:solidFill>
                          <a:latin typeface="Calibri"/>
                        </a:rPr>
                        <a:t>WitnessBTD</a:t>
                      </a:r>
                      <a:endParaRPr lang="en-US" sz="1800" b="1" i="0" u="none" strike="noStrike" cap="small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55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Avg. #NV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 (89)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1,437,909.79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734,983.25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515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 (101)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4,785,737.57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4,735,136.28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155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Avg. Time (sec)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 (89)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145.55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123.86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515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 (101)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1,151.35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1,148.46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4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16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Evaluations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41</a:t>
            </a:fld>
            <a:endParaRPr lang="en-US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71829415"/>
              </p:ext>
            </p:extLst>
          </p:nvPr>
        </p:nvGraphicFramePr>
        <p:xfrm>
          <a:off x="914400" y="1219200"/>
          <a:ext cx="7086596" cy="4977706"/>
        </p:xfrm>
        <a:graphic>
          <a:graphicData uri="http://schemas.openxmlformats.org/drawingml/2006/table">
            <a:tbl>
              <a:tblPr/>
              <a:tblGrid>
                <a:gridCol w="355906"/>
                <a:gridCol w="606693"/>
                <a:gridCol w="606693"/>
                <a:gridCol w="42047"/>
                <a:gridCol w="603690"/>
                <a:gridCol w="603690"/>
                <a:gridCol w="603690"/>
                <a:gridCol w="603690"/>
                <a:gridCol w="603690"/>
                <a:gridCol w="42047"/>
                <a:gridCol w="603690"/>
                <a:gridCol w="603690"/>
                <a:gridCol w="603690"/>
                <a:gridCol w="603690"/>
              </a:tblGrid>
              <a:tr h="216877">
                <a:tc gridSpan="3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+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maxRPWC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1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=2,4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wR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(∗,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3)C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R(∗,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|</a:t>
                      </a:r>
                      <a:r>
                        <a:rPr lang="en-US" sz="1400" i="1" u="none" dirty="0" smtClean="0">
                          <a:latin typeface="Pristina" pitchFamily="66" charset="0"/>
                        </a:rPr>
                        <a:t>𝜓</a:t>
                      </a:r>
                      <a:r>
                        <a:rPr lang="el-GR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cl</a:t>
                      </a:r>
                      <a:r>
                        <a:rPr lang="en-US" sz="1400" b="1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)|)C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016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#inst.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GAC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global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binary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clique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local</a:t>
                      </a:r>
                    </a:p>
                  </a:txBody>
                  <a:tcPr marL="3517" marR="3517" marT="3517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Proj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binary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clique</a:t>
                      </a:r>
                    </a:p>
                  </a:txBody>
                  <a:tcPr marL="3517" marR="3517" marT="351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Completed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45.9%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302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59.7%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112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BT-Free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104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21.7%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222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Min(#NV)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23.2%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28.4%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54.9%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264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244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50.9%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97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vert="vert27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870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Fastest</a:t>
                      </a:r>
                    </a:p>
                  </a:txBody>
                  <a:tcPr marL="3517" marR="3517" marT="3517" marB="0" vert="vert27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479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20.9%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5.4%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4.8%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189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126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26.3%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12.1%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10.9%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SAT</a:t>
                      </a:r>
                    </a:p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9.0%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4.5%</a:t>
                      </a: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517" marR="3517" marT="351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1243584" y="2057400"/>
            <a:ext cx="6795146" cy="3733800"/>
            <a:chOff x="1262073" y="2057400"/>
            <a:chExt cx="6712031" cy="3733800"/>
          </a:xfrm>
          <a:solidFill>
            <a:srgbClr val="757575">
              <a:alpha val="80000"/>
            </a:srgbClr>
          </a:solidFill>
        </p:grpSpPr>
        <p:sp>
          <p:nvSpPr>
            <p:cNvPr id="20" name="Rectangle 19"/>
            <p:cNvSpPr/>
            <p:nvPr/>
          </p:nvSpPr>
          <p:spPr>
            <a:xfrm>
              <a:off x="1268504" y="20574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268504" y="3160056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268504" y="423672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262073" y="5334000"/>
              <a:ext cx="6710891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250095" y="2514600"/>
            <a:ext cx="6788635" cy="3733800"/>
            <a:chOff x="1295400" y="2057400"/>
            <a:chExt cx="6705600" cy="3733800"/>
          </a:xfrm>
          <a:solidFill>
            <a:srgbClr val="757575">
              <a:alpha val="80000"/>
            </a:srgbClr>
          </a:solidFill>
        </p:grpSpPr>
        <p:sp>
          <p:nvSpPr>
            <p:cNvPr id="26" name="Rectangle 25"/>
            <p:cNvSpPr/>
            <p:nvPr/>
          </p:nvSpPr>
          <p:spPr>
            <a:xfrm>
              <a:off x="1295400" y="20574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295400" y="31242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295400" y="423672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295400" y="5334000"/>
              <a:ext cx="6705600" cy="457200"/>
            </a:xfrm>
            <a:prstGeom prst="rect">
              <a:avLst/>
            </a:prstGeom>
            <a:grp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4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Sol</a:t>
            </a:r>
            <a:r>
              <a:rPr lang="en-US" b="1" baseline="0" dirty="0" smtClean="0">
                <a:solidFill>
                  <a:srgbClr val="000000"/>
                </a:solidFill>
              </a:rPr>
              <a:t> Counting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0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1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32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3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4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Question</a:t>
            </a:r>
          </a:p>
          <a:p>
            <a:pPr lvl="1"/>
            <a:r>
              <a:rPr lang="en-US" dirty="0" smtClean="0"/>
              <a:t>Practical tractability of CSPs exploiting the condition linking</a:t>
            </a:r>
          </a:p>
          <a:p>
            <a:pPr lvl="2"/>
            <a:r>
              <a:rPr lang="en-US" dirty="0" smtClean="0"/>
              <a:t>the level of consistency </a:t>
            </a:r>
          </a:p>
          <a:p>
            <a:pPr lvl="2"/>
            <a:r>
              <a:rPr lang="en-US" dirty="0" smtClean="0"/>
              <a:t>to the width of the constraint graph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Introduced a parameterized consistency property </a:t>
            </a:r>
            <a:r>
              <a:rPr lang="en-US" dirty="0" smtClean="0">
                <a:solidFill>
                  <a:srgbClr val="3366FF"/>
                </a:solidFill>
              </a:rPr>
              <a:t>R(∗,m)C</a:t>
            </a:r>
          </a:p>
          <a:p>
            <a:pPr lvl="1"/>
            <a:r>
              <a:rPr lang="en-US" dirty="0" smtClean="0"/>
              <a:t>Designed algorithms for implementing it</a:t>
            </a:r>
          </a:p>
          <a:p>
            <a:pPr lvl="2"/>
            <a:r>
              <a:rPr lang="en-US" cap="small" dirty="0" err="1" smtClean="0">
                <a:solidFill>
                  <a:srgbClr val="3366FF"/>
                </a:solidFill>
              </a:rPr>
              <a:t>PerTuple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sz="2500" cap="small" dirty="0" err="1">
                <a:solidFill>
                  <a:srgbClr val="3366FF"/>
                </a:solidFill>
              </a:rPr>
              <a:t>AllSol</a:t>
            </a:r>
            <a:endParaRPr lang="en-US" sz="2500" cap="small" dirty="0">
              <a:solidFill>
                <a:srgbClr val="3366FF"/>
              </a:solidFill>
            </a:endParaRPr>
          </a:p>
          <a:p>
            <a:pPr lvl="2"/>
            <a:r>
              <a:rPr lang="en-US" dirty="0" smtClean="0">
                <a:solidFill>
                  <a:srgbClr val="3366FF"/>
                </a:solidFill>
              </a:rPr>
              <a:t>Hybrid</a:t>
            </a:r>
            <a:r>
              <a:rPr lang="en-US" dirty="0" smtClean="0"/>
              <a:t> algorithms</a:t>
            </a:r>
          </a:p>
          <a:p>
            <a:pPr lvl="1"/>
            <a:r>
              <a:rPr lang="en-US" dirty="0" smtClean="0"/>
              <a:t>Adapted R(∗,m)C to a tree decomposition of the CSP</a:t>
            </a:r>
          </a:p>
          <a:p>
            <a:pPr lvl="2"/>
            <a:r>
              <a:rPr lang="en-US" dirty="0" smtClean="0">
                <a:solidFill>
                  <a:srgbClr val="3366FF"/>
                </a:solidFill>
              </a:rPr>
              <a:t>Localizing</a:t>
            </a:r>
            <a:r>
              <a:rPr lang="en-US" dirty="0" smtClean="0"/>
              <a:t> R(∗,m)C to the clusters</a:t>
            </a:r>
          </a:p>
          <a:p>
            <a:pPr lvl="2"/>
            <a:r>
              <a:rPr lang="en-US" dirty="0" smtClean="0"/>
              <a:t>Strategies for </a:t>
            </a:r>
            <a:r>
              <a:rPr lang="en-US" dirty="0" smtClean="0">
                <a:solidFill>
                  <a:srgbClr val="3366FF"/>
                </a:solidFill>
              </a:rPr>
              <a:t>guiding propagation </a:t>
            </a:r>
            <a:r>
              <a:rPr lang="en-US" dirty="0" smtClean="0"/>
              <a:t>along the structure</a:t>
            </a:r>
          </a:p>
          <a:p>
            <a:pPr lvl="2"/>
            <a:r>
              <a:rPr lang="en-US" dirty="0" smtClean="0">
                <a:solidFill>
                  <a:srgbClr val="3366FF"/>
                </a:solidFill>
              </a:rPr>
              <a:t>Bolstering</a:t>
            </a:r>
            <a:r>
              <a:rPr lang="en-US" dirty="0" smtClean="0"/>
              <a:t> separators to strengthen the enforced consistency</a:t>
            </a:r>
          </a:p>
          <a:p>
            <a:pPr lvl="1"/>
            <a:r>
              <a:rPr lang="en-US" dirty="0" smtClean="0"/>
              <a:t>Improved the BTD algorithm for solution counting, </a:t>
            </a:r>
            <a:r>
              <a:rPr lang="en-US" sz="2600" cap="small" dirty="0" err="1" smtClean="0">
                <a:solidFill>
                  <a:srgbClr val="3366FF"/>
                </a:solidFill>
              </a:rPr>
              <a:t>WitnessBTD</a:t>
            </a:r>
            <a:endParaRPr lang="en-US" sz="2600" cap="small" dirty="0" smtClean="0">
              <a:solidFill>
                <a:srgbClr val="3366FF"/>
              </a:solidFill>
            </a:endParaRPr>
          </a:p>
          <a:p>
            <a:pPr>
              <a:buFont typeface="Lucida Grande"/>
              <a:buChar char="+"/>
            </a:pPr>
            <a:r>
              <a:rPr lang="en-US" sz="3100" dirty="0"/>
              <a:t>Two incidental results in </a:t>
            </a:r>
            <a:r>
              <a:rPr lang="en-US" sz="3100" dirty="0" smtClean="0"/>
              <a:t>appendices</a:t>
            </a:r>
            <a:endParaRPr lang="en-US" sz="31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Conclusions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Future </a:t>
            </a:r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Extension to non-table constraints</a:t>
            </a:r>
          </a:p>
          <a:p>
            <a:pPr>
              <a:tabLst>
                <a:tab pos="8001000" algn="r"/>
              </a:tabLst>
            </a:pPr>
            <a:r>
              <a:rPr lang="en-US" dirty="0" smtClean="0"/>
              <a:t>Automating the selection of	</a:t>
            </a:r>
            <a:endParaRPr lang="en-US" dirty="0" smtClean="0">
              <a:solidFill>
                <a:srgbClr val="FF6600"/>
              </a:solidFill>
            </a:endParaRPr>
          </a:p>
          <a:p>
            <a:pPr lvl="1"/>
            <a:r>
              <a:rPr lang="en-US" dirty="0" smtClean="0"/>
              <a:t>a consistency property</a:t>
            </a:r>
          </a:p>
          <a:p>
            <a:pPr lvl="1">
              <a:tabLst>
                <a:tab pos="8001000" algn="r"/>
              </a:tabLst>
            </a:pPr>
            <a:r>
              <a:rPr lang="en-US" dirty="0" smtClean="0"/>
              <a:t>consistency algorithms	</a:t>
            </a:r>
            <a:r>
              <a:rPr lang="en-US" sz="2600" dirty="0" smtClean="0">
                <a:solidFill>
                  <a:srgbClr val="FF6600"/>
                </a:solidFill>
              </a:rPr>
              <a:t>[</a:t>
            </a:r>
            <a:r>
              <a:rPr lang="en-US" sz="2600" dirty="0" err="1">
                <a:solidFill>
                  <a:srgbClr val="FF6600"/>
                </a:solidFill>
              </a:rPr>
              <a:t>Geschwender</a:t>
            </a:r>
            <a:r>
              <a:rPr lang="en-US" sz="2600" dirty="0" smtClean="0">
                <a:solidFill>
                  <a:srgbClr val="FF6600"/>
                </a:solidFill>
              </a:rPr>
              <a:t>+ 13]</a:t>
            </a:r>
            <a:endParaRPr lang="en-US" dirty="0" smtClean="0"/>
          </a:p>
          <a:p>
            <a:r>
              <a:rPr lang="en-US" dirty="0" smtClean="0"/>
              <a:t>Characterizing performance on randomly generated problems</a:t>
            </a:r>
          </a:p>
          <a:p>
            <a:r>
              <a:rPr lang="en-US" dirty="0" smtClean="0"/>
              <a:t>+ much more in dissertation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b="1" dirty="0" smtClean="0">
                <a:solidFill>
                  <a:srgbClr val="000000"/>
                </a:solidFill>
              </a:rPr>
              <a:t>Conclusions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419600" y="3048000"/>
            <a:ext cx="370415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/>
              <a:t>Thank You</a:t>
            </a:r>
            <a:endParaRPr lang="en-US" sz="66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33400" y="5181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Collaborations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</a:rPr>
              <a:t>Bessiere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</a:rPr>
              <a:t>Geschwender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</a:rPr>
              <a:t>Hartke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800" dirty="0" err="1" smtClean="0">
                <a:solidFill>
                  <a:schemeClr val="accent6">
                    <a:lumMod val="75000"/>
                  </a:schemeClr>
                </a:solidFill>
              </a:rPr>
              <a:t>Reeson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, Scott, Woodward. 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Support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NSF CAREER Award #0133568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&amp; NSF 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Grant No.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RI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-111795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.  Experiments 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were conducted on the equipment of the Holland Computing </a:t>
            </a:r>
            <a:r>
              <a:rPr lang="en-US" sz="1800" dirty="0" smtClean="0">
                <a:solidFill>
                  <a:schemeClr val="accent6">
                    <a:lumMod val="75000"/>
                  </a:schemeClr>
                </a:solidFill>
              </a:rPr>
              <a:t>Center </a:t>
            </a:r>
            <a:r>
              <a:rPr lang="en-US" sz="1800" dirty="0">
                <a:solidFill>
                  <a:schemeClr val="accent6">
                    <a:lumMod val="75000"/>
                  </a:schemeClr>
                </a:solidFill>
              </a:rPr>
              <a:t>at UNL. </a:t>
            </a:r>
          </a:p>
          <a:p>
            <a:pPr algn="l"/>
            <a:endParaRPr lang="en-US" sz="2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Computing All </a:t>
            </a:r>
            <a:r>
              <a:rPr lang="en-US" i="1" dirty="0" smtClean="0"/>
              <a:t>k</a:t>
            </a:r>
            <a:r>
              <a:rPr lang="en-US" dirty="0" smtClean="0"/>
              <a:t>-Connected </a:t>
            </a:r>
            <a:r>
              <a:rPr lang="en-US" dirty="0" err="1" smtClean="0"/>
              <a:t>Subgraphs</a:t>
            </a:r>
            <a:endParaRPr lang="en-US" dirty="0"/>
          </a:p>
        </p:txBody>
      </p:sp>
      <p:sp>
        <p:nvSpPr>
          <p:cNvPr id="97" name="Content Placeholder 96"/>
          <p:cNvSpPr>
            <a:spLocks noGrp="1"/>
          </p:cNvSpPr>
          <p:nvPr>
            <p:ph idx="1"/>
          </p:nvPr>
        </p:nvSpPr>
        <p:spPr>
          <a:xfrm>
            <a:off x="457200" y="1600201"/>
            <a:ext cx="4267200" cy="1600199"/>
          </a:xfrm>
        </p:spPr>
        <p:txBody>
          <a:bodyPr>
            <a:noAutofit/>
          </a:bodyPr>
          <a:lstStyle/>
          <a:p>
            <a:r>
              <a:rPr lang="en-US" sz="2000" dirty="0" smtClean="0"/>
              <a:t>Avoids enumerating non-connected </a:t>
            </a:r>
            <a:r>
              <a:rPr lang="en-US" sz="2000" i="1" dirty="0" smtClean="0"/>
              <a:t>k</a:t>
            </a:r>
            <a:r>
              <a:rPr lang="en-US" sz="2000" dirty="0" smtClean="0"/>
              <a:t>-</a:t>
            </a:r>
            <a:r>
              <a:rPr lang="en-US" sz="2000" dirty="0" err="1" smtClean="0"/>
              <a:t>subgraphs</a:t>
            </a:r>
            <a:endParaRPr lang="en-US" sz="2000" dirty="0" smtClean="0"/>
          </a:p>
          <a:p>
            <a:r>
              <a:rPr lang="en-US" sz="2000" dirty="0" smtClean="0"/>
              <a:t>Competitive on large graphs with small </a:t>
            </a:r>
            <a:r>
              <a:rPr lang="en-US" sz="2000" i="1" dirty="0" smtClean="0"/>
              <a:t>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257800" y="2362200"/>
            <a:ext cx="304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45720" rtlCol="0" anchor="ctr">
            <a:no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0" name="Oval 9"/>
          <p:cNvSpPr/>
          <p:nvPr/>
        </p:nvSpPr>
        <p:spPr>
          <a:xfrm>
            <a:off x="5943600" y="2362200"/>
            <a:ext cx="304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45720" rtlCol="0" anchor="ctr">
            <a:no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>
          <a:xfrm>
            <a:off x="6553200" y="1676400"/>
            <a:ext cx="304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45720" rtlCol="0" anchor="ctr">
            <a:no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2" name="Oval 11"/>
          <p:cNvSpPr/>
          <p:nvPr/>
        </p:nvSpPr>
        <p:spPr>
          <a:xfrm>
            <a:off x="5943600" y="1676400"/>
            <a:ext cx="304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45720" rtlCol="0" anchor="ctr">
            <a:no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3" name="Oval 12"/>
          <p:cNvSpPr/>
          <p:nvPr/>
        </p:nvSpPr>
        <p:spPr>
          <a:xfrm>
            <a:off x="5257800" y="1676400"/>
            <a:ext cx="304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45720" rtlCol="0" anchor="ctr">
            <a:no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15" name="Straight Connector 14"/>
          <p:cNvCxnSpPr>
            <a:stCxn id="13" idx="6"/>
            <a:endCxn id="12" idx="2"/>
          </p:cNvCxnSpPr>
          <p:nvPr/>
        </p:nvCxnSpPr>
        <p:spPr>
          <a:xfrm>
            <a:off x="5562600" y="1828800"/>
            <a:ext cx="381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3" idx="4"/>
            <a:endCxn id="9" idx="0"/>
          </p:cNvCxnSpPr>
          <p:nvPr/>
        </p:nvCxnSpPr>
        <p:spPr>
          <a:xfrm>
            <a:off x="5410200" y="1981200"/>
            <a:ext cx="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9" idx="6"/>
            <a:endCxn id="10" idx="2"/>
          </p:cNvCxnSpPr>
          <p:nvPr/>
        </p:nvCxnSpPr>
        <p:spPr>
          <a:xfrm>
            <a:off x="5562600" y="2514600"/>
            <a:ext cx="381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0"/>
            <a:endCxn id="12" idx="4"/>
          </p:cNvCxnSpPr>
          <p:nvPr/>
        </p:nvCxnSpPr>
        <p:spPr>
          <a:xfrm flipV="1">
            <a:off x="6096000" y="1981200"/>
            <a:ext cx="0" cy="381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2" idx="6"/>
            <a:endCxn id="11" idx="2"/>
          </p:cNvCxnSpPr>
          <p:nvPr/>
        </p:nvCxnSpPr>
        <p:spPr>
          <a:xfrm>
            <a:off x="6248400" y="1828800"/>
            <a:ext cx="304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0" idx="1"/>
            <a:endCxn id="13" idx="5"/>
          </p:cNvCxnSpPr>
          <p:nvPr/>
        </p:nvCxnSpPr>
        <p:spPr>
          <a:xfrm flipH="1" flipV="1">
            <a:off x="5517963" y="1936563"/>
            <a:ext cx="470274" cy="47027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Chart 45"/>
          <p:cNvGraphicFramePr/>
          <p:nvPr>
            <p:extLst>
              <p:ext uri="{D42A27DB-BD31-4B8C-83A1-F6EECF244321}">
                <p14:modId xmlns:p14="http://schemas.microsoft.com/office/powerpoint/2010/main" xmlns="" val="3727626146"/>
              </p:ext>
            </p:extLst>
          </p:nvPr>
        </p:nvGraphicFramePr>
        <p:xfrm>
          <a:off x="0" y="3124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xmlns="" val="777624001"/>
              </p:ext>
            </p:extLst>
          </p:nvPr>
        </p:nvGraphicFramePr>
        <p:xfrm>
          <a:off x="4419600" y="3124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Solution Cover Problem is in NP-C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3366FF"/>
                </a:solidFill>
              </a:rPr>
              <a:t>Solution Cover Problem</a:t>
            </a:r>
            <a:endParaRPr lang="en-US" dirty="0" smtClean="0"/>
          </a:p>
          <a:p>
            <a:pPr lvl="1"/>
            <a:r>
              <a:rPr lang="en-US" dirty="0" smtClean="0"/>
              <a:t>Given a CSP</a:t>
            </a:r>
            <a:r>
              <a:rPr lang="en-US" dirty="0"/>
              <a:t> </a:t>
            </a:r>
            <a:r>
              <a:rPr lang="en-US" dirty="0" smtClean="0"/>
              <a:t>with global constraints</a:t>
            </a:r>
          </a:p>
          <a:p>
            <a:pPr lvl="1"/>
            <a:r>
              <a:rPr lang="en-US" dirty="0" smtClean="0"/>
              <a:t>is there a set of </a:t>
            </a:r>
            <a:r>
              <a:rPr lang="en-US" i="1" dirty="0" smtClean="0"/>
              <a:t>k </a:t>
            </a:r>
            <a:r>
              <a:rPr lang="en-US" dirty="0" smtClean="0"/>
              <a:t>solutions</a:t>
            </a:r>
          </a:p>
          <a:p>
            <a:pPr lvl="1"/>
            <a:r>
              <a:rPr lang="en-US" dirty="0" smtClean="0"/>
              <a:t>such that ever tuple in the minimal CSP is covered by at least one solution in the set? </a:t>
            </a:r>
          </a:p>
          <a:p>
            <a:r>
              <a:rPr lang="en-US" dirty="0" smtClean="0"/>
              <a:t>Set Cover Problem ⟶ Solution Cover Problem</a:t>
            </a:r>
          </a:p>
          <a:p>
            <a:r>
              <a:rPr lang="en-US" b="1" dirty="0" smtClean="0">
                <a:solidFill>
                  <a:srgbClr val="3366FF"/>
                </a:solidFill>
              </a:rPr>
              <a:t>Set Cover Problem</a:t>
            </a:r>
            <a:endParaRPr lang="en-US" dirty="0" smtClean="0"/>
          </a:p>
          <a:p>
            <a:pPr lvl="1"/>
            <a:r>
              <a:rPr lang="en-US" dirty="0" smtClean="0"/>
              <a:t>Given a finite set U and a collection S of subsets of U</a:t>
            </a:r>
            <a:endParaRPr lang="en-US" dirty="0"/>
          </a:p>
          <a:p>
            <a:pPr lvl="1"/>
            <a:r>
              <a:rPr lang="en-US" dirty="0" smtClean="0"/>
              <a:t>Are there </a:t>
            </a:r>
            <a:r>
              <a:rPr lang="en-US" i="1" dirty="0"/>
              <a:t>k</a:t>
            </a:r>
            <a:r>
              <a:rPr lang="en-US" dirty="0" smtClean="0"/>
              <a:t> elements of S</a:t>
            </a:r>
            <a:endParaRPr lang="en-US" dirty="0"/>
          </a:p>
          <a:p>
            <a:pPr lvl="1"/>
            <a:r>
              <a:rPr lang="en-US" dirty="0" smtClean="0"/>
              <a:t>Whose union is U?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Karakashian</a:t>
            </a:r>
            <a:r>
              <a:rPr lang="en-US" dirty="0" smtClean="0"/>
              <a:t>: Ph.D. Defense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cap="small" dirty="0" err="1" smtClean="0"/>
              <a:t>WitnessBTD</a:t>
            </a:r>
            <a:r>
              <a:rPr lang="en-US" sz="3200" dirty="0" smtClean="0"/>
              <a:t> May Visit More Nodes than GAC</a:t>
            </a:r>
            <a:endParaRPr lang="en-US" sz="3200" dirty="0"/>
          </a:p>
        </p:txBody>
      </p:sp>
      <p:sp>
        <p:nvSpPr>
          <p:cNvPr id="32" name="Content Placeholder 3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cap="small" dirty="0" err="1" smtClean="0"/>
              <a:t>WitnessBTD</a:t>
            </a:r>
            <a:r>
              <a:rPr lang="en-US" dirty="0" smtClean="0"/>
              <a:t> may search for the same solution more than once in C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</a:p>
          <a:p>
            <a:r>
              <a:rPr lang="en-US" dirty="0" smtClean="0">
                <a:ea typeface="Cambria Math"/>
              </a:rPr>
              <a:t>〈A,B,C,D〉= 〈0,0,0,0〉</a:t>
            </a:r>
            <a:endParaRPr lang="en-US" dirty="0" smtClean="0"/>
          </a:p>
          <a:p>
            <a:r>
              <a:rPr lang="en-US" dirty="0" smtClean="0"/>
              <a:t>No witness in C</a:t>
            </a:r>
            <a:r>
              <a:rPr lang="en-US" baseline="-25000" dirty="0" smtClean="0"/>
              <a:t>3</a:t>
            </a:r>
          </a:p>
          <a:p>
            <a:r>
              <a:rPr lang="en-US" dirty="0" smtClean="0">
                <a:ea typeface="Cambria Math"/>
              </a:rPr>
              <a:t>〈A,B,C,D〉= 〈1,1,0,0〉</a:t>
            </a:r>
            <a:endParaRPr lang="en-US" dirty="0" smtClean="0"/>
          </a:p>
          <a:p>
            <a:r>
              <a:rPr lang="en-US" dirty="0" smtClean="0"/>
              <a:t>Witness found</a:t>
            </a:r>
          </a:p>
          <a:p>
            <a:r>
              <a:rPr lang="en-US" dirty="0" smtClean="0"/>
              <a:t>Restart search in C</a:t>
            </a:r>
            <a:r>
              <a:rPr lang="en-US" baseline="-25000" dirty="0" smtClean="0"/>
              <a:t>2</a:t>
            </a:r>
          </a:p>
          <a:p>
            <a:pPr lvl="1"/>
            <a:endParaRPr lang="en-US" baseline="-25000" dirty="0" smtClean="0"/>
          </a:p>
          <a:p>
            <a:pPr lvl="1"/>
            <a:endParaRPr lang="en-US" baseline="-25000" dirty="0" smtClean="0"/>
          </a:p>
          <a:p>
            <a:endParaRPr lang="en-US" dirty="0"/>
          </a:p>
        </p:txBody>
      </p:sp>
      <p:sp>
        <p:nvSpPr>
          <p:cNvPr id="99" name="Date Placeholder 9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101" name="Footer Placeholder 10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100" name="Slide Number Placeholder 9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47</a:t>
            </a:fld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4876800" y="1600200"/>
            <a:ext cx="3482941" cy="3855560"/>
            <a:chOff x="-80299" y="2958197"/>
            <a:chExt cx="3482941" cy="3855560"/>
          </a:xfrm>
        </p:grpSpPr>
        <p:sp>
          <p:nvSpPr>
            <p:cNvPr id="4" name="Oval 3"/>
            <p:cNvSpPr/>
            <p:nvPr/>
          </p:nvSpPr>
          <p:spPr>
            <a:xfrm>
              <a:off x="902049" y="2958197"/>
              <a:ext cx="1828800" cy="2286000"/>
            </a:xfrm>
            <a:prstGeom prst="ellipse">
              <a:avLst/>
            </a:prstGeom>
            <a:solidFill>
              <a:schemeClr val="bg1">
                <a:lumMod val="85000"/>
                <a:alpha val="5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 rot="2700000">
              <a:off x="148301" y="3605558"/>
              <a:ext cx="1828800" cy="22860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 rot="18900000">
              <a:off x="1510052" y="3629156"/>
              <a:ext cx="1828800" cy="22860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0"/>
            <a:lstStyle/>
            <a:p>
              <a:pPr algn="ctr"/>
              <a:endParaRPr lang="en-US" sz="2400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7" name="Group 57"/>
            <p:cNvGrpSpPr/>
            <p:nvPr/>
          </p:nvGrpSpPr>
          <p:grpSpPr>
            <a:xfrm>
              <a:off x="2046915" y="3251099"/>
              <a:ext cx="269093" cy="276999"/>
              <a:chOff x="3254577" y="1762061"/>
              <a:chExt cx="269093" cy="276999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3432230" y="1900560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400" i="1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3254577" y="1762061"/>
                <a:ext cx="17549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i="1" dirty="0" smtClean="0"/>
                  <a:t>A</a:t>
                </a:r>
                <a:endParaRPr lang="en-US" i="1" baseline="-25000" dirty="0"/>
              </a:p>
            </p:txBody>
          </p:sp>
        </p:grpSp>
        <p:grpSp>
          <p:nvGrpSpPr>
            <p:cNvPr id="10" name="Group 58"/>
            <p:cNvGrpSpPr/>
            <p:nvPr/>
          </p:nvGrpSpPr>
          <p:grpSpPr>
            <a:xfrm>
              <a:off x="1718614" y="3720480"/>
              <a:ext cx="269093" cy="276999"/>
              <a:chOff x="3254577" y="1762061"/>
              <a:chExt cx="269093" cy="276999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3432230" y="1900560"/>
                <a:ext cx="91440" cy="9144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400" i="1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254577" y="1762061"/>
                <a:ext cx="12503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i="1" dirty="0" smtClean="0"/>
                  <a:t>B</a:t>
                </a:r>
                <a:endParaRPr lang="en-US" i="1" baseline="-25000" dirty="0"/>
              </a:p>
            </p:txBody>
          </p:sp>
        </p:grpSp>
        <p:grpSp>
          <p:nvGrpSpPr>
            <p:cNvPr id="13" name="Group 61"/>
            <p:cNvGrpSpPr/>
            <p:nvPr/>
          </p:nvGrpSpPr>
          <p:grpSpPr>
            <a:xfrm>
              <a:off x="1334000" y="4087651"/>
              <a:ext cx="269093" cy="276999"/>
              <a:chOff x="3254577" y="1762061"/>
              <a:chExt cx="269093" cy="276999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3432230" y="1900560"/>
                <a:ext cx="91440" cy="91440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400" i="1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254577" y="1762061"/>
                <a:ext cx="12022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i="1" dirty="0" smtClean="0"/>
                  <a:t>C</a:t>
                </a:r>
                <a:endParaRPr lang="en-US" i="1" baseline="-25000" dirty="0"/>
              </a:p>
            </p:txBody>
          </p:sp>
        </p:grpSp>
        <p:grpSp>
          <p:nvGrpSpPr>
            <p:cNvPr id="16" name="Group 64"/>
            <p:cNvGrpSpPr/>
            <p:nvPr/>
          </p:nvGrpSpPr>
          <p:grpSpPr>
            <a:xfrm>
              <a:off x="966694" y="4472259"/>
              <a:ext cx="269093" cy="276999"/>
              <a:chOff x="3254577" y="1762061"/>
              <a:chExt cx="269093" cy="276999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3432230" y="1900560"/>
                <a:ext cx="91440" cy="91440"/>
              </a:xfrm>
              <a:prstGeom prst="ellipse">
                <a:avLst/>
              </a:prstGeom>
              <a:solidFill>
                <a:srgbClr val="00B050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0"/>
              <a:lstStyle/>
              <a:p>
                <a:pPr algn="ctr"/>
                <a:endParaRPr lang="en-US" sz="2400" i="1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254577" y="1762061"/>
                <a:ext cx="14266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i="1" dirty="0" smtClean="0"/>
                  <a:t>D</a:t>
                </a:r>
                <a:endParaRPr lang="en-US" i="1" baseline="-25000" dirty="0"/>
              </a:p>
            </p:txBody>
          </p:sp>
        </p:grpSp>
        <p:sp>
          <p:nvSpPr>
            <p:cNvPr id="19" name="Isosceles Triangle 18"/>
            <p:cNvSpPr/>
            <p:nvPr/>
          </p:nvSpPr>
          <p:spPr>
            <a:xfrm>
              <a:off x="2031042" y="4693794"/>
              <a:ext cx="1371600" cy="1828800"/>
            </a:xfrm>
            <a:prstGeom prst="triangle">
              <a:avLst/>
            </a:prstGeom>
            <a:solidFill>
              <a:schemeClr val="bg1"/>
            </a:solidFill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Isosceles Triangle 19"/>
            <p:cNvSpPr/>
            <p:nvPr/>
          </p:nvSpPr>
          <p:spPr>
            <a:xfrm>
              <a:off x="174412" y="4984957"/>
              <a:ext cx="1371600" cy="1828800"/>
            </a:xfrm>
            <a:prstGeom prst="triangle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1" name="Straight Connector 20"/>
            <p:cNvCxnSpPr>
              <a:stCxn id="8" idx="3"/>
              <a:endCxn id="11" idx="7"/>
            </p:cNvCxnSpPr>
            <p:nvPr/>
          </p:nvCxnSpPr>
          <p:spPr>
            <a:xfrm flipH="1">
              <a:off x="1974316" y="3467647"/>
              <a:ext cx="263643" cy="404723"/>
            </a:xfrm>
            <a:prstGeom prst="line">
              <a:avLst/>
            </a:prstGeom>
            <a:ln>
              <a:solidFill>
                <a:srgbClr val="FF0000"/>
              </a:solidFill>
              <a:prstDash val="sysDot"/>
            </a:ln>
            <a:effectLst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1" idx="3"/>
              <a:endCxn id="14" idx="7"/>
            </p:cNvCxnSpPr>
            <p:nvPr/>
          </p:nvCxnSpPr>
          <p:spPr>
            <a:xfrm flipH="1">
              <a:off x="1589702" y="3937028"/>
              <a:ext cx="319956" cy="302513"/>
            </a:xfrm>
            <a:prstGeom prst="line">
              <a:avLst/>
            </a:prstGeom>
            <a:ln>
              <a:solidFill>
                <a:srgbClr val="00B050"/>
              </a:solidFill>
            </a:ln>
            <a:effectLst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4" idx="3"/>
              <a:endCxn id="17" idx="7"/>
            </p:cNvCxnSpPr>
            <p:nvPr/>
          </p:nvCxnSpPr>
          <p:spPr>
            <a:xfrm flipH="1">
              <a:off x="1222396" y="4304199"/>
              <a:ext cx="302648" cy="319950"/>
            </a:xfrm>
            <a:prstGeom prst="line">
              <a:avLst/>
            </a:prstGeom>
            <a:ln>
              <a:solidFill>
                <a:srgbClr val="00B050"/>
              </a:solidFill>
            </a:ln>
            <a:effectLst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7" idx="3"/>
              <a:endCxn id="20" idx="0"/>
            </p:cNvCxnSpPr>
            <p:nvPr/>
          </p:nvCxnSpPr>
          <p:spPr>
            <a:xfrm flipH="1">
              <a:off x="860212" y="4688807"/>
              <a:ext cx="297526" cy="296150"/>
            </a:xfrm>
            <a:prstGeom prst="line">
              <a:avLst/>
            </a:prstGeom>
            <a:ln>
              <a:solidFill>
                <a:srgbClr val="00B050"/>
              </a:solidFill>
            </a:ln>
            <a:effectLst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1" idx="5"/>
              <a:endCxn id="19" idx="0"/>
            </p:cNvCxnSpPr>
            <p:nvPr/>
          </p:nvCxnSpPr>
          <p:spPr>
            <a:xfrm>
              <a:off x="1974316" y="3937028"/>
              <a:ext cx="742526" cy="756766"/>
            </a:xfrm>
            <a:prstGeom prst="line">
              <a:avLst/>
            </a:prstGeom>
            <a:ln>
              <a:solidFill>
                <a:srgbClr val="FF0000"/>
              </a:solidFill>
              <a:prstDash val="sysDot"/>
            </a:ln>
            <a:effectLst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777110" y="3131899"/>
              <a:ext cx="319993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i="1" dirty="0" smtClean="0"/>
                <a:t>C</a:t>
              </a:r>
              <a:r>
                <a:rPr lang="en-US" sz="2400" i="1" baseline="-25000" dirty="0" smtClean="0"/>
                <a:t>1</a:t>
              </a:r>
              <a:endParaRPr lang="en-US" sz="2400" i="1" baseline="-250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4748" y="3786564"/>
              <a:ext cx="319993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i="1" dirty="0" smtClean="0"/>
                <a:t>C</a:t>
              </a:r>
              <a:r>
                <a:rPr lang="en-US" sz="2400" i="1" baseline="-25000" dirty="0"/>
                <a:t>2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932218" y="3594835"/>
              <a:ext cx="264496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i="1" dirty="0" smtClean="0"/>
                <a:t>C</a:t>
              </a:r>
              <a:r>
                <a:rPr lang="en-US" sz="2400" i="1" baseline="-25000" dirty="0"/>
                <a:t>3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0" y="1295400"/>
          <a:ext cx="7445312" cy="4114800"/>
        </p:xfrm>
        <a:graphic>
          <a:graphicData uri="http://schemas.openxmlformats.org/drawingml/2006/table">
            <a:tbl>
              <a:tblPr/>
              <a:tblGrid>
                <a:gridCol w="1084326"/>
                <a:gridCol w="2203895"/>
                <a:gridCol w="1317625"/>
                <a:gridCol w="2839466"/>
              </a:tblGrid>
              <a:tr h="45720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#</a:t>
                      </a:r>
                      <a:r>
                        <a:rPr lang="en-US" sz="2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isnt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 230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Cl+proj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-R(∗,|</a:t>
                      </a:r>
                      <a:r>
                        <a:rPr lang="en-US" sz="2400" i="1" u="none" dirty="0" smtClean="0">
                          <a:latin typeface="Pristina" pitchFamily="66" charset="0"/>
                        </a:rPr>
                        <a:t>𝜓</a:t>
                      </a:r>
                      <a:r>
                        <a:rPr lang="el-GR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n-US" sz="24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cl</a:t>
                      </a:r>
                      <a:r>
                        <a:rPr lang="en-US" sz="2400" b="1" i="0" u="none" strike="noStrike" baseline="-25000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i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)|)C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Average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Nogoods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87,374.1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48.9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Goods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27,180.3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8,811.1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Max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Nogoods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4,880,127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8,224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Goods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1,870,051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1,069,081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completed (547):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MEMOUT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Background</a:t>
            </a:r>
          </a:p>
          <a:p>
            <a:r>
              <a:rPr lang="en-US" sz="2800" dirty="0" smtClean="0"/>
              <a:t>Contributions</a:t>
            </a:r>
          </a:p>
          <a:p>
            <a:pPr lvl="1">
              <a:tabLst>
                <a:tab pos="8169275" algn="r"/>
              </a:tabLst>
            </a:pPr>
            <a:r>
              <a:rPr lang="en-US" sz="2400" dirty="0"/>
              <a:t>R(∗,m)</a:t>
            </a:r>
            <a:r>
              <a:rPr lang="en-US" sz="2400" dirty="0" smtClean="0"/>
              <a:t>C: </a:t>
            </a:r>
            <a:r>
              <a:rPr lang="en-US" sz="2400" dirty="0"/>
              <a:t>Consistency p</a:t>
            </a:r>
            <a:r>
              <a:rPr lang="en-US" sz="2400" dirty="0" smtClean="0"/>
              <a:t>roperty &amp; </a:t>
            </a:r>
            <a:r>
              <a:rPr lang="en-US" sz="2400" dirty="0"/>
              <a:t>a</a:t>
            </a:r>
            <a:r>
              <a:rPr lang="en-US" sz="2400" dirty="0" smtClean="0"/>
              <a:t>lgorithms	</a:t>
            </a:r>
            <a:r>
              <a:rPr lang="en-US" sz="1800" dirty="0" smtClean="0">
                <a:solidFill>
                  <a:srgbClr val="E46C0A"/>
                </a:solidFill>
              </a:rPr>
              <a:t>[SAC 10, AAAI 10]</a:t>
            </a:r>
            <a:endParaRPr lang="en-US" sz="2400" dirty="0" smtClean="0">
              <a:solidFill>
                <a:srgbClr val="E46C0A"/>
              </a:solidFill>
            </a:endParaRPr>
          </a:p>
          <a:p>
            <a:pPr lvl="1"/>
            <a:r>
              <a:rPr lang="en-US" sz="2400" dirty="0" smtClean="0"/>
              <a:t>Localized consistency &amp; </a:t>
            </a:r>
            <a:r>
              <a:rPr lang="en-US" sz="2400" dirty="0"/>
              <a:t>s</a:t>
            </a:r>
            <a:r>
              <a:rPr lang="en-US" sz="2400" dirty="0" smtClean="0"/>
              <a:t>tructure-</a:t>
            </a:r>
            <a:r>
              <a:rPr lang="en-US" sz="2400" dirty="0"/>
              <a:t>g</a:t>
            </a:r>
            <a:r>
              <a:rPr lang="en-US" sz="2400" dirty="0" smtClean="0"/>
              <a:t>uided </a:t>
            </a:r>
            <a:r>
              <a:rPr lang="en-US" sz="2400" dirty="0"/>
              <a:t>p</a:t>
            </a:r>
            <a:r>
              <a:rPr lang="en-US" sz="2400" dirty="0" smtClean="0"/>
              <a:t>ropagation</a:t>
            </a:r>
          </a:p>
          <a:p>
            <a:pPr lvl="1">
              <a:tabLst>
                <a:tab pos="8169275" algn="r"/>
              </a:tabLst>
            </a:pPr>
            <a:r>
              <a:rPr lang="en-US" sz="2400" dirty="0" smtClean="0"/>
              <a:t>Bolstering propagation at </a:t>
            </a:r>
            <a:r>
              <a:rPr lang="en-US" sz="2400" dirty="0"/>
              <a:t>s</a:t>
            </a:r>
            <a:r>
              <a:rPr lang="en-US" sz="2400" dirty="0" smtClean="0"/>
              <a:t>eparators	</a:t>
            </a:r>
            <a:r>
              <a:rPr lang="en-US" sz="1800" dirty="0" smtClean="0">
                <a:solidFill>
                  <a:srgbClr val="E46C0A"/>
                </a:solidFill>
              </a:rPr>
              <a:t>[CP 12, AAAI 13]</a:t>
            </a:r>
            <a:endParaRPr lang="en-US" sz="2400" dirty="0" smtClean="0">
              <a:solidFill>
                <a:srgbClr val="E46C0A"/>
              </a:solidFill>
            </a:endParaRPr>
          </a:p>
          <a:p>
            <a:pPr lvl="1"/>
            <a:r>
              <a:rPr lang="en-US" sz="2400" dirty="0" smtClean="0"/>
              <a:t>Counting solutions</a:t>
            </a:r>
          </a:p>
          <a:p>
            <a:pPr lvl="1"/>
            <a:r>
              <a:rPr lang="en-US" sz="2400" dirty="0" smtClean="0"/>
              <a:t>(Appendices include other incidental contributions)</a:t>
            </a:r>
          </a:p>
          <a:p>
            <a:r>
              <a:rPr lang="en-US" sz="2800" dirty="0" smtClean="0"/>
              <a:t>Conclusions &amp; Future Research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Background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R(*,m)C</a:t>
            </a:r>
            <a:endParaRPr lang="en-US" dirty="0"/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/>
              <a:t>Locallization</a:t>
            </a:r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Bolstering</a:t>
            </a:r>
            <a:endParaRPr lang="en-US" dirty="0"/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Sol</a:t>
            </a:r>
            <a:r>
              <a:rPr lang="en-US" baseline="0" dirty="0" smtClean="0"/>
              <a:t> Counting</a:t>
            </a:r>
            <a:endParaRPr lang="en-US" dirty="0"/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Constraint Satisfaction Problem (CSP)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Given</a:t>
            </a:r>
          </a:p>
          <a:p>
            <a:pPr lvl="1"/>
            <a:r>
              <a:rPr lang="en-US" sz="2000" dirty="0" smtClean="0"/>
              <a:t>A set of </a:t>
            </a:r>
            <a:r>
              <a:rPr lang="en-US" sz="2000" dirty="0" smtClean="0">
                <a:solidFill>
                  <a:srgbClr val="3366FF"/>
                </a:solidFill>
              </a:rPr>
              <a:t>variables</a:t>
            </a:r>
            <a:r>
              <a:rPr lang="en-US" sz="2000" dirty="0" smtClean="0"/>
              <a:t>, here </a:t>
            </a:r>
            <a:r>
              <a:rPr lang="en-US" sz="2000" dirty="0" smtClean="0">
                <a:latin typeface="Pristina" pitchFamily="66" charset="0"/>
              </a:rPr>
              <a:t>X</a:t>
            </a:r>
            <a:r>
              <a:rPr lang="en-US" sz="2000" dirty="0" smtClean="0"/>
              <a:t>={</a:t>
            </a:r>
            <a:r>
              <a:rPr lang="en-US" sz="2000" i="1" dirty="0" smtClean="0"/>
              <a:t>A</a:t>
            </a:r>
            <a:r>
              <a:rPr lang="en-US" sz="2000" dirty="0" smtClean="0"/>
              <a:t>,</a:t>
            </a:r>
            <a:r>
              <a:rPr lang="en-US" sz="2000" i="1" dirty="0" smtClean="0"/>
              <a:t>B</a:t>
            </a:r>
            <a:r>
              <a:rPr lang="en-US" sz="2000" dirty="0" smtClean="0"/>
              <a:t>,</a:t>
            </a:r>
            <a:r>
              <a:rPr lang="en-US" sz="2000" i="1" dirty="0" smtClean="0"/>
              <a:t>C</a:t>
            </a:r>
            <a:r>
              <a:rPr lang="en-US" sz="2000" dirty="0" smtClean="0"/>
              <a:t>,</a:t>
            </a:r>
            <a:r>
              <a:rPr lang="en-US" sz="2000" i="1" dirty="0" smtClean="0"/>
              <a:t>D</a:t>
            </a:r>
            <a:r>
              <a:rPr lang="en-US" sz="2000" dirty="0" smtClean="0"/>
              <a:t>,</a:t>
            </a:r>
            <a:r>
              <a:rPr lang="en-US" sz="2000" i="1" dirty="0" smtClean="0"/>
              <a:t>E</a:t>
            </a:r>
            <a:r>
              <a:rPr lang="en-US" sz="2000" dirty="0" smtClean="0"/>
              <a:t>,</a:t>
            </a:r>
            <a:r>
              <a:rPr lang="en-US" sz="2000" i="1" dirty="0" smtClean="0"/>
              <a:t>F</a:t>
            </a:r>
            <a:r>
              <a:rPr lang="en-US" sz="2000" dirty="0" smtClean="0"/>
              <a:t>,</a:t>
            </a:r>
            <a:r>
              <a:rPr lang="en-US" sz="2000" i="1" dirty="0" smtClean="0"/>
              <a:t>G</a:t>
            </a:r>
            <a:r>
              <a:rPr lang="en-US" sz="2000" dirty="0" smtClean="0"/>
              <a:t>}</a:t>
            </a:r>
          </a:p>
          <a:p>
            <a:pPr lvl="1"/>
            <a:r>
              <a:rPr lang="en-US" sz="2000" dirty="0" smtClean="0"/>
              <a:t>Their </a:t>
            </a:r>
            <a:r>
              <a:rPr lang="en-US" sz="2000" dirty="0" smtClean="0">
                <a:solidFill>
                  <a:srgbClr val="3366FF"/>
                </a:solidFill>
              </a:rPr>
              <a:t>domains</a:t>
            </a:r>
            <a:r>
              <a:rPr lang="en-US" sz="2000" dirty="0" smtClean="0"/>
              <a:t>, here </a:t>
            </a:r>
            <a:r>
              <a:rPr lang="en-US" sz="2000" dirty="0" smtClean="0">
                <a:latin typeface="Pristina" pitchFamily="66" charset="0"/>
              </a:rPr>
              <a:t>D</a:t>
            </a:r>
            <a:r>
              <a:rPr lang="en-US" sz="2000" dirty="0" smtClean="0"/>
              <a:t>={D</a:t>
            </a:r>
            <a:r>
              <a:rPr lang="en-US" sz="2000" i="1" baseline="-25000" dirty="0" smtClean="0"/>
              <a:t>A</a:t>
            </a:r>
            <a:r>
              <a:rPr lang="en-US" sz="2000" dirty="0" smtClean="0"/>
              <a:t>,D</a:t>
            </a:r>
            <a:r>
              <a:rPr lang="en-US" sz="2000" i="1" baseline="-25000" dirty="0" smtClean="0"/>
              <a:t>B</a:t>
            </a:r>
            <a:r>
              <a:rPr lang="en-US" sz="2000" dirty="0" smtClean="0"/>
              <a:t>,D</a:t>
            </a:r>
            <a:r>
              <a:rPr lang="en-US" sz="2000" i="1" baseline="-25000" dirty="0" smtClean="0"/>
              <a:t>C</a:t>
            </a:r>
            <a:r>
              <a:rPr lang="en-US" sz="2000" dirty="0" smtClean="0"/>
              <a:t>,D</a:t>
            </a:r>
            <a:r>
              <a:rPr lang="en-US" sz="2000" i="1" baseline="-25000" dirty="0" smtClean="0"/>
              <a:t>D</a:t>
            </a:r>
            <a:r>
              <a:rPr lang="en-US" sz="2000" dirty="0" smtClean="0"/>
              <a:t>,D</a:t>
            </a:r>
            <a:r>
              <a:rPr lang="en-US" sz="2000" i="1" baseline="-25000" dirty="0" smtClean="0"/>
              <a:t>E</a:t>
            </a:r>
            <a:r>
              <a:rPr lang="en-US" sz="2000" dirty="0" smtClean="0"/>
              <a:t>,D</a:t>
            </a:r>
            <a:r>
              <a:rPr lang="en-US" sz="2000" i="1" baseline="-25000" dirty="0" smtClean="0"/>
              <a:t>F</a:t>
            </a:r>
            <a:r>
              <a:rPr lang="en-US" sz="2000" dirty="0" smtClean="0"/>
              <a:t>,D</a:t>
            </a:r>
            <a:r>
              <a:rPr lang="en-US" sz="2000" i="1" baseline="-25000" dirty="0" smtClean="0"/>
              <a:t>G</a:t>
            </a:r>
            <a:r>
              <a:rPr lang="en-US" sz="2000" dirty="0" smtClean="0"/>
              <a:t>}, D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={0,1}</a:t>
            </a:r>
            <a:endParaRPr lang="en-US" sz="1800" dirty="0" smtClean="0"/>
          </a:p>
          <a:p>
            <a:pPr lvl="1"/>
            <a:r>
              <a:rPr lang="en-US" sz="2000" dirty="0" smtClean="0"/>
              <a:t>A set of </a:t>
            </a:r>
            <a:r>
              <a:rPr lang="en-US" sz="2000" dirty="0" smtClean="0">
                <a:solidFill>
                  <a:srgbClr val="3366FF"/>
                </a:solidFill>
              </a:rPr>
              <a:t>constraints</a:t>
            </a:r>
            <a:r>
              <a:rPr lang="en-US" sz="2000" dirty="0" smtClean="0"/>
              <a:t>, here </a:t>
            </a:r>
            <a:r>
              <a:rPr lang="en-US" sz="2000" dirty="0" smtClean="0">
                <a:latin typeface="Pristina" pitchFamily="66" charset="0"/>
              </a:rPr>
              <a:t>C</a:t>
            </a:r>
            <a:r>
              <a:rPr lang="en-US" sz="2000" dirty="0" smtClean="0"/>
              <a:t>={</a:t>
            </a:r>
            <a:r>
              <a:rPr lang="en-US" sz="2000" i="1" dirty="0" smtClean="0"/>
              <a:t>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</a:t>
            </a:r>
            <a:r>
              <a:rPr lang="en-US" sz="2000" i="1" dirty="0" smtClean="0"/>
              <a:t>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</a:t>
            </a:r>
            <a:r>
              <a:rPr lang="en-US" sz="2000" i="1" dirty="0" smtClean="0"/>
              <a:t>C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</a:t>
            </a:r>
            <a:r>
              <a:rPr lang="en-US" sz="2000" i="1" dirty="0" smtClean="0"/>
              <a:t>C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,</a:t>
            </a:r>
            <a:r>
              <a:rPr lang="en-US" sz="2000" i="1" dirty="0" smtClean="0"/>
              <a:t>C</a:t>
            </a:r>
            <a:r>
              <a:rPr lang="en-US" sz="2000" baseline="-25000" dirty="0" smtClean="0"/>
              <a:t>5</a:t>
            </a:r>
            <a:r>
              <a:rPr lang="en-US" sz="2000" dirty="0" smtClean="0"/>
              <a:t>} where </a:t>
            </a:r>
            <a:r>
              <a:rPr lang="en-US" sz="2000" i="1" dirty="0" err="1" smtClean="0"/>
              <a:t>C</a:t>
            </a:r>
            <a:r>
              <a:rPr lang="en-US" sz="2000" i="1" baseline="-25000" dirty="0" err="1" smtClean="0"/>
              <a:t>i</a:t>
            </a:r>
            <a:r>
              <a:rPr lang="en-US" sz="2000" i="1" baseline="-25000" dirty="0" smtClean="0"/>
              <a:t> </a:t>
            </a:r>
            <a:r>
              <a:rPr lang="en-US" sz="2000" dirty="0" smtClean="0"/>
              <a:t>= ⟨</a:t>
            </a:r>
            <a:r>
              <a:rPr lang="en-US" sz="2000" i="1" dirty="0" err="1" smtClean="0"/>
              <a:t>R</a:t>
            </a:r>
            <a:r>
              <a:rPr lang="en-US" sz="2000" i="1" baseline="-25000" dirty="0" err="1" smtClean="0"/>
              <a:t>i</a:t>
            </a:r>
            <a:r>
              <a:rPr lang="en-US" sz="2000" dirty="0" err="1" smtClean="0"/>
              <a:t>,scope</a:t>
            </a:r>
            <a:r>
              <a:rPr lang="en-US" sz="2000" dirty="0" smtClean="0"/>
              <a:t>(</a:t>
            </a:r>
            <a:r>
              <a:rPr lang="en-US" sz="2000" i="1" dirty="0" err="1" smtClean="0"/>
              <a:t>R</a:t>
            </a:r>
            <a:r>
              <a:rPr lang="en-US" sz="2000" i="1" baseline="-25000" dirty="0" err="1" smtClean="0"/>
              <a:t>i</a:t>
            </a:r>
            <a:r>
              <a:rPr lang="en-US" sz="2000" dirty="0" smtClean="0"/>
              <a:t>)⟩</a:t>
            </a:r>
          </a:p>
          <a:p>
            <a:r>
              <a:rPr lang="en-US" sz="2400" b="1" dirty="0" smtClean="0"/>
              <a:t>Question</a:t>
            </a:r>
            <a:r>
              <a:rPr lang="en-US" sz="2400" dirty="0" smtClean="0"/>
              <a:t>: Find one solution (NPC), find all solutions (#P)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69573509"/>
              </p:ext>
            </p:extLst>
          </p:nvPr>
        </p:nvGraphicFramePr>
        <p:xfrm>
          <a:off x="2455778" y="3881946"/>
          <a:ext cx="926466" cy="2222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8822"/>
                <a:gridCol w="308822"/>
                <a:gridCol w="308822"/>
              </a:tblGrid>
              <a:tr h="31750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R</a:t>
                      </a:r>
                      <a:r>
                        <a:rPr lang="en-US" b="1" i="1" u="none" baseline="-25000" dirty="0" smtClean="0"/>
                        <a:t>1</a:t>
                      </a:r>
                      <a:endParaRPr lang="en-US" b="1" i="1" u="none" baseline="-25000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u="none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b="1" u="none" dirty="0"/>
                    </a:p>
                  </a:txBody>
                  <a:tcPr marL="0" marR="0" marT="0" marB="0" anchor="ctr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A</a:t>
                      </a:r>
                      <a:endParaRPr lang="en-US" b="1" i="1" u="none" dirty="0"/>
                    </a:p>
                  </a:txBody>
                  <a:tcPr marL="0" marR="0" marT="0" marB="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E</a:t>
                      </a:r>
                      <a:endParaRPr lang="en-US" b="1" i="1" u="none" dirty="0"/>
                    </a:p>
                  </a:txBody>
                  <a:tcPr marL="0" marR="0" marT="0" marB="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F</a:t>
                      </a:r>
                      <a:endParaRPr lang="en-US" b="1" i="1" u="none" dirty="0"/>
                    </a:p>
                  </a:txBody>
                  <a:tcPr marL="0" marR="0" marT="0" marB="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3169285"/>
              </p:ext>
            </p:extLst>
          </p:nvPr>
        </p:nvGraphicFramePr>
        <p:xfrm>
          <a:off x="4424912" y="3881946"/>
          <a:ext cx="926466" cy="2222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8822"/>
                <a:gridCol w="308822"/>
                <a:gridCol w="308822"/>
              </a:tblGrid>
              <a:tr h="31750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R</a:t>
                      </a:r>
                      <a:r>
                        <a:rPr lang="en-US" b="1" i="1" u="none" baseline="-25000" dirty="0" smtClean="0"/>
                        <a:t>3</a:t>
                      </a:r>
                      <a:endParaRPr lang="en-US" b="1" i="1" u="none" baseline="-25000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en-US" b="1" u="none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b="1" u="none" dirty="0"/>
                    </a:p>
                  </a:txBody>
                  <a:tcPr marL="0" marR="0" marT="0" marB="0" anchor="ctr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A</a:t>
                      </a:r>
                      <a:endParaRPr lang="en-US" b="1" i="1" u="none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B</a:t>
                      </a:r>
                      <a:endParaRPr lang="en-US" b="1" i="1" u="none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C</a:t>
                      </a:r>
                      <a:endParaRPr lang="en-US" b="1" i="1" u="none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6263505"/>
              </p:ext>
            </p:extLst>
          </p:nvPr>
        </p:nvGraphicFramePr>
        <p:xfrm>
          <a:off x="5567912" y="3881946"/>
          <a:ext cx="926466" cy="2222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8822"/>
                <a:gridCol w="308822"/>
                <a:gridCol w="308822"/>
              </a:tblGrid>
              <a:tr h="31750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R</a:t>
                      </a:r>
                      <a:r>
                        <a:rPr lang="en-US" b="1" i="1" u="none" baseline="-25000" dirty="0" smtClean="0"/>
                        <a:t>4</a:t>
                      </a:r>
                      <a:endParaRPr lang="en-US" b="1" i="1" u="none" baseline="-25000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en-US" b="1" u="none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b="1" u="none" dirty="0"/>
                    </a:p>
                  </a:txBody>
                  <a:tcPr marL="0" marR="0" marT="0" marB="0" anchor="ctr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A</a:t>
                      </a:r>
                      <a:endParaRPr lang="en-US" b="1" i="1" u="none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D</a:t>
                      </a:r>
                      <a:endParaRPr lang="en-US" b="1" i="1" u="none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G</a:t>
                      </a:r>
                      <a:endParaRPr lang="en-US" b="1" i="1" u="none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67185662"/>
              </p:ext>
            </p:extLst>
          </p:nvPr>
        </p:nvGraphicFramePr>
        <p:xfrm>
          <a:off x="3598778" y="3881946"/>
          <a:ext cx="617644" cy="127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8822"/>
                <a:gridCol w="308822"/>
              </a:tblGrid>
              <a:tr h="31750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R</a:t>
                      </a:r>
                      <a:r>
                        <a:rPr lang="en-US" b="1" i="1" u="none" baseline="-25000" dirty="0" smtClean="0"/>
                        <a:t>2</a:t>
                      </a:r>
                      <a:endParaRPr lang="en-US" b="1" i="1" u="none" baseline="-25000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en-US" b="1" u="none" dirty="0"/>
                    </a:p>
                  </a:txBody>
                  <a:tcPr marL="0" marR="0" marT="0" marB="0" anchor="ctr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B</a:t>
                      </a:r>
                      <a:endParaRPr lang="en-US" b="1" i="1" u="none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E</a:t>
                      </a:r>
                      <a:endParaRPr lang="en-US" b="1" i="1" u="none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8445095"/>
              </p:ext>
            </p:extLst>
          </p:nvPr>
        </p:nvGraphicFramePr>
        <p:xfrm>
          <a:off x="6646778" y="3881946"/>
          <a:ext cx="617644" cy="127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8822"/>
                <a:gridCol w="308822"/>
              </a:tblGrid>
              <a:tr h="31750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R</a:t>
                      </a:r>
                      <a:r>
                        <a:rPr lang="en-US" b="1" i="1" u="none" baseline="-25000" dirty="0" smtClean="0"/>
                        <a:t>5</a:t>
                      </a:r>
                      <a:endParaRPr lang="en-US" b="1" i="1" u="none" baseline="-25000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en-US" b="1" u="none" dirty="0"/>
                    </a:p>
                  </a:txBody>
                  <a:tcPr marL="0" marR="0" marT="0" marB="0" anchor="ctr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B</a:t>
                      </a:r>
                      <a:endParaRPr lang="en-US" b="1" i="1" u="none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D</a:t>
                      </a:r>
                      <a:endParaRPr lang="en-US" b="1" i="1" u="none" dirty="0"/>
                    </a:p>
                  </a:txBody>
                  <a:tcPr marL="0" marR="0" marT="0" marB="0"/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752600" y="4356556"/>
            <a:ext cx="191521" cy="274320"/>
          </a:xfrm>
          <a:prstGeom prst="rect">
            <a:avLst/>
          </a:prstGeom>
          <a:noFill/>
          <a:ln w="3175"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400" i="1" dirty="0" smtClean="0"/>
              <a:t>R</a:t>
            </a:r>
            <a:r>
              <a:rPr lang="en-US" sz="1400" i="1" baseline="-25000" dirty="0" smtClean="0"/>
              <a:t>4</a:t>
            </a:r>
            <a:endParaRPr lang="en-US" sz="1400" i="1" baseline="-25000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0" y="5562600"/>
            <a:ext cx="191521" cy="215444"/>
          </a:xfrm>
          <a:prstGeom prst="rect">
            <a:avLst/>
          </a:prstGeom>
          <a:noFill/>
          <a:ln w="3175"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400" i="1" dirty="0" smtClean="0"/>
              <a:t>R</a:t>
            </a:r>
            <a:r>
              <a:rPr lang="en-US" sz="1400" i="1" baseline="-25000" dirty="0"/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90600" y="5562600"/>
            <a:ext cx="191521" cy="215444"/>
          </a:xfrm>
          <a:prstGeom prst="rect">
            <a:avLst/>
          </a:prstGeom>
          <a:noFill/>
          <a:ln w="3175"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400" i="1" dirty="0" smtClean="0"/>
              <a:t>R</a:t>
            </a:r>
            <a:r>
              <a:rPr lang="en-US" sz="1400" i="1" baseline="-25000" dirty="0"/>
              <a:t>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7330" y="5562600"/>
            <a:ext cx="191521" cy="215444"/>
          </a:xfrm>
          <a:prstGeom prst="rect">
            <a:avLst/>
          </a:prstGeom>
          <a:noFill/>
          <a:ln w="3175"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400" i="1" dirty="0" smtClean="0"/>
              <a:t>R</a:t>
            </a:r>
            <a:r>
              <a:rPr lang="en-US" sz="1400" i="1" baseline="-25000" dirty="0" smtClean="0"/>
              <a:t>1</a:t>
            </a:r>
            <a:endParaRPr lang="en-US" sz="1400" i="1" baseline="-25000" dirty="0"/>
          </a:p>
        </p:txBody>
      </p:sp>
      <p:sp>
        <p:nvSpPr>
          <p:cNvPr id="32" name="TextBox 31"/>
          <p:cNvSpPr txBox="1"/>
          <p:nvPr/>
        </p:nvSpPr>
        <p:spPr>
          <a:xfrm>
            <a:off x="990600" y="4356556"/>
            <a:ext cx="191521" cy="274320"/>
          </a:xfrm>
          <a:prstGeom prst="rect">
            <a:avLst/>
          </a:prstGeom>
          <a:noFill/>
          <a:ln w="3175"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1400" i="1" dirty="0" smtClean="0"/>
              <a:t>R</a:t>
            </a:r>
            <a:r>
              <a:rPr lang="en-US" sz="1400" i="1" baseline="-25000" dirty="0" smtClean="0"/>
              <a:t>3</a:t>
            </a:r>
            <a:endParaRPr lang="en-US" sz="1400" i="1" baseline="-25000" dirty="0"/>
          </a:p>
        </p:txBody>
      </p:sp>
      <p:cxnSp>
        <p:nvCxnSpPr>
          <p:cNvPr id="5" name="Straight Connector 4"/>
          <p:cNvCxnSpPr>
            <a:stCxn id="28" idx="2"/>
            <a:endCxn id="130" idx="0"/>
          </p:cNvCxnSpPr>
          <p:nvPr/>
        </p:nvCxnSpPr>
        <p:spPr>
          <a:xfrm flipH="1">
            <a:off x="1837436" y="4630876"/>
            <a:ext cx="10925" cy="3221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8" idx="2"/>
            <a:endCxn id="123" idx="0"/>
          </p:cNvCxnSpPr>
          <p:nvPr/>
        </p:nvCxnSpPr>
        <p:spPr>
          <a:xfrm>
            <a:off x="1848361" y="4630876"/>
            <a:ext cx="256283" cy="3221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8" idx="2"/>
            <a:endCxn id="126" idx="0"/>
          </p:cNvCxnSpPr>
          <p:nvPr/>
        </p:nvCxnSpPr>
        <p:spPr>
          <a:xfrm flipH="1">
            <a:off x="768604" y="4630876"/>
            <a:ext cx="1079757" cy="3221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26" idx="0"/>
            <a:endCxn id="32" idx="2"/>
          </p:cNvCxnSpPr>
          <p:nvPr/>
        </p:nvCxnSpPr>
        <p:spPr>
          <a:xfrm flipV="1">
            <a:off x="768604" y="4630876"/>
            <a:ext cx="317757" cy="3221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28" idx="0"/>
            <a:endCxn id="32" idx="2"/>
          </p:cNvCxnSpPr>
          <p:nvPr/>
        </p:nvCxnSpPr>
        <p:spPr>
          <a:xfrm flipH="1" flipV="1">
            <a:off x="1086361" y="4630876"/>
            <a:ext cx="216659" cy="3221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9" idx="0"/>
            <a:endCxn id="128" idx="4"/>
          </p:cNvCxnSpPr>
          <p:nvPr/>
        </p:nvCxnSpPr>
        <p:spPr>
          <a:xfrm flipH="1" flipV="1">
            <a:off x="1303020" y="5163312"/>
            <a:ext cx="316741" cy="3992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1" idx="0"/>
            <a:endCxn id="126" idx="4"/>
          </p:cNvCxnSpPr>
          <p:nvPr/>
        </p:nvCxnSpPr>
        <p:spPr>
          <a:xfrm flipV="1">
            <a:off x="563091" y="5163312"/>
            <a:ext cx="205513" cy="3992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31" idx="0"/>
            <a:endCxn id="125" idx="4"/>
          </p:cNvCxnSpPr>
          <p:nvPr/>
        </p:nvCxnSpPr>
        <p:spPr>
          <a:xfrm flipH="1" flipV="1">
            <a:off x="501396" y="5163312"/>
            <a:ext cx="61695" cy="3992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31" idx="0"/>
            <a:endCxn id="127" idx="4"/>
          </p:cNvCxnSpPr>
          <p:nvPr/>
        </p:nvCxnSpPr>
        <p:spPr>
          <a:xfrm flipV="1">
            <a:off x="563091" y="5163312"/>
            <a:ext cx="472721" cy="3992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30" idx="0"/>
            <a:endCxn id="128" idx="4"/>
          </p:cNvCxnSpPr>
          <p:nvPr/>
        </p:nvCxnSpPr>
        <p:spPr>
          <a:xfrm flipV="1">
            <a:off x="1086361" y="5163312"/>
            <a:ext cx="216659" cy="3992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127" idx="4"/>
            <a:endCxn id="30" idx="0"/>
          </p:cNvCxnSpPr>
          <p:nvPr/>
        </p:nvCxnSpPr>
        <p:spPr>
          <a:xfrm>
            <a:off x="1035812" y="5163312"/>
            <a:ext cx="50549" cy="3992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130" idx="4"/>
            <a:endCxn id="29" idx="0"/>
          </p:cNvCxnSpPr>
          <p:nvPr/>
        </p:nvCxnSpPr>
        <p:spPr>
          <a:xfrm flipH="1">
            <a:off x="1619761" y="5163312"/>
            <a:ext cx="217675" cy="3992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129" idx="0"/>
            <a:endCxn id="32" idx="2"/>
          </p:cNvCxnSpPr>
          <p:nvPr/>
        </p:nvCxnSpPr>
        <p:spPr>
          <a:xfrm flipH="1" flipV="1">
            <a:off x="1086361" y="4630876"/>
            <a:ext cx="483867" cy="32212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Oval 122"/>
          <p:cNvSpPr/>
          <p:nvPr/>
        </p:nvSpPr>
        <p:spPr>
          <a:xfrm>
            <a:off x="1999488" y="4953000"/>
            <a:ext cx="210312" cy="21031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/>
          <a:lstStyle/>
          <a:p>
            <a:pPr algn="ctr"/>
            <a:r>
              <a:rPr lang="en-US" sz="1400" i="1" dirty="0" smtClean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25" name="Oval 124"/>
          <p:cNvSpPr/>
          <p:nvPr/>
        </p:nvSpPr>
        <p:spPr>
          <a:xfrm>
            <a:off x="396240" y="4953000"/>
            <a:ext cx="210312" cy="21031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/>
          <a:lstStyle/>
          <a:p>
            <a:pPr algn="ctr"/>
            <a:r>
              <a:rPr lang="en-US" sz="1400" i="1" dirty="0">
                <a:solidFill>
                  <a:schemeClr val="tx1"/>
                </a:solidFill>
              </a:rPr>
              <a:t>F</a:t>
            </a:r>
            <a:endParaRPr lang="en-US" sz="1400" i="1" dirty="0" smtClean="0">
              <a:solidFill>
                <a:schemeClr val="tx1"/>
              </a:solidFill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663448" y="4953000"/>
            <a:ext cx="210312" cy="21031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/>
          <a:lstStyle/>
          <a:p>
            <a:pPr algn="ctr"/>
            <a:r>
              <a:rPr lang="en-US" sz="1400" i="1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7" name="Oval 126"/>
          <p:cNvSpPr/>
          <p:nvPr/>
        </p:nvSpPr>
        <p:spPr>
          <a:xfrm>
            <a:off x="930656" y="4953000"/>
            <a:ext cx="210312" cy="21031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/>
          <a:lstStyle/>
          <a:p>
            <a:pPr algn="ctr"/>
            <a:r>
              <a:rPr lang="en-US" sz="1400" i="1" dirty="0" smtClean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28" name="Oval 127"/>
          <p:cNvSpPr/>
          <p:nvPr/>
        </p:nvSpPr>
        <p:spPr>
          <a:xfrm>
            <a:off x="1197864" y="4953000"/>
            <a:ext cx="210312" cy="21031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/>
          <a:lstStyle/>
          <a:p>
            <a:pPr algn="ctr"/>
            <a:r>
              <a:rPr lang="en-US" sz="1400" i="1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29" name="Oval 128"/>
          <p:cNvSpPr/>
          <p:nvPr/>
        </p:nvSpPr>
        <p:spPr>
          <a:xfrm>
            <a:off x="1465072" y="4953000"/>
            <a:ext cx="210312" cy="21031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/>
          <a:lstStyle/>
          <a:p>
            <a:pPr algn="ctr"/>
            <a:r>
              <a:rPr lang="en-US" sz="1400" i="1" dirty="0" smtClean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30" name="Oval 129"/>
          <p:cNvSpPr/>
          <p:nvPr/>
        </p:nvSpPr>
        <p:spPr>
          <a:xfrm>
            <a:off x="1732280" y="4953000"/>
            <a:ext cx="210312" cy="21031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/>
          <a:lstStyle/>
          <a:p>
            <a:pPr algn="ctr"/>
            <a:r>
              <a:rPr lang="en-US" sz="1400" i="1" dirty="0">
                <a:solidFill>
                  <a:schemeClr val="tx1"/>
                </a:solidFill>
              </a:rPr>
              <a:t>D</a:t>
            </a:r>
            <a:endParaRPr lang="en-US" sz="1400" i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143" name="Table 1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2304172"/>
              </p:ext>
            </p:extLst>
          </p:nvPr>
        </p:nvGraphicFramePr>
        <p:xfrm>
          <a:off x="7696200" y="3962398"/>
          <a:ext cx="685800" cy="22098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"/>
              </a:tblGrid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A</a:t>
                      </a:r>
                      <a:r>
                        <a:rPr lang="en-US" b="0" i="0" u="none" dirty="0" smtClean="0"/>
                        <a:t>⟵0</a:t>
                      </a:r>
                      <a:endParaRPr lang="en-US" b="0" i="0" u="none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B</a:t>
                      </a:r>
                      <a:r>
                        <a:rPr lang="en-US" b="0" i="0" u="none" dirty="0" smtClean="0"/>
                        <a:t>⟵0</a:t>
                      </a:r>
                      <a:endParaRPr lang="en-US" b="0" i="0" u="none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C</a:t>
                      </a:r>
                      <a:r>
                        <a:rPr lang="en-US" b="0" i="0" u="none" dirty="0" smtClean="0"/>
                        <a:t>⟵1</a:t>
                      </a:r>
                      <a:endParaRPr lang="en-US" b="0" i="0" u="none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D</a:t>
                      </a:r>
                      <a:r>
                        <a:rPr lang="en-US" b="0" i="0" u="none" dirty="0" smtClean="0"/>
                        <a:t>⟵1</a:t>
                      </a:r>
                      <a:endParaRPr lang="en-US" b="0" i="0" u="none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E</a:t>
                      </a:r>
                      <a:r>
                        <a:rPr lang="en-US" b="0" i="0" u="none" dirty="0" smtClean="0"/>
                        <a:t>⟵1</a:t>
                      </a:r>
                      <a:endParaRPr lang="en-US" b="0" i="0" u="none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F</a:t>
                      </a:r>
                      <a:r>
                        <a:rPr lang="en-US" b="0" i="0" u="none" dirty="0" smtClean="0"/>
                        <a:t>⟵0</a:t>
                      </a:r>
                      <a:endParaRPr lang="en-US" b="0" i="0" u="none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b="1" i="1" u="none" dirty="0" smtClean="0"/>
                        <a:t>G</a:t>
                      </a:r>
                      <a:r>
                        <a:rPr lang="en-US" b="0" i="0" u="none" dirty="0" smtClean="0"/>
                        <a:t>⟵0</a:t>
                      </a:r>
                      <a:endParaRPr lang="en-US" b="0" i="0" u="none" dirty="0"/>
                    </a:p>
                  </a:txBody>
                  <a:tcPr marL="0" marR="0" marT="0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0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Background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1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3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4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6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Representations of a CSP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11204" y="1929824"/>
            <a:ext cx="218020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3366FF"/>
                </a:solidFill>
              </a:rPr>
              <a:t>Hypergraph</a:t>
            </a:r>
            <a:endParaRPr lang="en-US" sz="3200" dirty="0">
              <a:solidFill>
                <a:srgbClr val="3366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929824"/>
            <a:ext cx="235413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3366FF"/>
                </a:solidFill>
              </a:rPr>
              <a:t>Primal graph</a:t>
            </a:r>
            <a:endParaRPr lang="en-US" sz="3200" dirty="0">
              <a:solidFill>
                <a:srgbClr val="3366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52449" y="1929824"/>
            <a:ext cx="203413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3366FF"/>
                </a:solidFill>
              </a:rPr>
              <a:t>Dual graph</a:t>
            </a:r>
            <a:endParaRPr lang="en-US" sz="3200" dirty="0">
              <a:solidFill>
                <a:srgbClr val="3366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420530" y="3679183"/>
            <a:ext cx="315748" cy="65879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800" i="1" dirty="0" smtClean="0"/>
              <a:t>A</a:t>
            </a:r>
            <a:endParaRPr lang="en-US" sz="2800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5467362" y="3692127"/>
            <a:ext cx="296318" cy="65879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800" i="1" dirty="0" smtClean="0"/>
              <a:t>B</a:t>
            </a:r>
            <a:endParaRPr lang="en-US" sz="2800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4739287" y="4208714"/>
            <a:ext cx="284175" cy="65879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800" i="1" dirty="0" smtClean="0"/>
              <a:t>C</a:t>
            </a:r>
            <a:endParaRPr lang="en-US" sz="2800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4826722" y="2753303"/>
            <a:ext cx="221214" cy="43088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800" i="1" dirty="0" smtClean="0"/>
              <a:t>D</a:t>
            </a:r>
            <a:endParaRPr lang="en-US" sz="2800" i="1" dirty="0"/>
          </a:p>
        </p:txBody>
      </p:sp>
      <p:sp>
        <p:nvSpPr>
          <p:cNvPr id="38" name="TextBox 37"/>
          <p:cNvSpPr txBox="1"/>
          <p:nvPr/>
        </p:nvSpPr>
        <p:spPr>
          <a:xfrm>
            <a:off x="4791798" y="4827610"/>
            <a:ext cx="264744" cy="65879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800" i="1" dirty="0" smtClean="0"/>
              <a:t>E</a:t>
            </a:r>
            <a:endParaRPr lang="en-US" sz="2800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3942826" y="4827610"/>
            <a:ext cx="250171" cy="65879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800" i="1" dirty="0"/>
              <a:t>F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60280" y="2747085"/>
            <a:ext cx="226024" cy="43088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2800" i="1" dirty="0" smtClean="0"/>
              <a:t>G</a:t>
            </a:r>
            <a:endParaRPr lang="en-US" sz="2800" i="1" dirty="0"/>
          </a:p>
        </p:txBody>
      </p:sp>
      <p:cxnSp>
        <p:nvCxnSpPr>
          <p:cNvPr id="41" name="Straight Connector 40"/>
          <p:cNvCxnSpPr>
            <a:stCxn id="76" idx="3"/>
            <a:endCxn id="79" idx="1"/>
          </p:cNvCxnSpPr>
          <p:nvPr/>
        </p:nvCxnSpPr>
        <p:spPr>
          <a:xfrm>
            <a:off x="4122535" y="4822075"/>
            <a:ext cx="746760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87" idx="2"/>
            <a:endCxn id="79" idx="0"/>
          </p:cNvCxnSpPr>
          <p:nvPr/>
        </p:nvCxnSpPr>
        <p:spPr>
          <a:xfrm rot="16200000" flipH="1">
            <a:off x="3973310" y="3834650"/>
            <a:ext cx="715010" cy="116840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09" idx="2"/>
            <a:endCxn id="87" idx="0"/>
          </p:cNvCxnSpPr>
          <p:nvPr/>
        </p:nvCxnSpPr>
        <p:spPr>
          <a:xfrm rot="5400000">
            <a:off x="3498648" y="3509213"/>
            <a:ext cx="708660" cy="212725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09" idx="3"/>
            <a:endCxn id="108" idx="1"/>
          </p:cNvCxnSpPr>
          <p:nvPr/>
        </p:nvCxnSpPr>
        <p:spPr>
          <a:xfrm>
            <a:off x="4005060" y="3215525"/>
            <a:ext cx="870585" cy="3175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87" idx="3"/>
            <a:endCxn id="108" idx="2"/>
          </p:cNvCxnSpPr>
          <p:nvPr/>
        </p:nvCxnSpPr>
        <p:spPr>
          <a:xfrm flipV="1">
            <a:off x="3792335" y="3264420"/>
            <a:ext cx="1129030" cy="751205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87" idx="3"/>
            <a:endCxn id="88" idx="1"/>
          </p:cNvCxnSpPr>
          <p:nvPr/>
        </p:nvCxnSpPr>
        <p:spPr>
          <a:xfrm>
            <a:off x="3792335" y="4015625"/>
            <a:ext cx="1556385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87" idx="3"/>
            <a:endCxn id="89" idx="1"/>
          </p:cNvCxnSpPr>
          <p:nvPr/>
        </p:nvCxnSpPr>
        <p:spPr>
          <a:xfrm>
            <a:off x="3792335" y="4015625"/>
            <a:ext cx="848360" cy="263525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88" idx="1"/>
            <a:endCxn id="89" idx="3"/>
          </p:cNvCxnSpPr>
          <p:nvPr/>
        </p:nvCxnSpPr>
        <p:spPr>
          <a:xfrm rot="10800000" flipV="1">
            <a:off x="4732136" y="4015624"/>
            <a:ext cx="616585" cy="263525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87" idx="2"/>
            <a:endCxn id="76" idx="0"/>
          </p:cNvCxnSpPr>
          <p:nvPr/>
        </p:nvCxnSpPr>
        <p:spPr>
          <a:xfrm rot="16200000" flipH="1">
            <a:off x="3554210" y="4253750"/>
            <a:ext cx="715010" cy="33020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88" idx="0"/>
            <a:endCxn id="108" idx="3"/>
          </p:cNvCxnSpPr>
          <p:nvPr/>
        </p:nvCxnSpPr>
        <p:spPr>
          <a:xfrm rot="16200000" flipV="1">
            <a:off x="4805161" y="3380625"/>
            <a:ext cx="751205" cy="427355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79" idx="0"/>
            <a:endCxn id="88" idx="2"/>
          </p:cNvCxnSpPr>
          <p:nvPr/>
        </p:nvCxnSpPr>
        <p:spPr>
          <a:xfrm rot="5400000" flipH="1" flipV="1">
            <a:off x="4797222" y="4179138"/>
            <a:ext cx="715010" cy="479425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Group 51"/>
          <p:cNvGrpSpPr/>
          <p:nvPr/>
        </p:nvGrpSpPr>
        <p:grpSpPr>
          <a:xfrm>
            <a:off x="6163726" y="2941485"/>
            <a:ext cx="2328333" cy="2299715"/>
            <a:chOff x="6548967" y="4687668"/>
            <a:chExt cx="2023533" cy="1983265"/>
          </a:xfrm>
        </p:grpSpPr>
        <p:sp>
          <p:nvSpPr>
            <p:cNvPr id="53" name="AutoShape 11"/>
            <p:cNvSpPr>
              <a:spLocks noChangeArrowheads="1"/>
            </p:cNvSpPr>
            <p:nvPr/>
          </p:nvSpPr>
          <p:spPr bwMode="auto">
            <a:xfrm rot="10800000" flipH="1" flipV="1">
              <a:off x="7192432" y="5481895"/>
              <a:ext cx="914400" cy="40005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0" tIns="0" rIns="0" bIns="45720" anchor="ctr" anchorCtr="1"/>
            <a:lstStyle/>
            <a:p>
              <a:pPr>
                <a:defRPr/>
              </a:pPr>
              <a:r>
                <a:rPr lang="en-US" sz="2400" i="1" dirty="0" smtClean="0">
                  <a:ea typeface="宋体" pitchFamily="2" charset="-122"/>
                </a:rPr>
                <a:t>A,B,C</a:t>
              </a:r>
              <a:endParaRPr lang="en-US" sz="2400" i="1" dirty="0">
                <a:ea typeface="宋体" pitchFamily="2" charset="-122"/>
              </a:endParaRPr>
            </a:p>
          </p:txBody>
        </p:sp>
        <p:sp>
          <p:nvSpPr>
            <p:cNvPr id="54" name="AutoShape 11"/>
            <p:cNvSpPr>
              <a:spLocks noChangeArrowheads="1"/>
            </p:cNvSpPr>
            <p:nvPr/>
          </p:nvSpPr>
          <p:spPr bwMode="auto">
            <a:xfrm rot="10800000" flipH="1" flipV="1">
              <a:off x="6548967" y="6142294"/>
              <a:ext cx="914400" cy="40005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0" tIns="0" rIns="0" bIns="45720" anchor="ctr" anchorCtr="1"/>
            <a:lstStyle/>
            <a:p>
              <a:pPr>
                <a:defRPr/>
              </a:pPr>
              <a:r>
                <a:rPr lang="en-US" sz="2400" i="1" dirty="0" smtClean="0">
                  <a:ea typeface="宋体" pitchFamily="2" charset="-122"/>
                </a:rPr>
                <a:t>A,E,F</a:t>
              </a:r>
              <a:endParaRPr lang="en-US" sz="2400" i="1" dirty="0">
                <a:ea typeface="宋体" pitchFamily="2" charset="-122"/>
              </a:endParaRPr>
            </a:p>
          </p:txBody>
        </p:sp>
        <p:sp>
          <p:nvSpPr>
            <p:cNvPr id="55" name="AutoShape 11"/>
            <p:cNvSpPr>
              <a:spLocks noChangeArrowheads="1"/>
            </p:cNvSpPr>
            <p:nvPr/>
          </p:nvSpPr>
          <p:spPr bwMode="auto">
            <a:xfrm rot="10800000" flipH="1" flipV="1">
              <a:off x="7869767" y="6142295"/>
              <a:ext cx="702733" cy="40005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0" tIns="0" rIns="0" bIns="45720" anchor="ctr" anchorCtr="1"/>
            <a:lstStyle/>
            <a:p>
              <a:pPr>
                <a:defRPr/>
              </a:pPr>
              <a:r>
                <a:rPr lang="en-US" sz="2400" i="1" dirty="0" smtClean="0">
                  <a:ea typeface="宋体" pitchFamily="2" charset="-122"/>
                </a:rPr>
                <a:t>E,B</a:t>
              </a:r>
              <a:endParaRPr lang="en-US" sz="2400" i="1" dirty="0">
                <a:ea typeface="宋体" pitchFamily="2" charset="-122"/>
              </a:endParaRPr>
            </a:p>
          </p:txBody>
        </p:sp>
        <p:sp>
          <p:nvSpPr>
            <p:cNvPr id="56" name="AutoShape 11"/>
            <p:cNvSpPr>
              <a:spLocks noChangeArrowheads="1"/>
            </p:cNvSpPr>
            <p:nvPr/>
          </p:nvSpPr>
          <p:spPr bwMode="auto">
            <a:xfrm rot="10800000" flipH="1" flipV="1">
              <a:off x="7869767" y="4813028"/>
              <a:ext cx="702733" cy="40005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0" tIns="0" rIns="0" bIns="45720" anchor="ctr" anchorCtr="1"/>
            <a:lstStyle/>
            <a:p>
              <a:pPr>
                <a:defRPr/>
              </a:pPr>
              <a:r>
                <a:rPr lang="en-US" sz="2400" i="1" dirty="0" smtClean="0">
                  <a:ea typeface="宋体" pitchFamily="2" charset="-122"/>
                </a:rPr>
                <a:t>B,D</a:t>
              </a:r>
              <a:endParaRPr lang="en-US" sz="2400" i="1" dirty="0">
                <a:ea typeface="宋体" pitchFamily="2" charset="-122"/>
              </a:endParaRPr>
            </a:p>
          </p:txBody>
        </p:sp>
        <p:sp>
          <p:nvSpPr>
            <p:cNvPr id="57" name="AutoShape 11"/>
            <p:cNvSpPr>
              <a:spLocks noChangeArrowheads="1"/>
            </p:cNvSpPr>
            <p:nvPr/>
          </p:nvSpPr>
          <p:spPr bwMode="auto">
            <a:xfrm rot="10800000" flipH="1" flipV="1">
              <a:off x="6548967" y="4821496"/>
              <a:ext cx="914400" cy="400050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0" tIns="0" rIns="0" bIns="45720" anchor="ctr" anchorCtr="1"/>
            <a:lstStyle/>
            <a:p>
              <a:pPr>
                <a:defRPr/>
              </a:pPr>
              <a:r>
                <a:rPr lang="en-US" sz="2400" i="1" dirty="0" smtClean="0">
                  <a:ea typeface="宋体" pitchFamily="2" charset="-122"/>
                </a:rPr>
                <a:t>A,D,G</a:t>
              </a:r>
              <a:endParaRPr lang="en-US" sz="2400" i="1" dirty="0">
                <a:ea typeface="宋体" pitchFamily="2" charset="-122"/>
              </a:endParaRPr>
            </a:p>
          </p:txBody>
        </p:sp>
        <p:cxnSp>
          <p:nvCxnSpPr>
            <p:cNvPr id="58" name="Straight Connector 57"/>
            <p:cNvCxnSpPr>
              <a:stCxn id="54" idx="3"/>
              <a:endCxn id="55" idx="1"/>
            </p:cNvCxnSpPr>
            <p:nvPr/>
          </p:nvCxnSpPr>
          <p:spPr>
            <a:xfrm>
              <a:off x="7463367" y="6342319"/>
              <a:ext cx="406400" cy="1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4" idx="0"/>
              <a:endCxn id="57" idx="2"/>
            </p:cNvCxnSpPr>
            <p:nvPr/>
          </p:nvCxnSpPr>
          <p:spPr>
            <a:xfrm rot="5400000" flipH="1" flipV="1">
              <a:off x="6545793" y="5681920"/>
              <a:ext cx="920748" cy="158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57" idx="3"/>
              <a:endCxn id="56" idx="1"/>
            </p:cNvCxnSpPr>
            <p:nvPr/>
          </p:nvCxnSpPr>
          <p:spPr>
            <a:xfrm flipV="1">
              <a:off x="7463367" y="5013053"/>
              <a:ext cx="406400" cy="846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55" idx="0"/>
              <a:endCxn id="56" idx="2"/>
            </p:cNvCxnSpPr>
            <p:nvPr/>
          </p:nvCxnSpPr>
          <p:spPr>
            <a:xfrm rot="5400000" flipH="1" flipV="1">
              <a:off x="7756526" y="5677687"/>
              <a:ext cx="929217" cy="1588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54" idx="0"/>
              <a:endCxn id="53" idx="2"/>
            </p:cNvCxnSpPr>
            <p:nvPr/>
          </p:nvCxnSpPr>
          <p:spPr>
            <a:xfrm rot="5400000" flipH="1" flipV="1">
              <a:off x="7197725" y="5690388"/>
              <a:ext cx="260349" cy="643465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55" idx="0"/>
              <a:endCxn id="53" idx="2"/>
            </p:cNvCxnSpPr>
            <p:nvPr/>
          </p:nvCxnSpPr>
          <p:spPr>
            <a:xfrm rot="16200000" flipV="1">
              <a:off x="7805208" y="5726369"/>
              <a:ext cx="260350" cy="5715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53" idx="0"/>
              <a:endCxn id="57" idx="2"/>
            </p:cNvCxnSpPr>
            <p:nvPr/>
          </p:nvCxnSpPr>
          <p:spPr>
            <a:xfrm rot="16200000" flipV="1">
              <a:off x="7197726" y="5029988"/>
              <a:ext cx="260349" cy="643465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56" idx="2"/>
              <a:endCxn id="53" idx="0"/>
            </p:cNvCxnSpPr>
            <p:nvPr/>
          </p:nvCxnSpPr>
          <p:spPr>
            <a:xfrm rot="5400000">
              <a:off x="7800975" y="5061735"/>
              <a:ext cx="268817" cy="571502"/>
            </a:xfrm>
            <a:prstGeom prst="lin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6757258" y="5484010"/>
              <a:ext cx="177934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i="1" dirty="0" smtClean="0"/>
                <a:t>A</a:t>
              </a:r>
              <a:endParaRPr lang="en-US" sz="2400" i="1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400323" y="5932745"/>
              <a:ext cx="177934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i="1" dirty="0" smtClean="0"/>
                <a:t>A</a:t>
              </a:r>
              <a:endParaRPr lang="en-US" sz="2400" i="1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425723" y="5128410"/>
              <a:ext cx="177934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i="1" dirty="0" smtClean="0"/>
                <a:t>A</a:t>
              </a:r>
              <a:endParaRPr lang="en-US" sz="2400" i="1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760908" y="5124750"/>
              <a:ext cx="166712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i="1" dirty="0" smtClean="0"/>
                <a:t>B</a:t>
              </a:r>
              <a:endParaRPr lang="en-US" sz="2400" i="1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557708" y="4687668"/>
              <a:ext cx="189154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i="1" dirty="0" smtClean="0"/>
                <a:t>D</a:t>
              </a:r>
              <a:endParaRPr lang="en-US" sz="2400" i="1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8302374" y="5522683"/>
              <a:ext cx="166712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i="1" dirty="0" smtClean="0"/>
                <a:t>B</a:t>
              </a:r>
              <a:endParaRPr lang="en-US" sz="2400" i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743982" y="5937535"/>
              <a:ext cx="166712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i="1" dirty="0" smtClean="0"/>
                <a:t>B</a:t>
              </a:r>
              <a:endParaRPr lang="en-US" sz="2400" i="1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549249" y="6301601"/>
              <a:ext cx="150682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i="1" dirty="0" smtClean="0"/>
                <a:t>E</a:t>
              </a:r>
              <a:endParaRPr lang="en-US" sz="2400" i="1" dirty="0"/>
            </a:p>
          </p:txBody>
        </p:sp>
      </p:grpSp>
      <p:sp>
        <p:nvSpPr>
          <p:cNvPr id="74" name="Slide Number Placeholder 7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5" name="Footer Placeholder 7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76" name="Rounded Rectangle 75"/>
          <p:cNvSpPr/>
          <p:nvPr/>
        </p:nvSpPr>
        <p:spPr>
          <a:xfrm>
            <a:off x="4031095" y="4776355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4869295" y="4776355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5348720" y="3969905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4640695" y="4233430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3700895" y="3969905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108" name="Rounded Rectangle 107"/>
          <p:cNvSpPr/>
          <p:nvPr/>
        </p:nvSpPr>
        <p:spPr>
          <a:xfrm>
            <a:off x="4875645" y="3172980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109" name="Rounded Rectangle 108"/>
          <p:cNvSpPr/>
          <p:nvPr/>
        </p:nvSpPr>
        <p:spPr>
          <a:xfrm>
            <a:off x="3913620" y="3169805"/>
            <a:ext cx="91440" cy="91440"/>
          </a:xfrm>
          <a:prstGeom prst="roundRect">
            <a:avLst>
              <a:gd name="adj" fmla="val 50000"/>
            </a:avLst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45720" rtlCol="0" anchor="ctr" anchorCtr="1"/>
          <a:lstStyle/>
          <a:p>
            <a:pPr algn="ctr"/>
            <a:endParaRPr lang="en-US" i="1" dirty="0" smtClean="0">
              <a:solidFill>
                <a:schemeClr val="tx1"/>
              </a:solidFill>
            </a:endParaRPr>
          </a:p>
        </p:txBody>
      </p:sp>
      <p:grpSp>
        <p:nvGrpSpPr>
          <p:cNvPr id="4" name="Group 76"/>
          <p:cNvGrpSpPr>
            <a:grpSpLocks noChangeAspect="1"/>
          </p:cNvGrpSpPr>
          <p:nvPr/>
        </p:nvGrpSpPr>
        <p:grpSpPr>
          <a:xfrm>
            <a:off x="745514" y="2679996"/>
            <a:ext cx="2021146" cy="2560320"/>
            <a:chOff x="914400" y="1360745"/>
            <a:chExt cx="1676401" cy="2123610"/>
          </a:xfrm>
        </p:grpSpPr>
        <p:sp>
          <p:nvSpPr>
            <p:cNvPr id="78" name="Rounded Rectangle 77"/>
            <p:cNvSpPr/>
            <p:nvPr/>
          </p:nvSpPr>
          <p:spPr>
            <a:xfrm rot="5400000">
              <a:off x="1583744" y="1594632"/>
              <a:ext cx="337713" cy="1676401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80" name="Rounded Rectangle 79"/>
            <p:cNvSpPr/>
            <p:nvPr/>
          </p:nvSpPr>
          <p:spPr>
            <a:xfrm rot="8309794">
              <a:off x="1255362" y="2152132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81" name="Rounded Rectangle 80"/>
            <p:cNvSpPr/>
            <p:nvPr/>
          </p:nvSpPr>
          <p:spPr>
            <a:xfrm rot="2449808">
              <a:off x="1233906" y="1360745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82" name="Rounded Rectangle 81"/>
            <p:cNvSpPr/>
            <p:nvPr/>
          </p:nvSpPr>
          <p:spPr>
            <a:xfrm rot="8309794">
              <a:off x="1901242" y="1381559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84" name="Rounded Rectangle 83"/>
            <p:cNvSpPr/>
            <p:nvPr/>
          </p:nvSpPr>
          <p:spPr>
            <a:xfrm rot="2449808">
              <a:off x="1902206" y="2147220"/>
              <a:ext cx="337711" cy="133222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001489" y="2281143"/>
              <a:ext cx="19004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en-US" i="1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314646" y="2281143"/>
              <a:ext cx="182041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en-US" i="1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601759" y="2281143"/>
              <a:ext cx="17708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C</a:t>
              </a:r>
              <a:endParaRPr lang="en-US" i="1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1655908" y="1513116"/>
              <a:ext cx="198497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D</a:t>
              </a:r>
              <a:endParaRPr lang="en-US" i="1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686366" y="3048000"/>
              <a:ext cx="16919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E</a:t>
              </a:r>
              <a:endParaRPr lang="en-US" i="1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1371603" y="2677888"/>
              <a:ext cx="16254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/>
                <a:t>F</a:t>
              </a: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1280547" y="1873122"/>
              <a:ext cx="202104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G</a:t>
              </a:r>
              <a:endParaRPr lang="en-US" i="1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051079" y="16461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4</a:t>
              </a:r>
              <a:endParaRPr lang="en-US" i="1" baseline="-25000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174736" y="1646163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/>
                <a:t>5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208604" y="2819789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/>
                <a:t>2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1076480" y="2819789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608667" y="1980434"/>
              <a:ext cx="244408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i="1" dirty="0" smtClean="0"/>
                <a:t>R</a:t>
              </a:r>
              <a:r>
                <a:rPr lang="en-US" i="1" baseline="-25000" dirty="0" smtClean="0"/>
                <a:t>3</a:t>
              </a:r>
              <a:endParaRPr lang="en-US" i="1" baseline="-25000" dirty="0"/>
            </a:p>
          </p:txBody>
        </p:sp>
      </p:grpSp>
      <p:sp>
        <p:nvSpPr>
          <p:cNvPr id="77" name="Date Placeholder 7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6477000" y="2741321"/>
            <a:ext cx="294670" cy="33396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R</a:t>
            </a:r>
            <a:r>
              <a:rPr lang="en-US" i="1" baseline="-25000" dirty="0" smtClean="0"/>
              <a:t>4</a:t>
            </a:r>
            <a:endParaRPr lang="en-US" i="1" baseline="-25000" dirty="0"/>
          </a:p>
        </p:txBody>
      </p:sp>
      <p:sp>
        <p:nvSpPr>
          <p:cNvPr id="105" name="TextBox 104"/>
          <p:cNvSpPr txBox="1"/>
          <p:nvPr/>
        </p:nvSpPr>
        <p:spPr>
          <a:xfrm>
            <a:off x="8011130" y="2741321"/>
            <a:ext cx="20358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R</a:t>
            </a:r>
            <a:r>
              <a:rPr lang="en-US" i="1" baseline="-25000" dirty="0" smtClean="0"/>
              <a:t>5</a:t>
            </a:r>
            <a:endParaRPr lang="en-US" i="1" baseline="-25000" dirty="0"/>
          </a:p>
        </p:txBody>
      </p:sp>
      <p:sp>
        <p:nvSpPr>
          <p:cNvPr id="106" name="TextBox 105"/>
          <p:cNvSpPr txBox="1"/>
          <p:nvPr/>
        </p:nvSpPr>
        <p:spPr>
          <a:xfrm>
            <a:off x="8001000" y="5131322"/>
            <a:ext cx="20358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R</a:t>
            </a:r>
            <a:r>
              <a:rPr lang="en-US" i="1" baseline="-25000" dirty="0" smtClean="0"/>
              <a:t>2</a:t>
            </a:r>
            <a:endParaRPr lang="en-US" i="1" baseline="-25000" dirty="0"/>
          </a:p>
        </p:txBody>
      </p:sp>
      <p:sp>
        <p:nvSpPr>
          <p:cNvPr id="107" name="TextBox 106"/>
          <p:cNvSpPr txBox="1"/>
          <p:nvPr/>
        </p:nvSpPr>
        <p:spPr>
          <a:xfrm>
            <a:off x="6654418" y="5103521"/>
            <a:ext cx="20358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R</a:t>
            </a:r>
            <a:r>
              <a:rPr lang="en-US" i="1" baseline="-25000" dirty="0" smtClean="0"/>
              <a:t>1</a:t>
            </a:r>
            <a:endParaRPr lang="en-US" i="1" baseline="-25000" dirty="0"/>
          </a:p>
        </p:txBody>
      </p:sp>
      <p:sp>
        <p:nvSpPr>
          <p:cNvPr id="110" name="TextBox 109"/>
          <p:cNvSpPr txBox="1"/>
          <p:nvPr/>
        </p:nvSpPr>
        <p:spPr>
          <a:xfrm>
            <a:off x="6819900" y="4159772"/>
            <a:ext cx="20358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i="1" dirty="0" smtClean="0"/>
              <a:t>R</a:t>
            </a:r>
            <a:r>
              <a:rPr lang="en-US" i="1" baseline="-25000" dirty="0" smtClean="0"/>
              <a:t>3</a:t>
            </a:r>
            <a:endParaRPr lang="en-US" i="1" baseline="-25000" dirty="0"/>
          </a:p>
        </p:txBody>
      </p:sp>
      <p:sp>
        <p:nvSpPr>
          <p:cNvPr id="100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0000"/>
                </a:solidFill>
              </a:rPr>
              <a:t>Background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1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2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3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1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2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Redundant Edges in a Dual Graph</a:t>
            </a:r>
            <a:endParaRPr lang="en-US" dirty="0"/>
          </a:p>
        </p:txBody>
      </p:sp>
      <p:sp>
        <p:nvSpPr>
          <p:cNvPr id="95" name="Content Placeholder 9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599"/>
          </a:xfrm>
        </p:spPr>
        <p:txBody>
          <a:bodyPr>
            <a:normAutofit fontScale="85000" lnSpcReduction="10000"/>
          </a:bodyPr>
          <a:lstStyle/>
          <a:p>
            <a:r>
              <a:rPr lang="en-US" i="1" dirty="0" smtClean="0"/>
              <a:t>R</a:t>
            </a:r>
            <a:r>
              <a:rPr lang="en-US" i="1" baseline="-25000" dirty="0" smtClean="0"/>
              <a:t>1</a:t>
            </a:r>
            <a:r>
              <a:rPr lang="en-US" i="1" dirty="0" smtClean="0"/>
              <a:t>R</a:t>
            </a:r>
            <a:r>
              <a:rPr lang="en-US" i="1" baseline="-25000" dirty="0" smtClean="0"/>
              <a:t>4</a:t>
            </a:r>
            <a:r>
              <a:rPr lang="en-US" dirty="0" smtClean="0"/>
              <a:t> forces the value of </a:t>
            </a:r>
            <a:r>
              <a:rPr lang="en-US" i="1" dirty="0" smtClean="0"/>
              <a:t>A</a:t>
            </a:r>
            <a:r>
              <a:rPr lang="en-US" dirty="0" smtClean="0"/>
              <a:t> in </a:t>
            </a:r>
            <a:r>
              <a:rPr lang="en-US" i="1" dirty="0" smtClean="0"/>
              <a:t>R</a:t>
            </a:r>
            <a:r>
              <a:rPr lang="en-US" i="1" baseline="-25000" dirty="0" smtClean="0"/>
              <a:t>1</a:t>
            </a:r>
            <a:r>
              <a:rPr lang="en-US" dirty="0" smtClean="0"/>
              <a:t> and </a:t>
            </a:r>
            <a:r>
              <a:rPr lang="en-US" i="1" dirty="0" smtClean="0"/>
              <a:t>R</a:t>
            </a:r>
            <a:r>
              <a:rPr lang="en-US" i="1" baseline="-25000" dirty="0" smtClean="0"/>
              <a:t>4</a:t>
            </a:r>
          </a:p>
          <a:p>
            <a:r>
              <a:rPr lang="en-US" dirty="0" smtClean="0"/>
              <a:t>The value of </a:t>
            </a:r>
            <a:r>
              <a:rPr lang="en-US" i="1" dirty="0" smtClean="0"/>
              <a:t>A</a:t>
            </a:r>
            <a:r>
              <a:rPr lang="en-US" dirty="0" smtClean="0"/>
              <a:t> is enforced through </a:t>
            </a:r>
            <a:r>
              <a:rPr lang="en-US" i="1" dirty="0" smtClean="0"/>
              <a:t>R</a:t>
            </a:r>
            <a:r>
              <a:rPr lang="en-US" i="1" baseline="-25000" dirty="0" smtClean="0"/>
              <a:t>1</a:t>
            </a:r>
            <a:r>
              <a:rPr lang="en-US" i="1" dirty="0" smtClean="0"/>
              <a:t>R</a:t>
            </a:r>
            <a:r>
              <a:rPr lang="en-US" i="1" baseline="-25000" dirty="0" smtClean="0"/>
              <a:t>3</a:t>
            </a:r>
            <a:r>
              <a:rPr lang="en-US" dirty="0" smtClean="0"/>
              <a:t> and </a:t>
            </a:r>
            <a:r>
              <a:rPr lang="en-US" i="1" dirty="0" smtClean="0"/>
              <a:t>R</a:t>
            </a:r>
            <a:r>
              <a:rPr lang="en-US" i="1" baseline="-25000" dirty="0" smtClean="0"/>
              <a:t>3</a:t>
            </a:r>
            <a:r>
              <a:rPr lang="en-US" i="1" dirty="0" smtClean="0"/>
              <a:t>R</a:t>
            </a:r>
            <a:r>
              <a:rPr lang="en-US" i="1" baseline="-25000" dirty="0" smtClean="0"/>
              <a:t>4</a:t>
            </a:r>
          </a:p>
          <a:p>
            <a:r>
              <a:rPr lang="en-US" i="1" dirty="0" smtClean="0"/>
              <a:t>R</a:t>
            </a:r>
            <a:r>
              <a:rPr lang="en-US" i="1" baseline="-25000" dirty="0" smtClean="0"/>
              <a:t>1</a:t>
            </a:r>
            <a:r>
              <a:rPr lang="en-US" i="1" dirty="0" smtClean="0"/>
              <a:t>R</a:t>
            </a:r>
            <a:r>
              <a:rPr lang="en-US" i="1" baseline="-25000" dirty="0" smtClean="0"/>
              <a:t>4</a:t>
            </a:r>
            <a:r>
              <a:rPr lang="en-US" dirty="0" smtClean="0"/>
              <a:t> is redundant</a:t>
            </a:r>
          </a:p>
          <a:p>
            <a:endParaRPr lang="en-US"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6A2C-9340-47F9-AD7B-23001469BCB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2" name="AutoShape 11"/>
          <p:cNvSpPr>
            <a:spLocks noChangeArrowheads="1"/>
          </p:cNvSpPr>
          <p:nvPr/>
        </p:nvSpPr>
        <p:spPr bwMode="auto">
          <a:xfrm rot="10800000" flipH="1" flipV="1">
            <a:off x="4815408" y="4386307"/>
            <a:ext cx="1052133" cy="463881"/>
          </a:xfrm>
          <a:prstGeom prst="roundRect">
            <a:avLst>
              <a:gd name="adj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45720" anchor="ctr" anchorCtr="1"/>
          <a:lstStyle/>
          <a:p>
            <a:pPr>
              <a:defRPr/>
            </a:pPr>
            <a:r>
              <a:rPr lang="en-US" sz="2400" i="1" dirty="0" smtClean="0">
                <a:ea typeface="宋体" pitchFamily="2" charset="-122"/>
              </a:rPr>
              <a:t>A,B,C</a:t>
            </a:r>
            <a:endParaRPr lang="en-US" sz="2400" i="1" dirty="0">
              <a:ea typeface="宋体" pitchFamily="2" charset="-122"/>
            </a:endParaRPr>
          </a:p>
        </p:txBody>
      </p:sp>
      <p:sp>
        <p:nvSpPr>
          <p:cNvPr id="33" name="AutoShape 11"/>
          <p:cNvSpPr>
            <a:spLocks noChangeArrowheads="1"/>
          </p:cNvSpPr>
          <p:nvPr/>
        </p:nvSpPr>
        <p:spPr bwMode="auto">
          <a:xfrm rot="10800000" flipH="1" flipV="1">
            <a:off x="3505191" y="5567581"/>
            <a:ext cx="1052132" cy="463881"/>
          </a:xfrm>
          <a:prstGeom prst="roundRect">
            <a:avLst>
              <a:gd name="adj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45720" anchor="ctr" anchorCtr="1"/>
          <a:lstStyle/>
          <a:p>
            <a:pPr>
              <a:defRPr/>
            </a:pPr>
            <a:r>
              <a:rPr lang="en-US" sz="2400" i="1" dirty="0" smtClean="0">
                <a:ea typeface="宋体" pitchFamily="2" charset="-122"/>
              </a:rPr>
              <a:t>A,E,F</a:t>
            </a:r>
            <a:endParaRPr lang="en-US" sz="2400" i="1" dirty="0">
              <a:ea typeface="宋体" pitchFamily="2" charset="-122"/>
            </a:endParaRPr>
          </a:p>
        </p:txBody>
      </p:sp>
      <p:sp>
        <p:nvSpPr>
          <p:cNvPr id="34" name="AutoShape 11"/>
          <p:cNvSpPr>
            <a:spLocks noChangeArrowheads="1"/>
          </p:cNvSpPr>
          <p:nvPr/>
        </p:nvSpPr>
        <p:spPr bwMode="auto">
          <a:xfrm rot="10800000" flipH="1" flipV="1">
            <a:off x="6125616" y="5567583"/>
            <a:ext cx="808584" cy="463881"/>
          </a:xfrm>
          <a:prstGeom prst="roundRect">
            <a:avLst>
              <a:gd name="adj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45720" anchor="ctr" anchorCtr="1"/>
          <a:lstStyle/>
          <a:p>
            <a:pPr>
              <a:defRPr/>
            </a:pPr>
            <a:r>
              <a:rPr lang="en-US" sz="2400" i="1" dirty="0" smtClean="0">
                <a:ea typeface="宋体" pitchFamily="2" charset="-122"/>
              </a:rPr>
              <a:t>E,B</a:t>
            </a:r>
            <a:endParaRPr lang="en-US" sz="2400" i="1" dirty="0">
              <a:ea typeface="宋体" pitchFamily="2" charset="-122"/>
            </a:endParaRPr>
          </a:p>
        </p:txBody>
      </p:sp>
      <p:sp>
        <p:nvSpPr>
          <p:cNvPr id="35" name="AutoShape 11"/>
          <p:cNvSpPr>
            <a:spLocks noChangeArrowheads="1"/>
          </p:cNvSpPr>
          <p:nvPr/>
        </p:nvSpPr>
        <p:spPr bwMode="auto">
          <a:xfrm rot="10800000" flipH="1" flipV="1">
            <a:off x="6125616" y="3205028"/>
            <a:ext cx="808584" cy="463881"/>
          </a:xfrm>
          <a:prstGeom prst="roundRect">
            <a:avLst>
              <a:gd name="adj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45720" anchor="ctr" anchorCtr="1"/>
          <a:lstStyle/>
          <a:p>
            <a:pPr>
              <a:defRPr/>
            </a:pPr>
            <a:r>
              <a:rPr lang="en-US" sz="2400" i="1" dirty="0" smtClean="0">
                <a:ea typeface="宋体" pitchFamily="2" charset="-122"/>
              </a:rPr>
              <a:t>B,D</a:t>
            </a:r>
            <a:endParaRPr lang="en-US" sz="2400" i="1" dirty="0">
              <a:ea typeface="宋体" pitchFamily="2" charset="-122"/>
            </a:endParaRPr>
          </a:p>
        </p:txBody>
      </p:sp>
      <p:sp>
        <p:nvSpPr>
          <p:cNvPr id="36" name="AutoShape 11"/>
          <p:cNvSpPr>
            <a:spLocks noChangeArrowheads="1"/>
          </p:cNvSpPr>
          <p:nvPr/>
        </p:nvSpPr>
        <p:spPr bwMode="auto">
          <a:xfrm rot="10800000" flipH="1" flipV="1">
            <a:off x="3505191" y="3214843"/>
            <a:ext cx="1052132" cy="463881"/>
          </a:xfrm>
          <a:prstGeom prst="roundRect">
            <a:avLst>
              <a:gd name="adj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0" tIns="0" rIns="0" bIns="45720" anchor="ctr" anchorCtr="1"/>
          <a:lstStyle/>
          <a:p>
            <a:pPr>
              <a:defRPr/>
            </a:pPr>
            <a:r>
              <a:rPr lang="en-US" sz="2400" i="1" dirty="0" smtClean="0">
                <a:ea typeface="宋体" pitchFamily="2" charset="-122"/>
              </a:rPr>
              <a:t>A,D,G</a:t>
            </a:r>
            <a:endParaRPr lang="en-US" sz="2400" i="1" dirty="0">
              <a:ea typeface="宋体" pitchFamily="2" charset="-122"/>
            </a:endParaRPr>
          </a:p>
        </p:txBody>
      </p:sp>
      <p:cxnSp>
        <p:nvCxnSpPr>
          <p:cNvPr id="37" name="Straight Connector 36"/>
          <p:cNvCxnSpPr>
            <a:stCxn id="33" idx="3"/>
            <a:endCxn id="34" idx="1"/>
          </p:cNvCxnSpPr>
          <p:nvPr/>
        </p:nvCxnSpPr>
        <p:spPr>
          <a:xfrm>
            <a:off x="4557334" y="5799523"/>
            <a:ext cx="1568282" cy="1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3" idx="0"/>
            <a:endCxn id="36" idx="2"/>
          </p:cNvCxnSpPr>
          <p:nvPr/>
        </p:nvCxnSpPr>
        <p:spPr>
          <a:xfrm flipV="1">
            <a:off x="4031268" y="3678732"/>
            <a:ext cx="0" cy="1888853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6" idx="3"/>
            <a:endCxn id="35" idx="1"/>
          </p:cNvCxnSpPr>
          <p:nvPr/>
        </p:nvCxnSpPr>
        <p:spPr>
          <a:xfrm flipV="1">
            <a:off x="4557334" y="3436969"/>
            <a:ext cx="1568282" cy="982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4" idx="0"/>
            <a:endCxn id="35" idx="2"/>
          </p:cNvCxnSpPr>
          <p:nvPr/>
        </p:nvCxnSpPr>
        <p:spPr>
          <a:xfrm flipV="1">
            <a:off x="6529908" y="3668911"/>
            <a:ext cx="0" cy="1898673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3" idx="0"/>
            <a:endCxn id="32" idx="2"/>
          </p:cNvCxnSpPr>
          <p:nvPr/>
        </p:nvCxnSpPr>
        <p:spPr>
          <a:xfrm flipV="1">
            <a:off x="4031268" y="4850188"/>
            <a:ext cx="1310209" cy="717393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4" idx="0"/>
            <a:endCxn id="32" idx="2"/>
          </p:cNvCxnSpPr>
          <p:nvPr/>
        </p:nvCxnSpPr>
        <p:spPr>
          <a:xfrm flipH="1" flipV="1">
            <a:off x="5341475" y="4850188"/>
            <a:ext cx="1188433" cy="717395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2" idx="0"/>
            <a:endCxn id="36" idx="2"/>
          </p:cNvCxnSpPr>
          <p:nvPr/>
        </p:nvCxnSpPr>
        <p:spPr>
          <a:xfrm flipH="1" flipV="1">
            <a:off x="4031268" y="3678730"/>
            <a:ext cx="1310209" cy="707575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5" idx="2"/>
            <a:endCxn id="32" idx="0"/>
          </p:cNvCxnSpPr>
          <p:nvPr/>
        </p:nvCxnSpPr>
        <p:spPr>
          <a:xfrm flipH="1">
            <a:off x="5341475" y="3668911"/>
            <a:ext cx="1188433" cy="717396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810000" y="4355068"/>
            <a:ext cx="204735" cy="42826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A</a:t>
            </a:r>
            <a:endParaRPr lang="en-US" sz="2400" i="1" dirty="0"/>
          </a:p>
        </p:txBody>
      </p:sp>
      <p:sp>
        <p:nvSpPr>
          <p:cNvPr id="46" name="TextBox 45"/>
          <p:cNvSpPr txBox="1"/>
          <p:nvPr/>
        </p:nvSpPr>
        <p:spPr>
          <a:xfrm>
            <a:off x="4495801" y="4888469"/>
            <a:ext cx="204735" cy="42826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A</a:t>
            </a:r>
            <a:endParaRPr lang="en-US" sz="2400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4748264" y="3774405"/>
            <a:ext cx="204735" cy="42826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A</a:t>
            </a:r>
            <a:endParaRPr lang="en-US" sz="2400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5791200" y="3745468"/>
            <a:ext cx="191823" cy="42826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B</a:t>
            </a:r>
            <a:endParaRPr lang="en-US" sz="2400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5181600" y="3088604"/>
            <a:ext cx="217645" cy="42826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D</a:t>
            </a:r>
            <a:endParaRPr lang="en-US" sz="2400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5943600" y="4888469"/>
            <a:ext cx="191823" cy="42826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B</a:t>
            </a:r>
            <a:endParaRPr lang="en-US" sz="2400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6553200" y="4355068"/>
            <a:ext cx="191823" cy="42826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B</a:t>
            </a:r>
            <a:endParaRPr lang="en-US" sz="2400" i="1" dirty="0"/>
          </a:p>
        </p:txBody>
      </p:sp>
      <p:sp>
        <p:nvSpPr>
          <p:cNvPr id="52" name="TextBox 51"/>
          <p:cNvSpPr txBox="1"/>
          <p:nvPr/>
        </p:nvSpPr>
        <p:spPr>
          <a:xfrm>
            <a:off x="5257800" y="5450805"/>
            <a:ext cx="173379" cy="42826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E</a:t>
            </a:r>
            <a:endParaRPr lang="en-US" sz="2400" i="1" dirty="0"/>
          </a:p>
        </p:txBody>
      </p:sp>
      <p:sp>
        <p:nvSpPr>
          <p:cNvPr id="68" name="TextBox 67"/>
          <p:cNvSpPr txBox="1"/>
          <p:nvPr/>
        </p:nvSpPr>
        <p:spPr>
          <a:xfrm>
            <a:off x="3886200" y="2831068"/>
            <a:ext cx="27090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R</a:t>
            </a:r>
            <a:r>
              <a:rPr lang="en-US" sz="2400" i="1" baseline="-25000" dirty="0" smtClean="0"/>
              <a:t>4</a:t>
            </a:r>
            <a:endParaRPr lang="en-US" sz="2400" i="1" baseline="-25000" dirty="0"/>
          </a:p>
        </p:txBody>
      </p:sp>
      <p:sp>
        <p:nvSpPr>
          <p:cNvPr id="69" name="TextBox 68"/>
          <p:cNvSpPr txBox="1"/>
          <p:nvPr/>
        </p:nvSpPr>
        <p:spPr>
          <a:xfrm>
            <a:off x="6400800" y="2831068"/>
            <a:ext cx="27090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R</a:t>
            </a:r>
            <a:r>
              <a:rPr lang="en-US" sz="2400" i="1" baseline="-25000" dirty="0"/>
              <a:t>5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400800" y="6031468"/>
            <a:ext cx="27090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R</a:t>
            </a:r>
            <a:r>
              <a:rPr lang="en-US" sz="2400" i="1" baseline="-25000" dirty="0"/>
              <a:t>2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886200" y="6031468"/>
            <a:ext cx="27090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R</a:t>
            </a:r>
            <a:r>
              <a:rPr lang="en-US" sz="2400" i="1" baseline="-25000" dirty="0" smtClean="0"/>
              <a:t>1</a:t>
            </a:r>
            <a:endParaRPr lang="en-US" sz="2400" i="1" baseline="-25000" dirty="0"/>
          </a:p>
        </p:txBody>
      </p:sp>
      <p:sp>
        <p:nvSpPr>
          <p:cNvPr id="73" name="AutoShape 11"/>
          <p:cNvSpPr>
            <a:spLocks noChangeArrowheads="1"/>
          </p:cNvSpPr>
          <p:nvPr/>
        </p:nvSpPr>
        <p:spPr bwMode="auto">
          <a:xfrm rot="10800000" flipH="1" flipV="1">
            <a:off x="4822731" y="4377323"/>
            <a:ext cx="1052133" cy="463881"/>
          </a:xfrm>
          <a:prstGeom prst="roundRect">
            <a:avLst>
              <a:gd name="adj" fmla="val 50000"/>
            </a:avLst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0" tIns="0" rIns="0" bIns="45720" anchor="ctr" anchorCtr="1"/>
          <a:lstStyle/>
          <a:p>
            <a:pPr>
              <a:defRPr/>
            </a:pPr>
            <a:endParaRPr lang="en-US" sz="2400" i="1" dirty="0">
              <a:ea typeface="宋体" pitchFamily="2" charset="-122"/>
            </a:endParaRPr>
          </a:p>
        </p:txBody>
      </p:sp>
      <p:sp>
        <p:nvSpPr>
          <p:cNvPr id="74" name="AutoShape 11"/>
          <p:cNvSpPr>
            <a:spLocks noChangeArrowheads="1"/>
          </p:cNvSpPr>
          <p:nvPr/>
        </p:nvSpPr>
        <p:spPr bwMode="auto">
          <a:xfrm rot="10800000" flipH="1" flipV="1">
            <a:off x="3512514" y="5558597"/>
            <a:ext cx="1052132" cy="463881"/>
          </a:xfrm>
          <a:prstGeom prst="roundRect">
            <a:avLst>
              <a:gd name="adj" fmla="val 50000"/>
            </a:avLst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0" tIns="0" rIns="0" bIns="45720" anchor="ctr" anchorCtr="1"/>
          <a:lstStyle/>
          <a:p>
            <a:pPr>
              <a:defRPr/>
            </a:pPr>
            <a:endParaRPr lang="en-US" sz="2400" i="1" dirty="0">
              <a:ea typeface="宋体" pitchFamily="2" charset="-122"/>
            </a:endParaRPr>
          </a:p>
        </p:txBody>
      </p:sp>
      <p:sp>
        <p:nvSpPr>
          <p:cNvPr id="75" name="AutoShape 11"/>
          <p:cNvSpPr>
            <a:spLocks noChangeArrowheads="1"/>
          </p:cNvSpPr>
          <p:nvPr/>
        </p:nvSpPr>
        <p:spPr bwMode="auto">
          <a:xfrm rot="10800000" flipH="1" flipV="1">
            <a:off x="3512514" y="3205859"/>
            <a:ext cx="1052132" cy="463881"/>
          </a:xfrm>
          <a:prstGeom prst="roundRect">
            <a:avLst>
              <a:gd name="adj" fmla="val 50000"/>
            </a:avLst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lIns="0" tIns="0" rIns="0" bIns="45720" anchor="ctr" anchorCtr="1"/>
          <a:lstStyle/>
          <a:p>
            <a:pPr>
              <a:defRPr/>
            </a:pPr>
            <a:endParaRPr lang="en-US" sz="2400" i="1" dirty="0">
              <a:ea typeface="宋体" pitchFamily="2" charset="-122"/>
            </a:endParaRPr>
          </a:p>
        </p:txBody>
      </p:sp>
      <p:cxnSp>
        <p:nvCxnSpPr>
          <p:cNvPr id="76" name="Straight Connector 75"/>
          <p:cNvCxnSpPr/>
          <p:nvPr/>
        </p:nvCxnSpPr>
        <p:spPr>
          <a:xfrm flipV="1">
            <a:off x="4038591" y="3669748"/>
            <a:ext cx="0" cy="1888853"/>
          </a:xfrm>
          <a:prstGeom prst="line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74" idx="0"/>
            <a:endCxn id="73" idx="2"/>
          </p:cNvCxnSpPr>
          <p:nvPr/>
        </p:nvCxnSpPr>
        <p:spPr>
          <a:xfrm flipV="1">
            <a:off x="4038591" y="4841204"/>
            <a:ext cx="1310209" cy="717393"/>
          </a:xfrm>
          <a:prstGeom prst="line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73" idx="0"/>
            <a:endCxn id="75" idx="2"/>
          </p:cNvCxnSpPr>
          <p:nvPr/>
        </p:nvCxnSpPr>
        <p:spPr>
          <a:xfrm flipH="1" flipV="1">
            <a:off x="4038591" y="3669746"/>
            <a:ext cx="1310209" cy="707575"/>
          </a:xfrm>
          <a:prstGeom prst="line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4038591" y="3698204"/>
            <a:ext cx="0" cy="1888853"/>
          </a:xfrm>
          <a:prstGeom prst="line">
            <a:avLst/>
          </a:prstGeom>
          <a:ln w="76200">
            <a:solidFill>
              <a:schemeClr val="tx2">
                <a:lumMod val="60000"/>
                <a:lumOff val="40000"/>
              </a:schemeClr>
            </a:solidFill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4038591" y="3669740"/>
            <a:ext cx="0" cy="1888857"/>
          </a:xfrm>
          <a:prstGeom prst="line">
            <a:avLst/>
          </a:prstGeom>
          <a:ln>
            <a:prstDash val="lg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538201" y="3689541"/>
            <a:ext cx="0" cy="1898673"/>
          </a:xfrm>
          <a:prstGeom prst="line">
            <a:avLst/>
          </a:prstGeom>
          <a:ln>
            <a:prstDash val="lg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AutoShape 11"/>
          <p:cNvSpPr>
            <a:spLocks noChangeArrowheads="1"/>
          </p:cNvSpPr>
          <p:nvPr/>
        </p:nvSpPr>
        <p:spPr bwMode="auto">
          <a:xfrm rot="10800000" flipH="1" flipV="1">
            <a:off x="6118467" y="5566542"/>
            <a:ext cx="808584" cy="463881"/>
          </a:xfrm>
          <a:prstGeom prst="roundRect">
            <a:avLst>
              <a:gd name="adj" fmla="val 50000"/>
            </a:avLst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 wrap="none" lIns="0" tIns="0" rIns="0" bIns="45720" anchor="ctr" anchorCtr="1"/>
          <a:lstStyle/>
          <a:p>
            <a:pPr>
              <a:defRPr/>
            </a:pPr>
            <a:endParaRPr lang="en-US" sz="2400" i="1" dirty="0">
              <a:ea typeface="宋体" pitchFamily="2" charset="-122"/>
            </a:endParaRPr>
          </a:p>
        </p:txBody>
      </p:sp>
      <p:sp>
        <p:nvSpPr>
          <p:cNvPr id="90" name="AutoShape 11"/>
          <p:cNvSpPr>
            <a:spLocks noChangeArrowheads="1"/>
          </p:cNvSpPr>
          <p:nvPr/>
        </p:nvSpPr>
        <p:spPr bwMode="auto">
          <a:xfrm rot="10800000" flipH="1" flipV="1">
            <a:off x="6118467" y="3203987"/>
            <a:ext cx="808584" cy="463881"/>
          </a:xfrm>
          <a:prstGeom prst="roundRect">
            <a:avLst>
              <a:gd name="adj" fmla="val 50000"/>
            </a:avLst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 wrap="none" lIns="0" tIns="0" rIns="0" bIns="45720" anchor="ctr" anchorCtr="1"/>
          <a:lstStyle/>
          <a:p>
            <a:pPr>
              <a:defRPr/>
            </a:pPr>
            <a:endParaRPr lang="en-US" sz="2400" i="1" dirty="0">
              <a:ea typeface="宋体" pitchFamily="2" charset="-122"/>
            </a:endParaRPr>
          </a:p>
        </p:txBody>
      </p:sp>
      <p:cxnSp>
        <p:nvCxnSpPr>
          <p:cNvPr id="91" name="Straight Connector 90"/>
          <p:cNvCxnSpPr>
            <a:stCxn id="89" idx="0"/>
          </p:cNvCxnSpPr>
          <p:nvPr/>
        </p:nvCxnSpPr>
        <p:spPr>
          <a:xfrm flipH="1" flipV="1">
            <a:off x="5334326" y="4849147"/>
            <a:ext cx="1188433" cy="717395"/>
          </a:xfrm>
          <a:prstGeom prst="line">
            <a:avLst/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</p:cxnSp>
      <p:cxnSp>
        <p:nvCxnSpPr>
          <p:cNvPr id="92" name="Straight Connector 91"/>
          <p:cNvCxnSpPr>
            <a:stCxn id="90" idx="2"/>
          </p:cNvCxnSpPr>
          <p:nvPr/>
        </p:nvCxnSpPr>
        <p:spPr>
          <a:xfrm flipH="1">
            <a:off x="5334326" y="3667870"/>
            <a:ext cx="1188433" cy="717396"/>
          </a:xfrm>
          <a:prstGeom prst="line">
            <a:avLst/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</p:cxnSp>
      <p:sp>
        <p:nvSpPr>
          <p:cNvPr id="93" name="AutoShape 11"/>
          <p:cNvSpPr>
            <a:spLocks noChangeArrowheads="1"/>
          </p:cNvSpPr>
          <p:nvPr/>
        </p:nvSpPr>
        <p:spPr bwMode="auto">
          <a:xfrm rot="10800000" flipH="1" flipV="1">
            <a:off x="4815582" y="4376282"/>
            <a:ext cx="1052133" cy="463881"/>
          </a:xfrm>
          <a:prstGeom prst="roundRect">
            <a:avLst>
              <a:gd name="adj" fmla="val 50000"/>
            </a:avLst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  <p:txBody>
          <a:bodyPr wrap="none" lIns="0" tIns="0" rIns="0" bIns="45720" anchor="ctr" anchorCtr="1"/>
          <a:lstStyle/>
          <a:p>
            <a:pPr>
              <a:defRPr/>
            </a:pPr>
            <a:endParaRPr lang="en-US" sz="2400" i="1" dirty="0">
              <a:ea typeface="宋体" pitchFamily="2" charset="-122"/>
            </a:endParaRPr>
          </a:p>
        </p:txBody>
      </p:sp>
      <p:cxnSp>
        <p:nvCxnSpPr>
          <p:cNvPr id="94" name="Straight Connector 93"/>
          <p:cNvCxnSpPr/>
          <p:nvPr/>
        </p:nvCxnSpPr>
        <p:spPr>
          <a:xfrm flipV="1">
            <a:off x="6531052" y="3688500"/>
            <a:ext cx="0" cy="1898673"/>
          </a:xfrm>
          <a:prstGeom prst="line">
            <a:avLst/>
          </a:prstGeom>
          <a:noFill/>
          <a:ln w="76200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/>
            <a:tailEnd/>
          </a:ln>
        </p:spPr>
      </p:cxnSp>
      <p:sp>
        <p:nvSpPr>
          <p:cNvPr id="97" name="TextBox 96"/>
          <p:cNvSpPr txBox="1"/>
          <p:nvPr/>
        </p:nvSpPr>
        <p:spPr>
          <a:xfrm>
            <a:off x="4495790" y="4374300"/>
            <a:ext cx="27090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400" i="1" dirty="0" smtClean="0"/>
              <a:t>R</a:t>
            </a:r>
            <a:r>
              <a:rPr lang="en-US" sz="2400" i="1" baseline="-25000" dirty="0" smtClean="0"/>
              <a:t>3</a:t>
            </a:r>
            <a:endParaRPr lang="en-US" sz="2400" i="1" baseline="-25000" dirty="0"/>
          </a:p>
        </p:txBody>
      </p:sp>
      <p:sp>
        <p:nvSpPr>
          <p:cNvPr id="54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0000"/>
                </a:solidFill>
              </a:rPr>
              <a:t>Background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5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6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7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8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9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89" grpId="0" animBg="1"/>
      <p:bldP spid="89" grpId="1" animBg="1"/>
      <p:bldP spid="90" grpId="0" animBg="1"/>
      <p:bldP spid="90" grpId="1" animBg="1"/>
      <p:bldP spid="93" grpId="0" animBg="1"/>
      <p:bldP spid="9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Solving CSPs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CSP can be solved by</a:t>
            </a:r>
          </a:p>
          <a:p>
            <a:pPr lvl="1"/>
            <a:r>
              <a:rPr lang="en-US" dirty="0" smtClean="0"/>
              <a:t>Search (</a:t>
            </a:r>
            <a:r>
              <a:rPr lang="en-US" dirty="0" smtClean="0">
                <a:solidFill>
                  <a:srgbClr val="3366FF"/>
                </a:solidFill>
              </a:rPr>
              <a:t>conditioning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Backtrack search</a:t>
            </a:r>
          </a:p>
          <a:p>
            <a:pPr lvl="2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Iterative repair (local search) </a:t>
            </a:r>
          </a:p>
          <a:p>
            <a:pPr lvl="1"/>
            <a:r>
              <a:rPr lang="en-US" dirty="0" smtClean="0"/>
              <a:t>Synthesizing &amp; propagating constraints (</a:t>
            </a:r>
            <a:r>
              <a:rPr lang="en-US" dirty="0" smtClean="0">
                <a:solidFill>
                  <a:srgbClr val="3366FF"/>
                </a:solidFill>
              </a:rPr>
              <a:t>inference</a:t>
            </a:r>
            <a:r>
              <a:rPr lang="en-US" dirty="0" smtClean="0"/>
              <a:t>)</a:t>
            </a:r>
          </a:p>
          <a:p>
            <a:r>
              <a:rPr lang="en-US" dirty="0" smtClean="0"/>
              <a:t>Backtrack search 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onstructive, exhaustive exploration of search space</a:t>
            </a:r>
          </a:p>
          <a:p>
            <a:pPr lvl="1"/>
            <a:r>
              <a:rPr lang="en-US" dirty="0" smtClean="0"/>
              <a:t>Variable ordering improves the performance</a:t>
            </a:r>
          </a:p>
          <a:p>
            <a:pPr lvl="1"/>
            <a:r>
              <a:rPr lang="en-US" dirty="0" smtClean="0"/>
              <a:t>Constraint propagation prunes the search tree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38C57-FBF1-4C96-A4C0-ADD9AB0A42D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Karakashian: Ph.D. Defense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4/11/2013</a:t>
            </a:r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0" y="1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0000"/>
                </a:solidFill>
              </a:rPr>
              <a:t>Background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152209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R(*,m)C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304419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Locallization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456628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Bolstering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6088380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Counting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610475" y="0"/>
            <a:ext cx="1536192" cy="301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lvl="0"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lIns="0" tIns="0" rIns="0" bIns="0"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9759</TotalTime>
  <Words>4138</Words>
  <Application>Microsoft Office PowerPoint</Application>
  <PresentationFormat>On-screen Show (4:3)</PresentationFormat>
  <Paragraphs>2070</Paragraphs>
  <Slides>48</Slides>
  <Notes>25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Practical Tractability of CSPs  by Higher Level Consistency  and Tree Decomposition</vt:lpstr>
      <vt:lpstr>Context</vt:lpstr>
      <vt:lpstr>Our Focus</vt:lpstr>
      <vt:lpstr>Our Approach</vt:lpstr>
      <vt:lpstr>Outline</vt:lpstr>
      <vt:lpstr>Constraint Satisfaction Problem (CSP)</vt:lpstr>
      <vt:lpstr>Graphical Representations of a CSP</vt:lpstr>
      <vt:lpstr>Redundant Edges in a Dual Graph</vt:lpstr>
      <vt:lpstr>Solving CSPs</vt:lpstr>
      <vt:lpstr>Consistency Property: Definition</vt:lpstr>
      <vt:lpstr>Algorithms for Enforcing a Consistency Property</vt:lpstr>
      <vt:lpstr>Tree Decomposition</vt:lpstr>
      <vt:lpstr>Tree Decomposition: Separators</vt:lpstr>
      <vt:lpstr>Outline</vt:lpstr>
      <vt:lpstr>Relational Consistency R(∗,m)C</vt:lpstr>
      <vt:lpstr>Index-Tree Data Structure</vt:lpstr>
      <vt:lpstr>Weakening R(∗,m)C</vt:lpstr>
      <vt:lpstr>Characterizing R(∗,m)C</vt:lpstr>
      <vt:lpstr>Empirical Evaluations (1)</vt:lpstr>
      <vt:lpstr>Empirical Evaluations (2)</vt:lpstr>
      <vt:lpstr>Algorithms for Enforcing R(∗,m)C</vt:lpstr>
      <vt:lpstr>Hybrid Solver</vt:lpstr>
      <vt:lpstr>Decision Tree</vt:lpstr>
      <vt:lpstr>Empirical Evaluations (3)</vt:lpstr>
      <vt:lpstr>Outline</vt:lpstr>
      <vt:lpstr>Localized Consistency</vt:lpstr>
      <vt:lpstr>Generating a Tree Decomposition</vt:lpstr>
      <vt:lpstr>Information Transfer Between Clusters</vt:lpstr>
      <vt:lpstr>Characterizing cl-R(∗,m)C</vt:lpstr>
      <vt:lpstr>Empirical Evaluations: Localization</vt:lpstr>
      <vt:lpstr>Structure-Guided Propagation</vt:lpstr>
      <vt:lpstr>Empirical Evaluations: Propagation</vt:lpstr>
      <vt:lpstr>Outline</vt:lpstr>
      <vt:lpstr>Bolstering Propagation at Separators</vt:lpstr>
      <vt:lpstr>Bolstering Schemas: Approximate Unique Separator Constraint</vt:lpstr>
      <vt:lpstr>Resulting Consistency Properties</vt:lpstr>
      <vt:lpstr>Empirical Evaluations</vt:lpstr>
      <vt:lpstr>Outline</vt:lpstr>
      <vt:lpstr>Solution Counting</vt:lpstr>
      <vt:lpstr>Empirical Evaluations</vt:lpstr>
      <vt:lpstr>Empirical Evaluations</vt:lpstr>
      <vt:lpstr>Conclusions</vt:lpstr>
      <vt:lpstr>Future Research</vt:lpstr>
      <vt:lpstr>Slide 44</vt:lpstr>
      <vt:lpstr>Computing All k-Connected Subgraphs</vt:lpstr>
      <vt:lpstr>Solution Cover Problem is in NP-C</vt:lpstr>
      <vt:lpstr>WitnessBTD May Visit More Nodes than GAC</vt:lpstr>
      <vt:lpstr>Slide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Tractability of CSPs by Higher Level Consistency and Tree Decomposition</dc:title>
  <dc:creator>Shant</dc:creator>
  <cp:lastModifiedBy>Shant</cp:lastModifiedBy>
  <cp:revision>531</cp:revision>
  <dcterms:created xsi:type="dcterms:W3CDTF">2013-03-27T04:14:34Z</dcterms:created>
  <dcterms:modified xsi:type="dcterms:W3CDTF">2013-04-18T21:18:52Z</dcterms:modified>
</cp:coreProperties>
</file>